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Roboto"/>
      <p:regular r:id="rId34"/>
      <p:bold r:id="rId35"/>
      <p:italic r:id="rId36"/>
      <p:boldItalic r:id="rId37"/>
    </p:embeddedFont>
    <p:embeddedFont>
      <p:font typeface="Big Shoulders Text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8D678CB-D3CA-4AFD-8532-8AEB8C0903C5}">
  <a:tblStyle styleId="{18D678CB-D3CA-4AFD-8532-8AEB8C0903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Roboto-bold.fntdata"/><Relationship Id="rId34" Type="http://schemas.openxmlformats.org/officeDocument/2006/relationships/font" Target="fonts/Roboto-regular.fntdata"/><Relationship Id="rId37" Type="http://schemas.openxmlformats.org/officeDocument/2006/relationships/font" Target="fonts/Roboto-boldItalic.fntdata"/><Relationship Id="rId36" Type="http://schemas.openxmlformats.org/officeDocument/2006/relationships/font" Target="fonts/Roboto-italic.fntdata"/><Relationship Id="rId39" Type="http://schemas.openxmlformats.org/officeDocument/2006/relationships/font" Target="fonts/BigShouldersText-bold.fntdata"/><Relationship Id="rId38" Type="http://schemas.openxmlformats.org/officeDocument/2006/relationships/font" Target="fonts/BigShouldersText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65" name="Shape 25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6" name="Google Shape;25266;g967d9b3c40_0_8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7" name="Google Shape;25267;g967d9b3c40_0_8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01" name="Shape 26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2" name="Google Shape;26302;g116350e73cf_3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03" name="Google Shape;26303;g116350e73cf_3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07" name="Shape 26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8" name="Google Shape;26308;g97cc85ecb1_0_1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09" name="Google Shape;26309;g97cc85ecb1_0_1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29" name="Shape 27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0" name="Google Shape;27130;g1162f37314b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31" name="Google Shape;27131;g1162f37314b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03" name="Shape 27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4" name="Google Shape;27204;g1162f37314b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05" name="Google Shape;27205;g1162f37314b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86" name="Shape 27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87" name="Google Shape;27287;g116736860a3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88" name="Google Shape;27288;g116736860a3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10" name="Shape 27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1" name="Google Shape;27411;g117814974d0_4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12" name="Google Shape;27412;g117814974d0_4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33" name="Shape 27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34" name="Google Shape;27434;g116f2de12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35" name="Google Shape;27435;g116f2de12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62" name="Shape 27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63" name="Google Shape;27463;g2d331f479f0_0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64" name="Google Shape;27464;g2d331f479f0_0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85" name="Shape 27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86" name="Google Shape;27486;g2d331f479f0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7" name="Google Shape;27487;g2d331f479f0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08" name="Shape 27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9" name="Google Shape;27509;g2d331f479f0_0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10" name="Google Shape;27510;g2d331f479f0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93" name="Shape 2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4" name="Google Shape;25294;g9680cbbe24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95" name="Google Shape;25295;g9680cbbe24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14" name="Shape 27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5" name="Google Shape;27515;g2d331f479f0_0_6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16" name="Google Shape;27516;g2d331f479f0_0_6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20" name="Shape 27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21" name="Google Shape;27521;g2d331f479f0_0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22" name="Google Shape;27522;g2d331f479f0_0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75" name="Shape 27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76" name="Google Shape;27576;g2d331f479f0_0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77" name="Google Shape;27577;g2d331f479f0_0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81" name="Shape 27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2" name="Google Shape;27582;g2d331f479f0_0_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83" name="Google Shape;27583;g2d331f479f0_0_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98" name="Shape 27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99" name="Google Shape;27999;g2d331f479f0_0_1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00" name="Google Shape;28000;g2d331f479f0_0_1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22" name="Shape 28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23" name="Google Shape;28023;g9680cbbe24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24" name="Google Shape;28024;g9680cbbe2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27" name="Shape 28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28" name="Google Shape;28028;g99091d3933_0_7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29" name="Google Shape;28029;g99091d3933_0_7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44" name="Shape 28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45" name="Google Shape;28045;g2d331f479f0_0_1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46" name="Google Shape;28046;g2d331f479f0_0_1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18" name="Shape 28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19" name="Google Shape;28119;g989fa8930a_0_2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20" name="Google Shape;28120;g989fa8930a_0_2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19" name="Shape 25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0" name="Google Shape;25320;g1173e3440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21" name="Google Shape;25321;g1173e3440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90" name="Shape 25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1" name="Google Shape;25391;g967d9b3c40_0_2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92" name="Google Shape;25392;g967d9b3c40_0_2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38" name="Shape 25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39" name="Google Shape;25539;g967d9b3c40_0_29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40" name="Google Shape;25540;g967d9b3c40_0_2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55" name="Shape 25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6" name="Google Shape;25956;g116736860a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57" name="Google Shape;25957;g116736860a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28" name="Shape 26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29" name="Google Shape;26029;g99091d3933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30" name="Google Shape;26030;g99091d3933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52" name="Shape 26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3" name="Google Shape;26053;g967d9b3c40_0_29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4" name="Google Shape;26054;g967d9b3c40_0_2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33" name="Shape 26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34" name="Google Shape;26234;g117631d69e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35" name="Google Shape;26235;g117631d69e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3.xml"/><Relationship Id="rId3" Type="http://schemas.openxmlformats.org/officeDocument/2006/relationships/slide" Target="/ppt/slides/slide7.xml"/><Relationship Id="rId4" Type="http://schemas.openxmlformats.org/officeDocument/2006/relationships/slide" Target="/ppt/slides/slide14.xml"/><Relationship Id="rId5" Type="http://schemas.openxmlformats.org/officeDocument/2006/relationships/slide" Target="/ppt/slides/slide3.xml"/><Relationship Id="rId6" Type="http://schemas.openxmlformats.org/officeDocument/2006/relationships/slide" Target="/ppt/slides/slide14.xml"/><Relationship Id="rId7" Type="http://schemas.openxmlformats.org/officeDocument/2006/relationships/slide" Target="/ppt/slides/slide14.xml"/><Relationship Id="rId8" Type="http://schemas.openxmlformats.org/officeDocument/2006/relationships/slide" Target="/ppt/slides/slide1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" name="Google Shape;10;p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" name="Google Shape;12;p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" name="Google Shape;37;p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" name="Google Shape;38;p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" name="Google Shape;64;p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4" name="Google Shape;164;p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5" name="Google Shape;165;p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1" name="Google Shape;191;p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6" name="Google Shape;196;p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7" name="Google Shape;197;p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3" name="Google Shape;223;p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" name="Google Shape;224;p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5" name="Google Shape;225;p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1" name="Google Shape;251;p2"/>
          <p:cNvSpPr txBox="1"/>
          <p:nvPr>
            <p:ph type="ctrTitle"/>
          </p:nvPr>
        </p:nvSpPr>
        <p:spPr>
          <a:xfrm>
            <a:off x="713250" y="539500"/>
            <a:ext cx="7717500" cy="11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2" name="Google Shape;252;p2"/>
          <p:cNvSpPr txBox="1"/>
          <p:nvPr>
            <p:ph idx="1" type="subTitle"/>
          </p:nvPr>
        </p:nvSpPr>
        <p:spPr>
          <a:xfrm>
            <a:off x="2856900" y="1772617"/>
            <a:ext cx="34302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253" name="Google Shape;253;p2"/>
          <p:cNvGrpSpPr/>
          <p:nvPr/>
        </p:nvGrpSpPr>
        <p:grpSpPr>
          <a:xfrm>
            <a:off x="135496" y="2750588"/>
            <a:ext cx="9523650" cy="3285338"/>
            <a:chOff x="135496" y="2750588"/>
            <a:chExt cx="9523650" cy="3285338"/>
          </a:xfrm>
        </p:grpSpPr>
        <p:grpSp>
          <p:nvGrpSpPr>
            <p:cNvPr id="254" name="Google Shape;254;p2"/>
            <p:cNvGrpSpPr/>
            <p:nvPr/>
          </p:nvGrpSpPr>
          <p:grpSpPr>
            <a:xfrm>
              <a:off x="135496" y="2998441"/>
              <a:ext cx="9523650" cy="3037484"/>
              <a:chOff x="135496" y="2998441"/>
              <a:chExt cx="9523650" cy="3037484"/>
            </a:xfrm>
          </p:grpSpPr>
          <p:grpSp>
            <p:nvGrpSpPr>
              <p:cNvPr id="255" name="Google Shape;255;p2"/>
              <p:cNvGrpSpPr/>
              <p:nvPr/>
            </p:nvGrpSpPr>
            <p:grpSpPr>
              <a:xfrm>
                <a:off x="5692943" y="2998441"/>
                <a:ext cx="3966203" cy="3037484"/>
                <a:chOff x="5692943" y="2998441"/>
                <a:chExt cx="3966203" cy="3037484"/>
              </a:xfrm>
            </p:grpSpPr>
            <p:grpSp>
              <p:nvGrpSpPr>
                <p:cNvPr id="256" name="Google Shape;256;p2"/>
                <p:cNvGrpSpPr/>
                <p:nvPr/>
              </p:nvGrpSpPr>
              <p:grpSpPr>
                <a:xfrm flipH="1" rot="10800000">
                  <a:off x="7960046" y="299844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57" name="Google Shape;257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58" name="Google Shape;25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59" name="Google Shape;25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0" name="Google Shape;26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1" name="Google Shape;26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2" name="Google Shape;26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3" name="Google Shape;26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4" name="Google Shape;26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5" name="Google Shape;26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6" name="Google Shape;26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7" name="Google Shape;26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8" name="Google Shape;26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69" name="Google Shape;26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0" name="Google Shape;27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1" name="Google Shape;27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72" name="Google Shape;272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73" name="Google Shape;273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4" name="Google Shape;274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5" name="Google Shape;275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6" name="Google Shape;276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7" name="Google Shape;277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8" name="Google Shape;278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79" name="Google Shape;279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0" name="Google Shape;280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1" name="Google Shape;281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2" name="Google Shape;282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3" name="Google Shape;283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4" name="Google Shape;284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5" name="Google Shape;285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6" name="Google Shape;286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87" name="Google Shape;287;p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88" name="Google Shape;288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89" name="Google Shape;289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0" name="Google Shape;290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1" name="Google Shape;291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2" name="Google Shape;292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3" name="Google Shape;293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4" name="Google Shape;294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5" name="Google Shape;295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6" name="Google Shape;296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7" name="Google Shape;297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8" name="Google Shape;298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99" name="Google Shape;299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0" name="Google Shape;300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1" name="Google Shape;301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302" name="Google Shape;302;p2"/>
                <p:cNvGrpSpPr/>
                <p:nvPr/>
              </p:nvGrpSpPr>
              <p:grpSpPr>
                <a:xfrm flipH="1" rot="-6352235">
                  <a:off x="6107374" y="3852943"/>
                  <a:ext cx="1699108" cy="2145073"/>
                  <a:chOff x="146217" y="2712579"/>
                  <a:chExt cx="1552966" cy="1960401"/>
                </a:xfrm>
              </p:grpSpPr>
              <p:grpSp>
                <p:nvGrpSpPr>
                  <p:cNvPr id="303" name="Google Shape;303;p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304" name="Google Shape;30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5" name="Google Shape;30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6" name="Google Shape;30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7" name="Google Shape;30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8" name="Google Shape;30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9" name="Google Shape;30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0" name="Google Shape;31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1" name="Google Shape;31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2" name="Google Shape;31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3" name="Google Shape;31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4" name="Google Shape;31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5" name="Google Shape;31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6" name="Google Shape;31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7" name="Google Shape;31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18" name="Google Shape;318;p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319" name="Google Shape;319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0" name="Google Shape;320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1" name="Google Shape;321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2" name="Google Shape;322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3" name="Google Shape;323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4" name="Google Shape;324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5" name="Google Shape;325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6" name="Google Shape;326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7" name="Google Shape;327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8" name="Google Shape;328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29" name="Google Shape;329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0" name="Google Shape;330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1" name="Google Shape;331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2" name="Google Shape;332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333" name="Google Shape;333;p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334" name="Google Shape;334;p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5" name="Google Shape;335;p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6" name="Google Shape;336;p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7" name="Google Shape;337;p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8" name="Google Shape;338;p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39" name="Google Shape;339;p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0" name="Google Shape;340;p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1" name="Google Shape;341;p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2" name="Google Shape;342;p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3" name="Google Shape;343;p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4" name="Google Shape;344;p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5" name="Google Shape;345;p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6" name="Google Shape;346;p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47" name="Google Shape;347;p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348" name="Google Shape;348;p2"/>
              <p:cNvGrpSpPr/>
              <p:nvPr/>
            </p:nvGrpSpPr>
            <p:grpSpPr>
              <a:xfrm flipH="1" rot="-5655077">
                <a:off x="2757686" y="3644747"/>
                <a:ext cx="1698960" cy="2145089"/>
                <a:chOff x="146217" y="2712579"/>
                <a:chExt cx="1552966" cy="1960401"/>
              </a:xfrm>
            </p:grpSpPr>
            <p:grpSp>
              <p:nvGrpSpPr>
                <p:cNvPr id="349" name="Google Shape;349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50" name="Google Shape;35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64" name="Google Shape;364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65" name="Google Shape;365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" name="Google Shape;369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" name="Google Shape;370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" name="Google Shape;371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" name="Google Shape;372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" name="Google Shape;373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" name="Google Shape;374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" name="Google Shape;375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" name="Google Shape;376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" name="Google Shape;377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" name="Google Shape;378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79" name="Google Shape;379;p2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80" name="Google Shape;380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" name="Google Shape;381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" name="Google Shape;382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" name="Google Shape;383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" name="Google Shape;384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" name="Google Shape;385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94" name="Google Shape;394;p2"/>
              <p:cNvGrpSpPr/>
              <p:nvPr/>
            </p:nvGrpSpPr>
            <p:grpSpPr>
              <a:xfrm flipH="1" rot="-314">
                <a:off x="135496" y="3186895"/>
                <a:ext cx="1699100" cy="2144874"/>
                <a:chOff x="146217" y="2712579"/>
                <a:chExt cx="1552966" cy="1960401"/>
              </a:xfrm>
            </p:grpSpPr>
            <p:grpSp>
              <p:nvGrpSpPr>
                <p:cNvPr id="395" name="Google Shape;395;p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96" name="Google Shape;39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0" name="Google Shape;410;p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411" name="Google Shape;411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" name="Google Shape;413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" name="Google Shape;414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" name="Google Shape;415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" name="Google Shape;416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" name="Google Shape;417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" name="Google Shape;418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" name="Google Shape;419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" name="Google Shape;420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" name="Google Shape;421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2" name="Google Shape;422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3" name="Google Shape;423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4" name="Google Shape;424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25" name="Google Shape;425;p2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426" name="Google Shape;426;p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7" name="Google Shape;427;p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8" name="Google Shape;428;p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9" name="Google Shape;429;p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0" name="Google Shape;430;p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1" name="Google Shape;431;p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2" name="Google Shape;432;p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3" name="Google Shape;433;p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4" name="Google Shape;434;p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5" name="Google Shape;435;p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6" name="Google Shape;436;p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7" name="Google Shape;437;p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8" name="Google Shape;438;p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9" name="Google Shape;439;p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40" name="Google Shape;440;p2"/>
            <p:cNvGrpSpPr/>
            <p:nvPr/>
          </p:nvGrpSpPr>
          <p:grpSpPr>
            <a:xfrm>
              <a:off x="817988" y="2750587"/>
              <a:ext cx="7423578" cy="1258836"/>
              <a:chOff x="817988" y="2750588"/>
              <a:chExt cx="7423578" cy="1258836"/>
            </a:xfrm>
          </p:grpSpPr>
          <p:sp>
            <p:nvSpPr>
              <p:cNvPr id="441" name="Google Shape;441;p2"/>
              <p:cNvSpPr/>
              <p:nvPr/>
            </p:nvSpPr>
            <p:spPr>
              <a:xfrm>
                <a:off x="6227654" y="3803792"/>
                <a:ext cx="372339" cy="205631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2"/>
              <p:cNvSpPr/>
              <p:nvPr/>
            </p:nvSpPr>
            <p:spPr>
              <a:xfrm>
                <a:off x="7806441" y="2750588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2"/>
              <p:cNvSpPr/>
              <p:nvPr/>
            </p:nvSpPr>
            <p:spPr>
              <a:xfrm>
                <a:off x="817988" y="3292988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773" name="Shape 3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4" name="Google Shape;3774;p1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775" name="Google Shape;3775;p1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76" name="Google Shape;3776;p1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777" name="Google Shape;3777;p1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1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1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1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1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1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1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1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1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1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1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1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1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1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1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1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1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1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1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1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1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1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1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1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1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02" name="Google Shape;3802;p1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803" name="Google Shape;3803;p1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1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1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1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1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1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1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1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1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1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1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1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1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1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1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1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1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829" name="Google Shape;3829;p1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1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1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1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1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1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1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1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1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1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1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1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1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29" name="Google Shape;3929;p1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930" name="Google Shape;3930;p1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1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1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1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1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1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1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1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1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1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1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1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1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1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1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1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1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56" name="Google Shape;3956;p1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1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1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1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1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61" name="Google Shape;3961;p1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962" name="Google Shape;3962;p1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1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1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1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1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1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1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1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1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1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1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1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1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1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1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1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1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1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1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1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1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1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1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1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1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1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88" name="Google Shape;3988;p1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89" name="Google Shape;3989;p1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990" name="Google Shape;3990;p1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1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1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1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1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1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1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1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1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1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1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1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1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1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1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1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1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1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1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1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1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1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1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1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1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1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16" name="Google Shape;4016;p11"/>
          <p:cNvGrpSpPr/>
          <p:nvPr/>
        </p:nvGrpSpPr>
        <p:grpSpPr>
          <a:xfrm>
            <a:off x="-330469" y="-191524"/>
            <a:ext cx="9848773" cy="5293669"/>
            <a:chOff x="-330469" y="-191524"/>
            <a:chExt cx="9848773" cy="5293669"/>
          </a:xfrm>
        </p:grpSpPr>
        <p:grpSp>
          <p:nvGrpSpPr>
            <p:cNvPr id="4017" name="Google Shape;4017;p11"/>
            <p:cNvGrpSpPr/>
            <p:nvPr/>
          </p:nvGrpSpPr>
          <p:grpSpPr>
            <a:xfrm>
              <a:off x="7632955" y="2527556"/>
              <a:ext cx="1885349" cy="2574590"/>
              <a:chOff x="7632955" y="2527556"/>
              <a:chExt cx="1885349" cy="2574590"/>
            </a:xfrm>
          </p:grpSpPr>
          <p:grpSp>
            <p:nvGrpSpPr>
              <p:cNvPr id="4018" name="Google Shape;4018;p11"/>
              <p:cNvGrpSpPr/>
              <p:nvPr/>
            </p:nvGrpSpPr>
            <p:grpSpPr>
              <a:xfrm flipH="1" rot="5400000">
                <a:off x="7586489" y="3544626"/>
                <a:ext cx="1603986" cy="1511053"/>
                <a:chOff x="712635" y="3866647"/>
                <a:chExt cx="1603986" cy="1511053"/>
              </a:xfrm>
            </p:grpSpPr>
            <p:grpSp>
              <p:nvGrpSpPr>
                <p:cNvPr id="4019" name="Google Shape;4019;p11"/>
                <p:cNvGrpSpPr/>
                <p:nvPr/>
              </p:nvGrpSpPr>
              <p:grpSpPr>
                <a:xfrm rot="-5400000">
                  <a:off x="759101" y="3820181"/>
                  <a:ext cx="1511053" cy="1603986"/>
                  <a:chOff x="7805848" y="0"/>
                  <a:chExt cx="1338162" cy="1420462"/>
                </a:xfrm>
              </p:grpSpPr>
              <p:grpSp>
                <p:nvGrpSpPr>
                  <p:cNvPr id="4020" name="Google Shape;4020;p11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21" name="Google Shape;4021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2" name="Google Shape;4022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3" name="Google Shape;4023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4" name="Google Shape;4024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5" name="Google Shape;4025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6" name="Google Shape;4026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7" name="Google Shape;4027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8" name="Google Shape;4028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29" name="Google Shape;4029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0" name="Google Shape;4030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1" name="Google Shape;4031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2" name="Google Shape;4032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3" name="Google Shape;4033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4" name="Google Shape;4034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5" name="Google Shape;4035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036" name="Google Shape;4036;p11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37" name="Google Shape;4037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8" name="Google Shape;4038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39" name="Google Shape;4039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0" name="Google Shape;4040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1" name="Google Shape;4041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2" name="Google Shape;4042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3" name="Google Shape;4043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4" name="Google Shape;4044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5" name="Google Shape;4045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6" name="Google Shape;4046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7" name="Google Shape;4047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8" name="Google Shape;4048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49" name="Google Shape;4049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0" name="Google Shape;4050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1" name="Google Shape;4051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4052" name="Google Shape;4052;p11"/>
                  <p:cNvGrpSpPr/>
                  <p:nvPr/>
                </p:nvGrpSpPr>
                <p:grpSpPr>
                  <a:xfrm flipH="1" rot="10800000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4053" name="Google Shape;4053;p11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4" name="Google Shape;4054;p11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5" name="Google Shape;4055;p11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6" name="Google Shape;4056;p11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7" name="Google Shape;4057;p11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8" name="Google Shape;4058;p11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59" name="Google Shape;4059;p11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0" name="Google Shape;4060;p11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1" name="Google Shape;4061;p11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2" name="Google Shape;4062;p11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3" name="Google Shape;4063;p11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4" name="Google Shape;4064;p11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5" name="Google Shape;4065;p11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6" name="Google Shape;4066;p11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067" name="Google Shape;4067;p11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4068" name="Google Shape;4068;p11"/>
                <p:cNvSpPr/>
                <p:nvPr/>
              </p:nvSpPr>
              <p:spPr>
                <a:xfrm flipH="1" rot="6056397">
                  <a:off x="1638518" y="4623901"/>
                  <a:ext cx="540561" cy="298584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069" name="Google Shape;4069;p11"/>
              <p:cNvGrpSpPr/>
              <p:nvPr/>
            </p:nvGrpSpPr>
            <p:grpSpPr>
              <a:xfrm flipH="1" rot="10800000">
                <a:off x="8007251" y="252755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070" name="Google Shape;407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71" name="Google Shape;407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2" name="Google Shape;407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3" name="Google Shape;407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4" name="Google Shape;407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5" name="Google Shape;407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6" name="Google Shape;407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7" name="Google Shape;407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8" name="Google Shape;407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9" name="Google Shape;407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0" name="Google Shape;408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1" name="Google Shape;408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2" name="Google Shape;408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3" name="Google Shape;408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4" name="Google Shape;408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5" name="Google Shape;408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086" name="Google Shape;408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087" name="Google Shape;408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8" name="Google Shape;408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9" name="Google Shape;408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0" name="Google Shape;409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1" name="Google Shape;409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2" name="Google Shape;409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3" name="Google Shape;409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4" name="Google Shape;409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5" name="Google Shape;409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6" name="Google Shape;409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7" name="Google Shape;409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8" name="Google Shape;409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9" name="Google Shape;409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0" name="Google Shape;410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1" name="Google Shape;410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02" name="Google Shape;4102;p1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03" name="Google Shape;410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4" name="Google Shape;410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5" name="Google Shape;410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6" name="Google Shape;410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7" name="Google Shape;410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8" name="Google Shape;410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9" name="Google Shape;410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0" name="Google Shape;411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1" name="Google Shape;411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2" name="Google Shape;411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3" name="Google Shape;411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4" name="Google Shape;411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5" name="Google Shape;411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6" name="Google Shape;411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7" name="Google Shape;411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118" name="Google Shape;4118;p11"/>
            <p:cNvGrpSpPr/>
            <p:nvPr/>
          </p:nvGrpSpPr>
          <p:grpSpPr>
            <a:xfrm>
              <a:off x="-330469" y="-191519"/>
              <a:ext cx="2716357" cy="1672532"/>
              <a:chOff x="-330469" y="-191519"/>
              <a:chExt cx="2716357" cy="1672532"/>
            </a:xfrm>
          </p:grpSpPr>
          <p:grpSp>
            <p:nvGrpSpPr>
              <p:cNvPr id="4119" name="Google Shape;4119;p11"/>
              <p:cNvGrpSpPr/>
              <p:nvPr/>
            </p:nvGrpSpPr>
            <p:grpSpPr>
              <a:xfrm flipH="1" rot="10800000">
                <a:off x="874835" y="-191519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20" name="Google Shape;4120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21" name="Google Shape;4121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2" name="Google Shape;4122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3" name="Google Shape;4123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4" name="Google Shape;4124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5" name="Google Shape;4125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6" name="Google Shape;4126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7" name="Google Shape;4127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8" name="Google Shape;4128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9" name="Google Shape;4129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0" name="Google Shape;4130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1" name="Google Shape;4131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2" name="Google Shape;4132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3" name="Google Shape;4133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4" name="Google Shape;4134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5" name="Google Shape;4135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36" name="Google Shape;4136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37" name="Google Shape;4137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8" name="Google Shape;4138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9" name="Google Shape;4139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0" name="Google Shape;4140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1" name="Google Shape;4141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2" name="Google Shape;4142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3" name="Google Shape;4143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4" name="Google Shape;4144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5" name="Google Shape;4145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6" name="Google Shape;4146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7" name="Google Shape;4147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8" name="Google Shape;4148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9" name="Google Shape;4149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0" name="Google Shape;4150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1" name="Google Shape;4151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52" name="Google Shape;4152;p1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53" name="Google Shape;4153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4" name="Google Shape;4154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5" name="Google Shape;4155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6" name="Google Shape;4156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7" name="Google Shape;4157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8" name="Google Shape;4158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9" name="Google Shape;4159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0" name="Google Shape;4160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1" name="Google Shape;4161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2" name="Google Shape;4162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3" name="Google Shape;4163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4" name="Google Shape;4164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5" name="Google Shape;4165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6" name="Google Shape;4166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7" name="Google Shape;4167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4168" name="Google Shape;4168;p11"/>
              <p:cNvGrpSpPr/>
              <p:nvPr/>
            </p:nvGrpSpPr>
            <p:grpSpPr>
              <a:xfrm flipH="1" rot="5400000">
                <a:off x="-284003" y="-76507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4169" name="Google Shape;4169;p1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70" name="Google Shape;4170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1" name="Google Shape;4171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2" name="Google Shape;4172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3" name="Google Shape;4173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4" name="Google Shape;4174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5" name="Google Shape;4175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6" name="Google Shape;4176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7" name="Google Shape;4177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8" name="Google Shape;4178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9" name="Google Shape;4179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0" name="Google Shape;4180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1" name="Google Shape;4181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2" name="Google Shape;4182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3" name="Google Shape;4183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4" name="Google Shape;4184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185" name="Google Shape;4185;p1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186" name="Google Shape;4186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7" name="Google Shape;4187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8" name="Google Shape;4188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89" name="Google Shape;4189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0" name="Google Shape;4190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1" name="Google Shape;4191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2" name="Google Shape;4192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3" name="Google Shape;4193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4" name="Google Shape;4194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5" name="Google Shape;4195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6" name="Google Shape;4196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7" name="Google Shape;4197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8" name="Google Shape;4198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99" name="Google Shape;4199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0" name="Google Shape;4200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201" name="Google Shape;4201;p1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4202" name="Google Shape;4202;p1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3" name="Google Shape;4203;p1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4" name="Google Shape;4204;p1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5" name="Google Shape;4205;p1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6" name="Google Shape;4206;p1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7" name="Google Shape;4207;p1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8" name="Google Shape;4208;p1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09" name="Google Shape;4209;p1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0" name="Google Shape;4210;p1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1" name="Google Shape;4211;p1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2" name="Google Shape;4212;p1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3" name="Google Shape;4213;p1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4" name="Google Shape;4214;p1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5" name="Google Shape;4215;p1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16" name="Google Shape;4216;p1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4217" name="Google Shape;4217;p11"/>
            <p:cNvGrpSpPr/>
            <p:nvPr/>
          </p:nvGrpSpPr>
          <p:grpSpPr>
            <a:xfrm>
              <a:off x="82598" y="-191524"/>
              <a:ext cx="1529537" cy="1433534"/>
              <a:chOff x="195225" y="-121200"/>
              <a:chExt cx="1334325" cy="1250575"/>
            </a:xfrm>
          </p:grpSpPr>
          <p:sp>
            <p:nvSpPr>
              <p:cNvPr id="4218" name="Google Shape;4218;p11"/>
              <p:cNvSpPr/>
              <p:nvPr/>
            </p:nvSpPr>
            <p:spPr>
              <a:xfrm>
                <a:off x="353675" y="332525"/>
                <a:ext cx="165975" cy="165975"/>
              </a:xfrm>
              <a:custGeom>
                <a:rect b="b" l="l" r="r" t="t"/>
                <a:pathLst>
                  <a:path extrusionOk="0" h="6639" w="6639">
                    <a:moveTo>
                      <a:pt x="3804" y="0"/>
                    </a:moveTo>
                    <a:cubicBezTo>
                      <a:pt x="1268" y="0"/>
                      <a:pt x="1" y="3069"/>
                      <a:pt x="1802" y="4837"/>
                    </a:cubicBezTo>
                    <a:cubicBezTo>
                      <a:pt x="3570" y="6639"/>
                      <a:pt x="6639" y="5371"/>
                      <a:pt x="6639" y="2836"/>
                    </a:cubicBezTo>
                    <a:cubicBezTo>
                      <a:pt x="6639" y="1268"/>
                      <a:pt x="5371" y="0"/>
                      <a:pt x="3804" y="0"/>
                    </a:cubicBezTo>
                    <a:close/>
                  </a:path>
                </a:pathLst>
              </a:custGeom>
              <a:solidFill>
                <a:srgbClr val="7F7F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19" name="Google Shape;4219;p11"/>
              <p:cNvGrpSpPr/>
              <p:nvPr/>
            </p:nvGrpSpPr>
            <p:grpSpPr>
              <a:xfrm>
                <a:off x="308650" y="-121200"/>
                <a:ext cx="1188375" cy="1250575"/>
                <a:chOff x="308650" y="-121200"/>
                <a:chExt cx="1188375" cy="1250575"/>
              </a:xfrm>
            </p:grpSpPr>
            <p:sp>
              <p:nvSpPr>
                <p:cNvPr id="4220" name="Google Shape;4220;p11"/>
                <p:cNvSpPr/>
                <p:nvPr/>
              </p:nvSpPr>
              <p:spPr>
                <a:xfrm>
                  <a:off x="655575" y="946550"/>
                  <a:ext cx="201000" cy="182825"/>
                </a:xfrm>
                <a:custGeom>
                  <a:rect b="b" l="l" r="r" t="t"/>
                  <a:pathLst>
                    <a:path extrusionOk="0" h="7313" w="8040">
                      <a:moveTo>
                        <a:pt x="3109" y="0"/>
                      </a:moveTo>
                      <a:cubicBezTo>
                        <a:pt x="1726" y="0"/>
                        <a:pt x="551" y="1043"/>
                        <a:pt x="367" y="2425"/>
                      </a:cubicBezTo>
                      <a:lnTo>
                        <a:pt x="200" y="3927"/>
                      </a:lnTo>
                      <a:cubicBezTo>
                        <a:pt x="0" y="5461"/>
                        <a:pt x="1068" y="6862"/>
                        <a:pt x="2602" y="7029"/>
                      </a:cubicBezTo>
                      <a:lnTo>
                        <a:pt x="4570" y="7296"/>
                      </a:lnTo>
                      <a:cubicBezTo>
                        <a:pt x="4673" y="7307"/>
                        <a:pt x="4776" y="7312"/>
                        <a:pt x="4877" y="7312"/>
                      </a:cubicBezTo>
                      <a:cubicBezTo>
                        <a:pt x="6283" y="7312"/>
                        <a:pt x="7486" y="6260"/>
                        <a:pt x="7672" y="4861"/>
                      </a:cubicBezTo>
                      <a:lnTo>
                        <a:pt x="7872" y="3359"/>
                      </a:lnTo>
                      <a:cubicBezTo>
                        <a:pt x="8039" y="1825"/>
                        <a:pt x="6972" y="457"/>
                        <a:pt x="5437" y="257"/>
                      </a:cubicBezTo>
                      <a:lnTo>
                        <a:pt x="3469" y="24"/>
                      </a:lnTo>
                      <a:cubicBezTo>
                        <a:pt x="3348" y="8"/>
                        <a:pt x="3228" y="0"/>
                        <a:pt x="310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1" name="Google Shape;4221;p11"/>
                <p:cNvSpPr/>
                <p:nvPr/>
              </p:nvSpPr>
              <p:spPr>
                <a:xfrm>
                  <a:off x="1282675" y="542050"/>
                  <a:ext cx="214350" cy="206075"/>
                </a:xfrm>
                <a:custGeom>
                  <a:rect b="b" l="l" r="r" t="t"/>
                  <a:pathLst>
                    <a:path extrusionOk="0" h="8243" w="8574">
                      <a:moveTo>
                        <a:pt x="3665" y="0"/>
                      </a:moveTo>
                      <a:cubicBezTo>
                        <a:pt x="2734" y="0"/>
                        <a:pt x="1861" y="569"/>
                        <a:pt x="1502" y="1493"/>
                      </a:cubicBezTo>
                      <a:lnTo>
                        <a:pt x="468" y="4228"/>
                      </a:lnTo>
                      <a:cubicBezTo>
                        <a:pt x="1" y="5429"/>
                        <a:pt x="601" y="6764"/>
                        <a:pt x="1802" y="7197"/>
                      </a:cubicBezTo>
                      <a:lnTo>
                        <a:pt x="4104" y="8098"/>
                      </a:lnTo>
                      <a:cubicBezTo>
                        <a:pt x="4375" y="8196"/>
                        <a:pt x="4653" y="8243"/>
                        <a:pt x="4926" y="8243"/>
                      </a:cubicBezTo>
                      <a:cubicBezTo>
                        <a:pt x="5862" y="8243"/>
                        <a:pt x="6737" y="7693"/>
                        <a:pt x="7072" y="6764"/>
                      </a:cubicBezTo>
                      <a:lnTo>
                        <a:pt x="8140" y="4028"/>
                      </a:lnTo>
                      <a:cubicBezTo>
                        <a:pt x="8573" y="2827"/>
                        <a:pt x="8006" y="1493"/>
                        <a:pt x="6806" y="1026"/>
                      </a:cubicBezTo>
                      <a:lnTo>
                        <a:pt x="4504" y="159"/>
                      </a:lnTo>
                      <a:cubicBezTo>
                        <a:pt x="4227" y="51"/>
                        <a:pt x="3944" y="0"/>
                        <a:pt x="36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2" name="Google Shape;4222;p11"/>
                <p:cNvSpPr/>
                <p:nvPr/>
              </p:nvSpPr>
              <p:spPr>
                <a:xfrm>
                  <a:off x="1195125" y="86750"/>
                  <a:ext cx="215175" cy="198025"/>
                </a:xfrm>
                <a:custGeom>
                  <a:rect b="b" l="l" r="r" t="t"/>
                  <a:pathLst>
                    <a:path extrusionOk="0" h="7921" w="8607">
                      <a:moveTo>
                        <a:pt x="4279" y="1"/>
                      </a:moveTo>
                      <a:cubicBezTo>
                        <a:pt x="3681" y="1"/>
                        <a:pt x="3079" y="182"/>
                        <a:pt x="2569" y="558"/>
                      </a:cubicBezTo>
                      <a:lnTo>
                        <a:pt x="1568" y="1292"/>
                      </a:lnTo>
                      <a:cubicBezTo>
                        <a:pt x="267" y="2259"/>
                        <a:pt x="0" y="4094"/>
                        <a:pt x="968" y="5395"/>
                      </a:cubicBezTo>
                      <a:lnTo>
                        <a:pt x="2002" y="6763"/>
                      </a:lnTo>
                      <a:cubicBezTo>
                        <a:pt x="2560" y="7520"/>
                        <a:pt x="3440" y="7920"/>
                        <a:pt x="4328" y="7920"/>
                      </a:cubicBezTo>
                      <a:cubicBezTo>
                        <a:pt x="4926" y="7920"/>
                        <a:pt x="5528" y="7739"/>
                        <a:pt x="6038" y="7363"/>
                      </a:cubicBezTo>
                      <a:lnTo>
                        <a:pt x="7039" y="6629"/>
                      </a:lnTo>
                      <a:cubicBezTo>
                        <a:pt x="8339" y="5662"/>
                        <a:pt x="8606" y="3827"/>
                        <a:pt x="7639" y="2526"/>
                      </a:cubicBezTo>
                      <a:lnTo>
                        <a:pt x="6605" y="1159"/>
                      </a:lnTo>
                      <a:cubicBezTo>
                        <a:pt x="6047" y="401"/>
                        <a:pt x="5167" y="1"/>
                        <a:pt x="427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3" name="Google Shape;4223;p11"/>
                <p:cNvSpPr/>
                <p:nvPr/>
              </p:nvSpPr>
              <p:spPr>
                <a:xfrm>
                  <a:off x="728950" y="-121200"/>
                  <a:ext cx="192675" cy="179400"/>
                </a:xfrm>
                <a:custGeom>
                  <a:rect b="b" l="l" r="r" t="t"/>
                  <a:pathLst>
                    <a:path extrusionOk="0" h="7176" w="7707">
                      <a:moveTo>
                        <a:pt x="2447" y="0"/>
                      </a:moveTo>
                      <a:cubicBezTo>
                        <a:pt x="1170" y="0"/>
                        <a:pt x="166" y="1010"/>
                        <a:pt x="134" y="2271"/>
                      </a:cubicBezTo>
                      <a:lnTo>
                        <a:pt x="34" y="4640"/>
                      </a:lnTo>
                      <a:cubicBezTo>
                        <a:pt x="1" y="5941"/>
                        <a:pt x="1001" y="7008"/>
                        <a:pt x="2302" y="7075"/>
                      </a:cubicBezTo>
                      <a:lnTo>
                        <a:pt x="5138" y="7175"/>
                      </a:lnTo>
                      <a:cubicBezTo>
                        <a:pt x="5159" y="7175"/>
                        <a:pt x="5180" y="7176"/>
                        <a:pt x="5201" y="7176"/>
                      </a:cubicBezTo>
                      <a:cubicBezTo>
                        <a:pt x="6474" y="7176"/>
                        <a:pt x="7540" y="6186"/>
                        <a:pt x="7573" y="4873"/>
                      </a:cubicBezTo>
                      <a:lnTo>
                        <a:pt x="7673" y="2538"/>
                      </a:lnTo>
                      <a:cubicBezTo>
                        <a:pt x="7706" y="1204"/>
                        <a:pt x="6705" y="137"/>
                        <a:pt x="5371" y="103"/>
                      </a:cubicBezTo>
                      <a:lnTo>
                        <a:pt x="2569" y="3"/>
                      </a:lnTo>
                      <a:cubicBezTo>
                        <a:pt x="2528" y="1"/>
                        <a:pt x="2487" y="0"/>
                        <a:pt x="24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4" name="Google Shape;4224;p11"/>
                <p:cNvSpPr/>
                <p:nvPr/>
              </p:nvSpPr>
              <p:spPr>
                <a:xfrm>
                  <a:off x="308650" y="84925"/>
                  <a:ext cx="225175" cy="210375"/>
                </a:xfrm>
                <a:custGeom>
                  <a:rect b="b" l="l" r="r" t="t"/>
                  <a:pathLst>
                    <a:path extrusionOk="0" h="8415" w="9007">
                      <a:moveTo>
                        <a:pt x="5002" y="0"/>
                      </a:moveTo>
                      <a:cubicBezTo>
                        <a:pt x="3967" y="0"/>
                        <a:pt x="2943" y="453"/>
                        <a:pt x="2235" y="1332"/>
                      </a:cubicBezTo>
                      <a:lnTo>
                        <a:pt x="1201" y="2666"/>
                      </a:lnTo>
                      <a:cubicBezTo>
                        <a:pt x="1" y="4200"/>
                        <a:pt x="234" y="6435"/>
                        <a:pt x="1768" y="7636"/>
                      </a:cubicBezTo>
                      <a:cubicBezTo>
                        <a:pt x="2421" y="8161"/>
                        <a:pt x="3200" y="8414"/>
                        <a:pt x="3972" y="8414"/>
                      </a:cubicBezTo>
                      <a:cubicBezTo>
                        <a:pt x="5016" y="8414"/>
                        <a:pt x="6048" y="7951"/>
                        <a:pt x="6739" y="7069"/>
                      </a:cubicBezTo>
                      <a:lnTo>
                        <a:pt x="7806" y="5735"/>
                      </a:lnTo>
                      <a:cubicBezTo>
                        <a:pt x="9007" y="4200"/>
                        <a:pt x="8740" y="1965"/>
                        <a:pt x="7206" y="765"/>
                      </a:cubicBezTo>
                      <a:cubicBezTo>
                        <a:pt x="6550" y="252"/>
                        <a:pt x="5773" y="0"/>
                        <a:pt x="500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225" name="Google Shape;4225;p11"/>
              <p:cNvSpPr/>
              <p:nvPr/>
            </p:nvSpPr>
            <p:spPr>
              <a:xfrm>
                <a:off x="214425" y="-87775"/>
                <a:ext cx="1249250" cy="1201800"/>
              </a:xfrm>
              <a:custGeom>
                <a:rect b="b" l="l" r="r" t="t"/>
                <a:pathLst>
                  <a:path extrusionOk="0" h="48072" w="49970">
                    <a:moveTo>
                      <a:pt x="25980" y="0"/>
                    </a:moveTo>
                    <a:cubicBezTo>
                      <a:pt x="25960" y="0"/>
                      <a:pt x="25939" y="0"/>
                      <a:pt x="25919" y="0"/>
                    </a:cubicBezTo>
                    <a:cubicBezTo>
                      <a:pt x="16178" y="0"/>
                      <a:pt x="7439" y="5871"/>
                      <a:pt x="3703" y="14844"/>
                    </a:cubicBezTo>
                    <a:cubicBezTo>
                      <a:pt x="0" y="23817"/>
                      <a:pt x="2068" y="34158"/>
                      <a:pt x="8940" y="41030"/>
                    </a:cubicBezTo>
                    <a:cubicBezTo>
                      <a:pt x="13535" y="45625"/>
                      <a:pt x="19681" y="48072"/>
                      <a:pt x="25932" y="48072"/>
                    </a:cubicBezTo>
                    <a:cubicBezTo>
                      <a:pt x="29030" y="48072"/>
                      <a:pt x="32152" y="47471"/>
                      <a:pt x="35125" y="46234"/>
                    </a:cubicBezTo>
                    <a:cubicBezTo>
                      <a:pt x="44132" y="42497"/>
                      <a:pt x="49969" y="33758"/>
                      <a:pt x="49969" y="24018"/>
                    </a:cubicBezTo>
                    <a:cubicBezTo>
                      <a:pt x="49969" y="10762"/>
                      <a:pt x="39228" y="0"/>
                      <a:pt x="259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11"/>
              <p:cNvSpPr/>
              <p:nvPr/>
            </p:nvSpPr>
            <p:spPr>
              <a:xfrm>
                <a:off x="195225" y="388400"/>
                <a:ext cx="1334325" cy="725550"/>
              </a:xfrm>
              <a:custGeom>
                <a:rect b="b" l="l" r="r" t="t"/>
                <a:pathLst>
                  <a:path extrusionOk="0" h="29022" w="53373">
                    <a:moveTo>
                      <a:pt x="3170" y="0"/>
                    </a:moveTo>
                    <a:lnTo>
                      <a:pt x="3170" y="0"/>
                    </a:lnTo>
                    <a:cubicBezTo>
                      <a:pt x="1" y="14944"/>
                      <a:pt x="11409" y="29021"/>
                      <a:pt x="26687" y="29021"/>
                    </a:cubicBezTo>
                    <a:cubicBezTo>
                      <a:pt x="41964" y="29021"/>
                      <a:pt x="53372" y="14944"/>
                      <a:pt x="50203" y="0"/>
                    </a:cubicBezTo>
                    <a:lnTo>
                      <a:pt x="50203" y="0"/>
                    </a:lnTo>
                    <a:cubicBezTo>
                      <a:pt x="47835" y="11108"/>
                      <a:pt x="38028" y="19047"/>
                      <a:pt x="26687" y="19047"/>
                    </a:cubicBezTo>
                    <a:cubicBezTo>
                      <a:pt x="15312" y="19047"/>
                      <a:pt x="5505" y="11108"/>
                      <a:pt x="3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11"/>
              <p:cNvSpPr/>
              <p:nvPr/>
            </p:nvSpPr>
            <p:spPr>
              <a:xfrm>
                <a:off x="1047500" y="193300"/>
                <a:ext cx="39225" cy="27500"/>
              </a:xfrm>
              <a:custGeom>
                <a:rect b="b" l="l" r="r" t="t"/>
                <a:pathLst>
                  <a:path extrusionOk="0" h="1100" w="1569">
                    <a:moveTo>
                      <a:pt x="831" y="1"/>
                    </a:moveTo>
                    <a:cubicBezTo>
                      <a:pt x="670" y="1"/>
                      <a:pt x="507" y="54"/>
                      <a:pt x="368" y="166"/>
                    </a:cubicBezTo>
                    <a:cubicBezTo>
                      <a:pt x="201" y="266"/>
                      <a:pt x="68" y="432"/>
                      <a:pt x="1" y="633"/>
                    </a:cubicBezTo>
                    <a:cubicBezTo>
                      <a:pt x="68" y="533"/>
                      <a:pt x="134" y="466"/>
                      <a:pt x="234" y="399"/>
                    </a:cubicBezTo>
                    <a:cubicBezTo>
                      <a:pt x="367" y="306"/>
                      <a:pt x="521" y="261"/>
                      <a:pt x="675" y="261"/>
                    </a:cubicBezTo>
                    <a:cubicBezTo>
                      <a:pt x="908" y="261"/>
                      <a:pt x="1141" y="365"/>
                      <a:pt x="1302" y="566"/>
                    </a:cubicBezTo>
                    <a:cubicBezTo>
                      <a:pt x="1402" y="699"/>
                      <a:pt x="1402" y="899"/>
                      <a:pt x="1335" y="1100"/>
                    </a:cubicBezTo>
                    <a:cubicBezTo>
                      <a:pt x="1535" y="866"/>
                      <a:pt x="1569" y="533"/>
                      <a:pt x="1435" y="299"/>
                    </a:cubicBezTo>
                    <a:cubicBezTo>
                      <a:pt x="1280" y="105"/>
                      <a:pt x="1056" y="1"/>
                      <a:pt x="831" y="1"/>
                    </a:cubicBez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28" name="Google Shape;4228;p11"/>
              <p:cNvGrpSpPr/>
              <p:nvPr/>
            </p:nvGrpSpPr>
            <p:grpSpPr>
              <a:xfrm>
                <a:off x="291150" y="6875"/>
                <a:ext cx="984875" cy="885000"/>
                <a:chOff x="291150" y="6875"/>
                <a:chExt cx="984875" cy="885000"/>
              </a:xfrm>
            </p:grpSpPr>
            <p:sp>
              <p:nvSpPr>
                <p:cNvPr id="4229" name="Google Shape;4229;p11"/>
                <p:cNvSpPr/>
                <p:nvPr/>
              </p:nvSpPr>
              <p:spPr>
                <a:xfrm>
                  <a:off x="576350" y="142150"/>
                  <a:ext cx="151800" cy="103900"/>
                </a:xfrm>
                <a:custGeom>
                  <a:rect b="b" l="l" r="r" t="t"/>
                  <a:pathLst>
                    <a:path extrusionOk="0" h="4156" w="6072">
                      <a:moveTo>
                        <a:pt x="3779" y="1"/>
                      </a:moveTo>
                      <a:cubicBezTo>
                        <a:pt x="3312" y="1"/>
                        <a:pt x="2803" y="101"/>
                        <a:pt x="2302" y="310"/>
                      </a:cubicBezTo>
                      <a:cubicBezTo>
                        <a:pt x="834" y="911"/>
                        <a:pt x="0" y="2178"/>
                        <a:pt x="400" y="3179"/>
                      </a:cubicBezTo>
                      <a:cubicBezTo>
                        <a:pt x="683" y="3809"/>
                        <a:pt x="1403" y="4156"/>
                        <a:pt x="2276" y="4156"/>
                      </a:cubicBezTo>
                      <a:cubicBezTo>
                        <a:pt x="2745" y="4156"/>
                        <a:pt x="3257" y="4056"/>
                        <a:pt x="3770" y="3846"/>
                      </a:cubicBezTo>
                      <a:cubicBezTo>
                        <a:pt x="5237" y="3246"/>
                        <a:pt x="6071" y="1978"/>
                        <a:pt x="5638" y="977"/>
                      </a:cubicBezTo>
                      <a:cubicBezTo>
                        <a:pt x="5377" y="348"/>
                        <a:pt x="4650" y="1"/>
                        <a:pt x="3779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0" name="Google Shape;4230;p11"/>
                <p:cNvSpPr/>
                <p:nvPr/>
              </p:nvSpPr>
              <p:spPr>
                <a:xfrm>
                  <a:off x="828200" y="6875"/>
                  <a:ext cx="97575" cy="53400"/>
                </a:xfrm>
                <a:custGeom>
                  <a:rect b="b" l="l" r="r" t="t"/>
                  <a:pathLst>
                    <a:path extrusionOk="0" h="2136" w="3903">
                      <a:moveTo>
                        <a:pt x="2182" y="1"/>
                      </a:moveTo>
                      <a:cubicBezTo>
                        <a:pt x="2069" y="1"/>
                        <a:pt x="1953" y="6"/>
                        <a:pt x="1835" y="17"/>
                      </a:cubicBezTo>
                      <a:cubicBezTo>
                        <a:pt x="801" y="117"/>
                        <a:pt x="0" y="718"/>
                        <a:pt x="67" y="1285"/>
                      </a:cubicBezTo>
                      <a:cubicBezTo>
                        <a:pt x="126" y="1789"/>
                        <a:pt x="845" y="2135"/>
                        <a:pt x="1731" y="2135"/>
                      </a:cubicBezTo>
                      <a:cubicBezTo>
                        <a:pt x="1841" y="2135"/>
                        <a:pt x="1954" y="2130"/>
                        <a:pt x="2068" y="2119"/>
                      </a:cubicBezTo>
                      <a:cubicBezTo>
                        <a:pt x="3136" y="2019"/>
                        <a:pt x="3903" y="1451"/>
                        <a:pt x="3836" y="851"/>
                      </a:cubicBezTo>
                      <a:cubicBezTo>
                        <a:pt x="3806" y="347"/>
                        <a:pt x="3091" y="1"/>
                        <a:pt x="2182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1" name="Google Shape;4231;p11"/>
                <p:cNvSpPr/>
                <p:nvPr/>
              </p:nvSpPr>
              <p:spPr>
                <a:xfrm>
                  <a:off x="327825" y="379000"/>
                  <a:ext cx="121775" cy="128525"/>
                </a:xfrm>
                <a:custGeom>
                  <a:rect b="b" l="l" r="r" t="t"/>
                  <a:pathLst>
                    <a:path extrusionOk="0" h="5141" w="4871">
                      <a:moveTo>
                        <a:pt x="3167" y="1"/>
                      </a:moveTo>
                      <a:cubicBezTo>
                        <a:pt x="2369" y="1"/>
                        <a:pt x="1426" y="594"/>
                        <a:pt x="801" y="1544"/>
                      </a:cubicBezTo>
                      <a:cubicBezTo>
                        <a:pt x="1" y="2845"/>
                        <a:pt x="67" y="4379"/>
                        <a:pt x="968" y="4946"/>
                      </a:cubicBezTo>
                      <a:cubicBezTo>
                        <a:pt x="1191" y="5078"/>
                        <a:pt x="1443" y="5141"/>
                        <a:pt x="1710" y="5141"/>
                      </a:cubicBezTo>
                      <a:cubicBezTo>
                        <a:pt x="2524" y="5141"/>
                        <a:pt x="3467" y="4558"/>
                        <a:pt x="4070" y="3579"/>
                      </a:cubicBezTo>
                      <a:cubicBezTo>
                        <a:pt x="4871" y="2278"/>
                        <a:pt x="4804" y="777"/>
                        <a:pt x="3904" y="210"/>
                      </a:cubicBezTo>
                      <a:cubicBezTo>
                        <a:pt x="3686" y="67"/>
                        <a:pt x="3435" y="1"/>
                        <a:pt x="316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2" name="Google Shape;4232;p11"/>
                <p:cNvSpPr/>
                <p:nvPr/>
              </p:nvSpPr>
              <p:spPr>
                <a:xfrm>
                  <a:off x="443750" y="604550"/>
                  <a:ext cx="225175" cy="181500"/>
                </a:xfrm>
                <a:custGeom>
                  <a:rect b="b" l="l" r="r" t="t"/>
                  <a:pathLst>
                    <a:path extrusionOk="0" h="7260" w="9007">
                      <a:moveTo>
                        <a:pt x="3787" y="1"/>
                      </a:moveTo>
                      <a:cubicBezTo>
                        <a:pt x="2617" y="1"/>
                        <a:pt x="1553" y="492"/>
                        <a:pt x="968" y="1428"/>
                      </a:cubicBezTo>
                      <a:cubicBezTo>
                        <a:pt x="0" y="3029"/>
                        <a:pt x="768" y="5298"/>
                        <a:pt x="2702" y="6499"/>
                      </a:cubicBezTo>
                      <a:cubicBezTo>
                        <a:pt x="3506" y="7011"/>
                        <a:pt x="4390" y="7259"/>
                        <a:pt x="5221" y="7259"/>
                      </a:cubicBezTo>
                      <a:cubicBezTo>
                        <a:pt x="6390" y="7259"/>
                        <a:pt x="7454" y="6768"/>
                        <a:pt x="8039" y="5831"/>
                      </a:cubicBezTo>
                      <a:cubicBezTo>
                        <a:pt x="9007" y="4230"/>
                        <a:pt x="8240" y="1962"/>
                        <a:pt x="6305" y="761"/>
                      </a:cubicBezTo>
                      <a:cubicBezTo>
                        <a:pt x="5501" y="249"/>
                        <a:pt x="4617" y="1"/>
                        <a:pt x="378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3" name="Google Shape;4233;p11"/>
                <p:cNvSpPr/>
                <p:nvPr/>
              </p:nvSpPr>
              <p:spPr>
                <a:xfrm>
                  <a:off x="930750" y="604625"/>
                  <a:ext cx="345275" cy="287250"/>
                </a:xfrm>
                <a:custGeom>
                  <a:rect b="b" l="l" r="r" t="t"/>
                  <a:pathLst>
                    <a:path extrusionOk="0" h="11490" w="13811">
                      <a:moveTo>
                        <a:pt x="6308" y="1"/>
                      </a:moveTo>
                      <a:cubicBezTo>
                        <a:pt x="4406" y="1"/>
                        <a:pt x="2622" y="857"/>
                        <a:pt x="1635" y="2459"/>
                      </a:cubicBezTo>
                      <a:cubicBezTo>
                        <a:pt x="1" y="5028"/>
                        <a:pt x="1035" y="8630"/>
                        <a:pt x="3937" y="10465"/>
                      </a:cubicBezTo>
                      <a:cubicBezTo>
                        <a:pt x="5064" y="11157"/>
                        <a:pt x="6300" y="11489"/>
                        <a:pt x="7487" y="11489"/>
                      </a:cubicBezTo>
                      <a:cubicBezTo>
                        <a:pt x="9391" y="11489"/>
                        <a:pt x="11170" y="10633"/>
                        <a:pt x="12176" y="9031"/>
                      </a:cubicBezTo>
                      <a:cubicBezTo>
                        <a:pt x="13811" y="6462"/>
                        <a:pt x="12743" y="2860"/>
                        <a:pt x="9841" y="1025"/>
                      </a:cubicBezTo>
                      <a:cubicBezTo>
                        <a:pt x="8727" y="333"/>
                        <a:pt x="7494" y="1"/>
                        <a:pt x="6308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4" name="Google Shape;4234;p11"/>
                <p:cNvSpPr/>
                <p:nvPr/>
              </p:nvSpPr>
              <p:spPr>
                <a:xfrm>
                  <a:off x="665575" y="410450"/>
                  <a:ext cx="72575" cy="49350"/>
                </a:xfrm>
                <a:custGeom>
                  <a:rect b="b" l="l" r="r" t="t"/>
                  <a:pathLst>
                    <a:path extrusionOk="0" h="1974" w="2903">
                      <a:moveTo>
                        <a:pt x="1141" y="0"/>
                      </a:moveTo>
                      <a:cubicBezTo>
                        <a:pt x="676" y="0"/>
                        <a:pt x="284" y="203"/>
                        <a:pt x="167" y="553"/>
                      </a:cubicBezTo>
                      <a:cubicBezTo>
                        <a:pt x="0" y="1020"/>
                        <a:pt x="434" y="1587"/>
                        <a:pt x="1168" y="1854"/>
                      </a:cubicBezTo>
                      <a:cubicBezTo>
                        <a:pt x="1382" y="1935"/>
                        <a:pt x="1596" y="1973"/>
                        <a:pt x="1795" y="1973"/>
                      </a:cubicBezTo>
                      <a:cubicBezTo>
                        <a:pt x="2247" y="1973"/>
                        <a:pt x="2620" y="1778"/>
                        <a:pt x="2736" y="1453"/>
                      </a:cubicBezTo>
                      <a:cubicBezTo>
                        <a:pt x="2902" y="953"/>
                        <a:pt x="2469" y="386"/>
                        <a:pt x="1768" y="119"/>
                      </a:cubicBezTo>
                      <a:cubicBezTo>
                        <a:pt x="1557" y="38"/>
                        <a:pt x="1342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5" name="Google Shape;4235;p11"/>
                <p:cNvSpPr/>
                <p:nvPr/>
              </p:nvSpPr>
              <p:spPr>
                <a:xfrm>
                  <a:off x="291150" y="714825"/>
                  <a:ext cx="74225" cy="121075"/>
                </a:xfrm>
                <a:custGeom>
                  <a:rect b="b" l="l" r="r" t="t"/>
                  <a:pathLst>
                    <a:path extrusionOk="0" h="4843" w="2969">
                      <a:moveTo>
                        <a:pt x="417" y="1"/>
                      </a:moveTo>
                      <a:cubicBezTo>
                        <a:pt x="387" y="1"/>
                        <a:pt x="359" y="7"/>
                        <a:pt x="334" y="19"/>
                      </a:cubicBezTo>
                      <a:cubicBezTo>
                        <a:pt x="0" y="186"/>
                        <a:pt x="234" y="1387"/>
                        <a:pt x="867" y="2721"/>
                      </a:cubicBezTo>
                      <a:cubicBezTo>
                        <a:pt x="1452" y="3952"/>
                        <a:pt x="2150" y="4842"/>
                        <a:pt x="2543" y="4842"/>
                      </a:cubicBezTo>
                      <a:cubicBezTo>
                        <a:pt x="2576" y="4842"/>
                        <a:pt x="2607" y="4836"/>
                        <a:pt x="2635" y="4823"/>
                      </a:cubicBezTo>
                      <a:cubicBezTo>
                        <a:pt x="2969" y="4689"/>
                        <a:pt x="2702" y="3455"/>
                        <a:pt x="2068" y="2121"/>
                      </a:cubicBezTo>
                      <a:cubicBezTo>
                        <a:pt x="1513" y="918"/>
                        <a:pt x="787" y="1"/>
                        <a:pt x="417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491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236" name="Google Shape;4236;p11"/>
              <p:cNvGrpSpPr/>
              <p:nvPr/>
            </p:nvGrpSpPr>
            <p:grpSpPr>
              <a:xfrm>
                <a:off x="287800" y="-9475"/>
                <a:ext cx="1029100" cy="1074800"/>
                <a:chOff x="287800" y="-9475"/>
                <a:chExt cx="1029100" cy="1074800"/>
              </a:xfrm>
            </p:grpSpPr>
            <p:sp>
              <p:nvSpPr>
                <p:cNvPr id="4237" name="Google Shape;4237;p11"/>
                <p:cNvSpPr/>
                <p:nvPr/>
              </p:nvSpPr>
              <p:spPr>
                <a:xfrm>
                  <a:off x="1029175" y="202425"/>
                  <a:ext cx="58400" cy="54350"/>
                </a:xfrm>
                <a:custGeom>
                  <a:rect b="b" l="l" r="r" t="t"/>
                  <a:pathLst>
                    <a:path extrusionOk="0" h="2174" w="2336">
                      <a:moveTo>
                        <a:pt x="534" y="1"/>
                      </a:moveTo>
                      <a:cubicBezTo>
                        <a:pt x="500" y="67"/>
                        <a:pt x="434" y="134"/>
                        <a:pt x="400" y="201"/>
                      </a:cubicBezTo>
                      <a:cubicBezTo>
                        <a:pt x="0" y="935"/>
                        <a:pt x="33" y="1769"/>
                        <a:pt x="567" y="2069"/>
                      </a:cubicBezTo>
                      <a:cubicBezTo>
                        <a:pt x="685" y="2140"/>
                        <a:pt x="817" y="2173"/>
                        <a:pt x="954" y="2173"/>
                      </a:cubicBezTo>
                      <a:cubicBezTo>
                        <a:pt x="1397" y="2173"/>
                        <a:pt x="1904" y="1821"/>
                        <a:pt x="2235" y="1235"/>
                      </a:cubicBezTo>
                      <a:cubicBezTo>
                        <a:pt x="2268" y="1168"/>
                        <a:pt x="2302" y="1102"/>
                        <a:pt x="2335" y="1035"/>
                      </a:cubicBezTo>
                      <a:lnTo>
                        <a:pt x="2335" y="1035"/>
                      </a:lnTo>
                      <a:cubicBezTo>
                        <a:pt x="2010" y="1485"/>
                        <a:pt x="1553" y="1767"/>
                        <a:pt x="1148" y="1767"/>
                      </a:cubicBezTo>
                      <a:cubicBezTo>
                        <a:pt x="1013" y="1767"/>
                        <a:pt x="884" y="1735"/>
                        <a:pt x="767" y="1669"/>
                      </a:cubicBezTo>
                      <a:cubicBezTo>
                        <a:pt x="300" y="1402"/>
                        <a:pt x="234" y="668"/>
                        <a:pt x="5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4238" name="Google Shape;4238;p11"/>
                <p:cNvGrpSpPr/>
                <p:nvPr/>
              </p:nvGrpSpPr>
              <p:grpSpPr>
                <a:xfrm>
                  <a:off x="287800" y="-9475"/>
                  <a:ext cx="1029100" cy="1074800"/>
                  <a:chOff x="287800" y="-9475"/>
                  <a:chExt cx="1029100" cy="1074800"/>
                </a:xfrm>
              </p:grpSpPr>
              <p:sp>
                <p:nvSpPr>
                  <p:cNvPr id="4239" name="Google Shape;4239;p11"/>
                  <p:cNvSpPr/>
                  <p:nvPr/>
                </p:nvSpPr>
                <p:spPr>
                  <a:xfrm>
                    <a:off x="537975" y="115625"/>
                    <a:ext cx="202675" cy="142700"/>
                  </a:xfrm>
                  <a:custGeom>
                    <a:rect b="b" l="l" r="r" t="t"/>
                    <a:pathLst>
                      <a:path extrusionOk="0" h="5708" w="8107">
                        <a:moveTo>
                          <a:pt x="5699" y="1"/>
                        </a:moveTo>
                        <a:cubicBezTo>
                          <a:pt x="4996" y="1"/>
                          <a:pt x="4230" y="153"/>
                          <a:pt x="3470" y="471"/>
                        </a:cubicBezTo>
                        <a:cubicBezTo>
                          <a:pt x="1268" y="1371"/>
                          <a:pt x="1" y="3306"/>
                          <a:pt x="635" y="4774"/>
                        </a:cubicBezTo>
                        <a:cubicBezTo>
                          <a:pt x="768" y="5141"/>
                          <a:pt x="1068" y="5474"/>
                          <a:pt x="1402" y="5708"/>
                        </a:cubicBezTo>
                        <a:cubicBezTo>
                          <a:pt x="1235" y="5541"/>
                          <a:pt x="1102" y="5341"/>
                          <a:pt x="1001" y="5107"/>
                        </a:cubicBezTo>
                        <a:cubicBezTo>
                          <a:pt x="368" y="3640"/>
                          <a:pt x="1635" y="1705"/>
                          <a:pt x="3837" y="804"/>
                        </a:cubicBezTo>
                        <a:cubicBezTo>
                          <a:pt x="4597" y="487"/>
                          <a:pt x="5373" y="336"/>
                          <a:pt x="6085" y="336"/>
                        </a:cubicBezTo>
                        <a:cubicBezTo>
                          <a:pt x="6872" y="336"/>
                          <a:pt x="7581" y="521"/>
                          <a:pt x="8107" y="871"/>
                        </a:cubicBezTo>
                        <a:cubicBezTo>
                          <a:pt x="7560" y="304"/>
                          <a:pt x="6692" y="1"/>
                          <a:pt x="5699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4240" name="Google Shape;4240;p11"/>
                  <p:cNvGrpSpPr/>
                  <p:nvPr/>
                </p:nvGrpSpPr>
                <p:grpSpPr>
                  <a:xfrm>
                    <a:off x="287800" y="-9475"/>
                    <a:ext cx="1029100" cy="1074800"/>
                    <a:chOff x="287800" y="-9475"/>
                    <a:chExt cx="1029100" cy="1074800"/>
                  </a:xfrm>
                </p:grpSpPr>
                <p:sp>
                  <p:nvSpPr>
                    <p:cNvPr id="4241" name="Google Shape;4241;p11"/>
                    <p:cNvSpPr/>
                    <p:nvPr/>
                  </p:nvSpPr>
                  <p:spPr>
                    <a:xfrm>
                      <a:off x="585525" y="152400"/>
                      <a:ext cx="142625" cy="94025"/>
                    </a:xfrm>
                    <a:custGeom>
                      <a:rect b="b" l="l" r="r" t="t"/>
                      <a:pathLst>
                        <a:path extrusionOk="0" h="3761" w="5705">
                          <a:moveTo>
                            <a:pt x="4804" y="0"/>
                          </a:moveTo>
                          <a:lnTo>
                            <a:pt x="4804" y="0"/>
                          </a:lnTo>
                          <a:cubicBezTo>
                            <a:pt x="5070" y="968"/>
                            <a:pt x="4270" y="2135"/>
                            <a:pt x="2869" y="2736"/>
                          </a:cubicBezTo>
                          <a:cubicBezTo>
                            <a:pt x="2369" y="2932"/>
                            <a:pt x="1869" y="3026"/>
                            <a:pt x="1410" y="3026"/>
                          </a:cubicBezTo>
                          <a:cubicBezTo>
                            <a:pt x="858" y="3026"/>
                            <a:pt x="364" y="2891"/>
                            <a:pt x="0" y="2636"/>
                          </a:cubicBezTo>
                          <a:lnTo>
                            <a:pt x="0" y="2636"/>
                          </a:lnTo>
                          <a:cubicBezTo>
                            <a:pt x="0" y="2669"/>
                            <a:pt x="33" y="2736"/>
                            <a:pt x="33" y="2769"/>
                          </a:cubicBezTo>
                          <a:cubicBezTo>
                            <a:pt x="316" y="3399"/>
                            <a:pt x="1037" y="3760"/>
                            <a:pt x="1912" y="3760"/>
                          </a:cubicBezTo>
                          <a:cubicBezTo>
                            <a:pt x="2379" y="3760"/>
                            <a:pt x="2891" y="3657"/>
                            <a:pt x="3403" y="3436"/>
                          </a:cubicBezTo>
                          <a:cubicBezTo>
                            <a:pt x="4837" y="2836"/>
                            <a:pt x="5704" y="1568"/>
                            <a:pt x="5271" y="567"/>
                          </a:cubicBezTo>
                          <a:cubicBezTo>
                            <a:pt x="5170" y="334"/>
                            <a:pt x="5004" y="134"/>
                            <a:pt x="4804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2" name="Google Shape;4242;p11"/>
                    <p:cNvSpPr/>
                    <p:nvPr/>
                  </p:nvSpPr>
                  <p:spPr>
                    <a:xfrm>
                      <a:off x="799000" y="-9475"/>
                      <a:ext cx="131775" cy="81825"/>
                    </a:xfrm>
                    <a:custGeom>
                      <a:rect b="b" l="l" r="r" t="t"/>
                      <a:pathLst>
                        <a:path extrusionOk="0" h="3273" w="5271">
                          <a:moveTo>
                            <a:pt x="3523" y="0"/>
                          </a:moveTo>
                          <a:cubicBezTo>
                            <a:pt x="3328" y="0"/>
                            <a:pt x="3132" y="13"/>
                            <a:pt x="2936" y="37"/>
                          </a:cubicBezTo>
                          <a:cubicBezTo>
                            <a:pt x="1268" y="237"/>
                            <a:pt x="1" y="1138"/>
                            <a:pt x="101" y="2072"/>
                          </a:cubicBezTo>
                          <a:cubicBezTo>
                            <a:pt x="167" y="2606"/>
                            <a:pt x="668" y="3039"/>
                            <a:pt x="1402" y="3273"/>
                          </a:cubicBezTo>
                          <a:cubicBezTo>
                            <a:pt x="968" y="3106"/>
                            <a:pt x="634" y="2706"/>
                            <a:pt x="534" y="2239"/>
                          </a:cubicBezTo>
                          <a:cubicBezTo>
                            <a:pt x="434" y="1305"/>
                            <a:pt x="1702" y="404"/>
                            <a:pt x="3370" y="204"/>
                          </a:cubicBezTo>
                          <a:cubicBezTo>
                            <a:pt x="3562" y="184"/>
                            <a:pt x="3753" y="173"/>
                            <a:pt x="3945" y="173"/>
                          </a:cubicBezTo>
                          <a:cubicBezTo>
                            <a:pt x="4387" y="173"/>
                            <a:pt x="4829" y="231"/>
                            <a:pt x="5271" y="371"/>
                          </a:cubicBezTo>
                          <a:cubicBezTo>
                            <a:pt x="4717" y="119"/>
                            <a:pt x="4125" y="0"/>
                            <a:pt x="3523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3" name="Google Shape;4243;p11"/>
                    <p:cNvSpPr/>
                    <p:nvPr/>
                  </p:nvSpPr>
                  <p:spPr>
                    <a:xfrm>
                      <a:off x="850700" y="6450"/>
                      <a:ext cx="75075" cy="53425"/>
                    </a:xfrm>
                    <a:custGeom>
                      <a:rect b="b" l="l" r="r" t="t"/>
                      <a:pathLst>
                        <a:path extrusionOk="0" h="2137" w="3003">
                          <a:moveTo>
                            <a:pt x="1368" y="1"/>
                          </a:moveTo>
                          <a:lnTo>
                            <a:pt x="1368" y="1"/>
                          </a:lnTo>
                          <a:cubicBezTo>
                            <a:pt x="1835" y="168"/>
                            <a:pt x="2169" y="434"/>
                            <a:pt x="2202" y="768"/>
                          </a:cubicBezTo>
                          <a:cubicBezTo>
                            <a:pt x="2269" y="1368"/>
                            <a:pt x="1468" y="1935"/>
                            <a:pt x="434" y="2036"/>
                          </a:cubicBezTo>
                          <a:lnTo>
                            <a:pt x="1" y="2036"/>
                          </a:lnTo>
                          <a:cubicBezTo>
                            <a:pt x="238" y="2100"/>
                            <a:pt x="489" y="2137"/>
                            <a:pt x="744" y="2137"/>
                          </a:cubicBezTo>
                          <a:cubicBezTo>
                            <a:pt x="885" y="2137"/>
                            <a:pt x="1026" y="2126"/>
                            <a:pt x="1168" y="2102"/>
                          </a:cubicBezTo>
                          <a:cubicBezTo>
                            <a:pt x="2236" y="2036"/>
                            <a:pt x="3003" y="1468"/>
                            <a:pt x="2936" y="868"/>
                          </a:cubicBezTo>
                          <a:cubicBezTo>
                            <a:pt x="2903" y="368"/>
                            <a:pt x="2202" y="34"/>
                            <a:pt x="1368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4" name="Google Shape;4244;p11"/>
                    <p:cNvSpPr/>
                    <p:nvPr/>
                  </p:nvSpPr>
                  <p:spPr>
                    <a:xfrm>
                      <a:off x="402050" y="357025"/>
                      <a:ext cx="71750" cy="97275"/>
                    </a:xfrm>
                    <a:custGeom>
                      <a:rect b="b" l="l" r="r" t="t"/>
                      <a:pathLst>
                        <a:path extrusionOk="0" h="3891" w="2870">
                          <a:moveTo>
                            <a:pt x="873" y="0"/>
                          </a:moveTo>
                          <a:cubicBezTo>
                            <a:pt x="576" y="0"/>
                            <a:pt x="277" y="75"/>
                            <a:pt x="1" y="221"/>
                          </a:cubicBezTo>
                          <a:cubicBezTo>
                            <a:pt x="167" y="177"/>
                            <a:pt x="338" y="155"/>
                            <a:pt x="507" y="155"/>
                          </a:cubicBezTo>
                          <a:cubicBezTo>
                            <a:pt x="846" y="155"/>
                            <a:pt x="1179" y="244"/>
                            <a:pt x="1468" y="421"/>
                          </a:cubicBezTo>
                          <a:cubicBezTo>
                            <a:pt x="2436" y="1022"/>
                            <a:pt x="2636" y="2490"/>
                            <a:pt x="2035" y="3891"/>
                          </a:cubicBezTo>
                          <a:cubicBezTo>
                            <a:pt x="2869" y="2456"/>
                            <a:pt x="2769" y="855"/>
                            <a:pt x="1768" y="255"/>
                          </a:cubicBezTo>
                          <a:cubicBezTo>
                            <a:pt x="1495" y="83"/>
                            <a:pt x="1186" y="0"/>
                            <a:pt x="873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5" name="Google Shape;4245;p11"/>
                    <p:cNvSpPr/>
                    <p:nvPr/>
                  </p:nvSpPr>
                  <p:spPr>
                    <a:xfrm>
                      <a:off x="287800" y="400900"/>
                      <a:ext cx="156800" cy="142925"/>
                    </a:xfrm>
                    <a:custGeom>
                      <a:rect b="b" l="l" r="r" t="t"/>
                      <a:pathLst>
                        <a:path extrusionOk="0" h="5717" w="6272">
                          <a:moveTo>
                            <a:pt x="1502" y="1"/>
                          </a:moveTo>
                          <a:lnTo>
                            <a:pt x="1502" y="1"/>
                          </a:lnTo>
                          <a:cubicBezTo>
                            <a:pt x="1402" y="134"/>
                            <a:pt x="1302" y="268"/>
                            <a:pt x="1201" y="401"/>
                          </a:cubicBezTo>
                          <a:cubicBezTo>
                            <a:pt x="1" y="2336"/>
                            <a:pt x="101" y="4571"/>
                            <a:pt x="1435" y="5405"/>
                          </a:cubicBezTo>
                          <a:cubicBezTo>
                            <a:pt x="1765" y="5616"/>
                            <a:pt x="2145" y="5716"/>
                            <a:pt x="2548" y="5716"/>
                          </a:cubicBezTo>
                          <a:cubicBezTo>
                            <a:pt x="3731" y="5716"/>
                            <a:pt x="5109" y="4855"/>
                            <a:pt x="6005" y="3437"/>
                          </a:cubicBezTo>
                          <a:cubicBezTo>
                            <a:pt x="6105" y="3270"/>
                            <a:pt x="6172" y="3136"/>
                            <a:pt x="6272" y="2970"/>
                          </a:cubicBezTo>
                          <a:lnTo>
                            <a:pt x="6272" y="2970"/>
                          </a:lnTo>
                          <a:cubicBezTo>
                            <a:pt x="5371" y="4162"/>
                            <a:pt x="4150" y="4876"/>
                            <a:pt x="3077" y="4876"/>
                          </a:cubicBezTo>
                          <a:cubicBezTo>
                            <a:pt x="2679" y="4876"/>
                            <a:pt x="2302" y="4778"/>
                            <a:pt x="1969" y="4571"/>
                          </a:cubicBezTo>
                          <a:cubicBezTo>
                            <a:pt x="734" y="3803"/>
                            <a:pt x="568" y="1802"/>
                            <a:pt x="15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6" name="Google Shape;4246;p11"/>
                    <p:cNvSpPr/>
                    <p:nvPr/>
                  </p:nvSpPr>
                  <p:spPr>
                    <a:xfrm>
                      <a:off x="340350" y="378875"/>
                      <a:ext cx="109250" cy="103775"/>
                    </a:xfrm>
                    <a:custGeom>
                      <a:rect b="b" l="l" r="r" t="t"/>
                      <a:pathLst>
                        <a:path extrusionOk="0" h="4151" w="4370">
                          <a:moveTo>
                            <a:pt x="2650" y="1"/>
                          </a:moveTo>
                          <a:cubicBezTo>
                            <a:pt x="1855" y="1"/>
                            <a:pt x="921" y="581"/>
                            <a:pt x="300" y="1549"/>
                          </a:cubicBezTo>
                          <a:cubicBezTo>
                            <a:pt x="200" y="1749"/>
                            <a:pt x="67" y="1949"/>
                            <a:pt x="0" y="2183"/>
                          </a:cubicBezTo>
                          <a:cubicBezTo>
                            <a:pt x="587" y="1548"/>
                            <a:pt x="1307" y="1179"/>
                            <a:pt x="1938" y="1179"/>
                          </a:cubicBezTo>
                          <a:cubicBezTo>
                            <a:pt x="2203" y="1179"/>
                            <a:pt x="2452" y="1244"/>
                            <a:pt x="2669" y="1382"/>
                          </a:cubicBezTo>
                          <a:cubicBezTo>
                            <a:pt x="3436" y="1849"/>
                            <a:pt x="3603" y="3017"/>
                            <a:pt x="3136" y="4151"/>
                          </a:cubicBezTo>
                          <a:cubicBezTo>
                            <a:pt x="3302" y="3984"/>
                            <a:pt x="3436" y="3784"/>
                            <a:pt x="3569" y="3584"/>
                          </a:cubicBezTo>
                          <a:cubicBezTo>
                            <a:pt x="4370" y="2283"/>
                            <a:pt x="4303" y="782"/>
                            <a:pt x="3403" y="215"/>
                          </a:cubicBezTo>
                          <a:cubicBezTo>
                            <a:pt x="3181" y="69"/>
                            <a:pt x="2924" y="1"/>
                            <a:pt x="265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7" name="Google Shape;4247;p11"/>
                    <p:cNvSpPr/>
                    <p:nvPr/>
                  </p:nvSpPr>
                  <p:spPr>
                    <a:xfrm>
                      <a:off x="453750" y="604375"/>
                      <a:ext cx="211025" cy="134300"/>
                    </a:xfrm>
                    <a:custGeom>
                      <a:rect b="b" l="l" r="r" t="t"/>
                      <a:pathLst>
                        <a:path extrusionOk="0" h="5372" w="8441">
                          <a:moveTo>
                            <a:pt x="3411" y="1"/>
                          </a:moveTo>
                          <a:cubicBezTo>
                            <a:pt x="2232" y="1"/>
                            <a:pt x="1157" y="493"/>
                            <a:pt x="568" y="1435"/>
                          </a:cubicBezTo>
                          <a:cubicBezTo>
                            <a:pt x="101" y="2236"/>
                            <a:pt x="1" y="3237"/>
                            <a:pt x="334" y="4137"/>
                          </a:cubicBezTo>
                          <a:cubicBezTo>
                            <a:pt x="401" y="3970"/>
                            <a:pt x="468" y="3804"/>
                            <a:pt x="568" y="3670"/>
                          </a:cubicBezTo>
                          <a:cubicBezTo>
                            <a:pt x="1157" y="2728"/>
                            <a:pt x="2232" y="2236"/>
                            <a:pt x="3411" y="2236"/>
                          </a:cubicBezTo>
                          <a:cubicBezTo>
                            <a:pt x="4235" y="2236"/>
                            <a:pt x="5109" y="2476"/>
                            <a:pt x="5905" y="2970"/>
                          </a:cubicBezTo>
                          <a:cubicBezTo>
                            <a:pt x="6806" y="3537"/>
                            <a:pt x="7473" y="4371"/>
                            <a:pt x="7840" y="5371"/>
                          </a:cubicBezTo>
                          <a:cubicBezTo>
                            <a:pt x="8440" y="3804"/>
                            <a:pt x="7673" y="1836"/>
                            <a:pt x="5905" y="735"/>
                          </a:cubicBezTo>
                          <a:cubicBezTo>
                            <a:pt x="5109" y="241"/>
                            <a:pt x="4235" y="1"/>
                            <a:pt x="341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8" name="Google Shape;4248;p11"/>
                    <p:cNvSpPr/>
                    <p:nvPr/>
                  </p:nvSpPr>
                  <p:spPr>
                    <a:xfrm>
                      <a:off x="422900" y="701950"/>
                      <a:ext cx="288575" cy="145775"/>
                    </a:xfrm>
                    <a:custGeom>
                      <a:rect b="b" l="l" r="r" t="t"/>
                      <a:pathLst>
                        <a:path extrusionOk="0" h="5831" w="11543">
                          <a:moveTo>
                            <a:pt x="0" y="1"/>
                          </a:moveTo>
                          <a:lnTo>
                            <a:pt x="0" y="1"/>
                          </a:lnTo>
                          <a:cubicBezTo>
                            <a:pt x="101" y="1835"/>
                            <a:pt x="1301" y="3737"/>
                            <a:pt x="3269" y="4871"/>
                          </a:cubicBezTo>
                          <a:cubicBezTo>
                            <a:pt x="4372" y="5520"/>
                            <a:pt x="5561" y="5830"/>
                            <a:pt x="6680" y="5830"/>
                          </a:cubicBezTo>
                          <a:cubicBezTo>
                            <a:pt x="8439" y="5830"/>
                            <a:pt x="10026" y="5063"/>
                            <a:pt x="10842" y="3637"/>
                          </a:cubicBezTo>
                          <a:cubicBezTo>
                            <a:pt x="11409" y="2569"/>
                            <a:pt x="11542" y="1335"/>
                            <a:pt x="11175" y="167"/>
                          </a:cubicBezTo>
                          <a:lnTo>
                            <a:pt x="11175" y="167"/>
                          </a:lnTo>
                          <a:cubicBezTo>
                            <a:pt x="11208" y="968"/>
                            <a:pt x="11008" y="1769"/>
                            <a:pt x="10641" y="2469"/>
                          </a:cubicBezTo>
                          <a:cubicBezTo>
                            <a:pt x="9803" y="3880"/>
                            <a:pt x="8213" y="4639"/>
                            <a:pt x="6455" y="4639"/>
                          </a:cubicBezTo>
                          <a:cubicBezTo>
                            <a:pt x="5344" y="4639"/>
                            <a:pt x="4167" y="4336"/>
                            <a:pt x="3069" y="3703"/>
                          </a:cubicBezTo>
                          <a:cubicBezTo>
                            <a:pt x="1602" y="2903"/>
                            <a:pt x="534" y="1568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49" name="Google Shape;4249;p11"/>
                    <p:cNvSpPr/>
                    <p:nvPr/>
                  </p:nvSpPr>
                  <p:spPr>
                    <a:xfrm>
                      <a:off x="638050" y="930425"/>
                      <a:ext cx="175150" cy="100950"/>
                    </a:xfrm>
                    <a:custGeom>
                      <a:rect b="b" l="l" r="r" t="t"/>
                      <a:pathLst>
                        <a:path extrusionOk="0" h="4038" w="7006">
                          <a:moveTo>
                            <a:pt x="2438" y="0"/>
                          </a:moveTo>
                          <a:cubicBezTo>
                            <a:pt x="1532" y="0"/>
                            <a:pt x="748" y="336"/>
                            <a:pt x="334" y="1002"/>
                          </a:cubicBezTo>
                          <a:cubicBezTo>
                            <a:pt x="101" y="1369"/>
                            <a:pt x="1" y="1836"/>
                            <a:pt x="67" y="2270"/>
                          </a:cubicBezTo>
                          <a:cubicBezTo>
                            <a:pt x="67" y="1970"/>
                            <a:pt x="167" y="1669"/>
                            <a:pt x="334" y="1403"/>
                          </a:cubicBezTo>
                          <a:cubicBezTo>
                            <a:pt x="748" y="754"/>
                            <a:pt x="1532" y="417"/>
                            <a:pt x="2438" y="417"/>
                          </a:cubicBezTo>
                          <a:cubicBezTo>
                            <a:pt x="3210" y="417"/>
                            <a:pt x="4072" y="662"/>
                            <a:pt x="4871" y="1169"/>
                          </a:cubicBezTo>
                          <a:cubicBezTo>
                            <a:pt x="6072" y="1903"/>
                            <a:pt x="6805" y="3037"/>
                            <a:pt x="6906" y="4038"/>
                          </a:cubicBezTo>
                          <a:cubicBezTo>
                            <a:pt x="7006" y="2937"/>
                            <a:pt x="6238" y="1603"/>
                            <a:pt x="4871" y="735"/>
                          </a:cubicBezTo>
                          <a:cubicBezTo>
                            <a:pt x="4073" y="244"/>
                            <a:pt x="3211" y="0"/>
                            <a:pt x="2438" y="0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0" name="Google Shape;4250;p11"/>
                    <p:cNvSpPr/>
                    <p:nvPr/>
                  </p:nvSpPr>
                  <p:spPr>
                    <a:xfrm>
                      <a:off x="655575" y="987150"/>
                      <a:ext cx="131775" cy="78175"/>
                    </a:xfrm>
                    <a:custGeom>
                      <a:rect b="b" l="l" r="r" t="t"/>
                      <a:pathLst>
                        <a:path extrusionOk="0" h="3127" w="5271">
                          <a:moveTo>
                            <a:pt x="167" y="1"/>
                          </a:moveTo>
                          <a:lnTo>
                            <a:pt x="167" y="1"/>
                          </a:lnTo>
                          <a:cubicBezTo>
                            <a:pt x="0" y="835"/>
                            <a:pt x="567" y="1902"/>
                            <a:pt x="1635" y="2569"/>
                          </a:cubicBezTo>
                          <a:cubicBezTo>
                            <a:pt x="2225" y="2942"/>
                            <a:pt x="2866" y="3127"/>
                            <a:pt x="3440" y="3127"/>
                          </a:cubicBezTo>
                          <a:cubicBezTo>
                            <a:pt x="4098" y="3127"/>
                            <a:pt x="4667" y="2884"/>
                            <a:pt x="4970" y="2403"/>
                          </a:cubicBezTo>
                          <a:cubicBezTo>
                            <a:pt x="5237" y="1902"/>
                            <a:pt x="5271" y="1302"/>
                            <a:pt x="5004" y="801"/>
                          </a:cubicBezTo>
                          <a:lnTo>
                            <a:pt x="5004" y="801"/>
                          </a:lnTo>
                          <a:cubicBezTo>
                            <a:pt x="4970" y="968"/>
                            <a:pt x="4904" y="1135"/>
                            <a:pt x="4837" y="1302"/>
                          </a:cubicBezTo>
                          <a:cubicBezTo>
                            <a:pt x="4531" y="1770"/>
                            <a:pt x="3952" y="2015"/>
                            <a:pt x="3286" y="2015"/>
                          </a:cubicBezTo>
                          <a:cubicBezTo>
                            <a:pt x="2717" y="2015"/>
                            <a:pt x="2084" y="1837"/>
                            <a:pt x="1501" y="1469"/>
                          </a:cubicBezTo>
                          <a:cubicBezTo>
                            <a:pt x="901" y="1102"/>
                            <a:pt x="434" y="601"/>
                            <a:pt x="16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1" name="Google Shape;4251;p11"/>
                    <p:cNvSpPr/>
                    <p:nvPr/>
                  </p:nvSpPr>
                  <p:spPr>
                    <a:xfrm>
                      <a:off x="938275" y="604625"/>
                      <a:ext cx="313575" cy="232450"/>
                    </a:xfrm>
                    <a:custGeom>
                      <a:rect b="b" l="l" r="r" t="t"/>
                      <a:pathLst>
                        <a:path extrusionOk="0" h="9298" w="12543">
                          <a:moveTo>
                            <a:pt x="5993" y="1"/>
                          </a:moveTo>
                          <a:cubicBezTo>
                            <a:pt x="4092" y="1"/>
                            <a:pt x="2321" y="857"/>
                            <a:pt x="1334" y="2459"/>
                          </a:cubicBezTo>
                          <a:cubicBezTo>
                            <a:pt x="0" y="4594"/>
                            <a:pt x="434" y="7363"/>
                            <a:pt x="2268" y="9298"/>
                          </a:cubicBezTo>
                          <a:cubicBezTo>
                            <a:pt x="2035" y="8063"/>
                            <a:pt x="2268" y="6762"/>
                            <a:pt x="2936" y="5695"/>
                          </a:cubicBezTo>
                          <a:cubicBezTo>
                            <a:pt x="3938" y="4099"/>
                            <a:pt x="5705" y="3244"/>
                            <a:pt x="7592" y="3244"/>
                          </a:cubicBezTo>
                          <a:cubicBezTo>
                            <a:pt x="8782" y="3244"/>
                            <a:pt x="10019" y="3584"/>
                            <a:pt x="11141" y="4294"/>
                          </a:cubicBezTo>
                          <a:cubicBezTo>
                            <a:pt x="11675" y="4594"/>
                            <a:pt x="12142" y="4994"/>
                            <a:pt x="12542" y="5428"/>
                          </a:cubicBezTo>
                          <a:cubicBezTo>
                            <a:pt x="12242" y="3593"/>
                            <a:pt x="11141" y="1992"/>
                            <a:pt x="9540" y="1025"/>
                          </a:cubicBezTo>
                          <a:cubicBezTo>
                            <a:pt x="8413" y="333"/>
                            <a:pt x="7178" y="1"/>
                            <a:pt x="5993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2" name="Google Shape;4252;p11"/>
                    <p:cNvSpPr/>
                    <p:nvPr/>
                  </p:nvSpPr>
                  <p:spPr>
                    <a:xfrm>
                      <a:off x="908250" y="722800"/>
                      <a:ext cx="396975" cy="249075"/>
                    </a:xfrm>
                    <a:custGeom>
                      <a:rect b="b" l="l" r="r" t="t"/>
                      <a:pathLst>
                        <a:path extrusionOk="0" h="9963" w="15879">
                          <a:moveTo>
                            <a:pt x="15411" y="1"/>
                          </a:moveTo>
                          <a:cubicBezTo>
                            <a:pt x="15445" y="1568"/>
                            <a:pt x="15011" y="3103"/>
                            <a:pt x="14177" y="4437"/>
                          </a:cubicBezTo>
                          <a:cubicBezTo>
                            <a:pt x="12613" y="6926"/>
                            <a:pt x="9974" y="8309"/>
                            <a:pt x="7324" y="8309"/>
                          </a:cubicBezTo>
                          <a:cubicBezTo>
                            <a:pt x="5960" y="8309"/>
                            <a:pt x="4593" y="7943"/>
                            <a:pt x="3369" y="7172"/>
                          </a:cubicBezTo>
                          <a:cubicBezTo>
                            <a:pt x="1635" y="6105"/>
                            <a:pt x="434" y="4370"/>
                            <a:pt x="0" y="2369"/>
                          </a:cubicBezTo>
                          <a:lnTo>
                            <a:pt x="0" y="2369"/>
                          </a:lnTo>
                          <a:cubicBezTo>
                            <a:pt x="0" y="5004"/>
                            <a:pt x="1335" y="7439"/>
                            <a:pt x="3536" y="8840"/>
                          </a:cubicBezTo>
                          <a:cubicBezTo>
                            <a:pt x="4772" y="9600"/>
                            <a:pt x="6142" y="9962"/>
                            <a:pt x="7506" y="9962"/>
                          </a:cubicBezTo>
                          <a:cubicBezTo>
                            <a:pt x="10156" y="9962"/>
                            <a:pt x="12780" y="8593"/>
                            <a:pt x="14344" y="6105"/>
                          </a:cubicBezTo>
                          <a:cubicBezTo>
                            <a:pt x="15478" y="4270"/>
                            <a:pt x="15878" y="2102"/>
                            <a:pt x="1541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3" name="Google Shape;4253;p11"/>
                    <p:cNvSpPr/>
                    <p:nvPr/>
                  </p:nvSpPr>
                  <p:spPr>
                    <a:xfrm>
                      <a:off x="663900" y="426750"/>
                      <a:ext cx="87600" cy="46150"/>
                    </a:xfrm>
                    <a:custGeom>
                      <a:rect b="b" l="l" r="r" t="t"/>
                      <a:pathLst>
                        <a:path extrusionOk="0" h="1846" w="3504">
                          <a:moveTo>
                            <a:pt x="3103" y="1"/>
                          </a:moveTo>
                          <a:lnTo>
                            <a:pt x="3103" y="1"/>
                          </a:lnTo>
                          <a:cubicBezTo>
                            <a:pt x="3270" y="268"/>
                            <a:pt x="3303" y="568"/>
                            <a:pt x="3203" y="835"/>
                          </a:cubicBezTo>
                          <a:cubicBezTo>
                            <a:pt x="3038" y="1307"/>
                            <a:pt x="2504" y="1579"/>
                            <a:pt x="1876" y="1579"/>
                          </a:cubicBezTo>
                          <a:cubicBezTo>
                            <a:pt x="1616" y="1579"/>
                            <a:pt x="1341" y="1533"/>
                            <a:pt x="1068" y="1435"/>
                          </a:cubicBezTo>
                          <a:cubicBezTo>
                            <a:pt x="668" y="1302"/>
                            <a:pt x="301" y="1035"/>
                            <a:pt x="1" y="735"/>
                          </a:cubicBezTo>
                          <a:lnTo>
                            <a:pt x="1" y="735"/>
                          </a:lnTo>
                          <a:cubicBezTo>
                            <a:pt x="301" y="1202"/>
                            <a:pt x="735" y="1535"/>
                            <a:pt x="1235" y="1702"/>
                          </a:cubicBezTo>
                          <a:cubicBezTo>
                            <a:pt x="1517" y="1799"/>
                            <a:pt x="1800" y="1846"/>
                            <a:pt x="2064" y="1846"/>
                          </a:cubicBezTo>
                          <a:cubicBezTo>
                            <a:pt x="2705" y="1846"/>
                            <a:pt x="3238" y="1574"/>
                            <a:pt x="3403" y="1102"/>
                          </a:cubicBezTo>
                          <a:cubicBezTo>
                            <a:pt x="3503" y="701"/>
                            <a:pt x="3403" y="301"/>
                            <a:pt x="3103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4" name="Google Shape;4254;p11"/>
                    <p:cNvSpPr/>
                    <p:nvPr/>
                  </p:nvSpPr>
                  <p:spPr>
                    <a:xfrm>
                      <a:off x="668075" y="411250"/>
                      <a:ext cx="62575" cy="39725"/>
                    </a:xfrm>
                    <a:custGeom>
                      <a:rect b="b" l="l" r="r" t="t"/>
                      <a:pathLst>
                        <a:path extrusionOk="0" h="1589" w="2503">
                          <a:moveTo>
                            <a:pt x="1034" y="1"/>
                          </a:moveTo>
                          <a:cubicBezTo>
                            <a:pt x="572" y="1"/>
                            <a:pt x="183" y="197"/>
                            <a:pt x="67" y="521"/>
                          </a:cubicBezTo>
                          <a:cubicBezTo>
                            <a:pt x="0" y="954"/>
                            <a:pt x="167" y="1355"/>
                            <a:pt x="534" y="1588"/>
                          </a:cubicBezTo>
                          <a:cubicBezTo>
                            <a:pt x="401" y="1388"/>
                            <a:pt x="334" y="1121"/>
                            <a:pt x="401" y="888"/>
                          </a:cubicBezTo>
                          <a:cubicBezTo>
                            <a:pt x="517" y="538"/>
                            <a:pt x="910" y="335"/>
                            <a:pt x="1375" y="335"/>
                          </a:cubicBezTo>
                          <a:cubicBezTo>
                            <a:pt x="1576" y="335"/>
                            <a:pt x="1790" y="373"/>
                            <a:pt x="2002" y="454"/>
                          </a:cubicBezTo>
                          <a:cubicBezTo>
                            <a:pt x="2169" y="521"/>
                            <a:pt x="2335" y="621"/>
                            <a:pt x="2502" y="721"/>
                          </a:cubicBezTo>
                          <a:cubicBezTo>
                            <a:pt x="2302" y="454"/>
                            <a:pt x="2002" y="221"/>
                            <a:pt x="1668" y="120"/>
                          </a:cubicBezTo>
                          <a:cubicBezTo>
                            <a:pt x="1454" y="39"/>
                            <a:pt x="1237" y="1"/>
                            <a:pt x="103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5" name="Google Shape;4255;p11"/>
                    <p:cNvSpPr/>
                    <p:nvPr/>
                  </p:nvSpPr>
                  <p:spPr>
                    <a:xfrm>
                      <a:off x="968300" y="402275"/>
                      <a:ext cx="55875" cy="51200"/>
                    </a:xfrm>
                    <a:custGeom>
                      <a:rect b="b" l="l" r="r" t="t"/>
                      <a:pathLst>
                        <a:path extrusionOk="0" h="2048" w="2235">
                          <a:moveTo>
                            <a:pt x="874" y="1"/>
                          </a:moveTo>
                          <a:cubicBezTo>
                            <a:pt x="553" y="1"/>
                            <a:pt x="229" y="127"/>
                            <a:pt x="0" y="379"/>
                          </a:cubicBezTo>
                          <a:cubicBezTo>
                            <a:pt x="89" y="354"/>
                            <a:pt x="178" y="343"/>
                            <a:pt x="268" y="343"/>
                          </a:cubicBezTo>
                          <a:cubicBezTo>
                            <a:pt x="412" y="343"/>
                            <a:pt x="556" y="372"/>
                            <a:pt x="701" y="413"/>
                          </a:cubicBezTo>
                          <a:cubicBezTo>
                            <a:pt x="1268" y="580"/>
                            <a:pt x="1635" y="1180"/>
                            <a:pt x="1501" y="1747"/>
                          </a:cubicBezTo>
                          <a:cubicBezTo>
                            <a:pt x="1468" y="1847"/>
                            <a:pt x="1401" y="1947"/>
                            <a:pt x="1334" y="2047"/>
                          </a:cubicBezTo>
                          <a:cubicBezTo>
                            <a:pt x="1701" y="1981"/>
                            <a:pt x="1968" y="1747"/>
                            <a:pt x="2102" y="1413"/>
                          </a:cubicBezTo>
                          <a:cubicBezTo>
                            <a:pt x="2235" y="846"/>
                            <a:pt x="1901" y="246"/>
                            <a:pt x="1301" y="79"/>
                          </a:cubicBezTo>
                          <a:cubicBezTo>
                            <a:pt x="1165" y="27"/>
                            <a:pt x="1020" y="1"/>
                            <a:pt x="87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6" name="Google Shape;4256;p11"/>
                    <p:cNvSpPr/>
                    <p:nvPr/>
                  </p:nvSpPr>
                  <p:spPr>
                    <a:xfrm>
                      <a:off x="928250" y="385050"/>
                      <a:ext cx="116775" cy="92125"/>
                    </a:xfrm>
                    <a:custGeom>
                      <a:rect b="b" l="l" r="r" t="t"/>
                      <a:pathLst>
                        <a:path extrusionOk="0" h="3685" w="4671">
                          <a:moveTo>
                            <a:pt x="1002" y="1"/>
                          </a:moveTo>
                          <a:cubicBezTo>
                            <a:pt x="668" y="234"/>
                            <a:pt x="401" y="601"/>
                            <a:pt x="301" y="1002"/>
                          </a:cubicBezTo>
                          <a:cubicBezTo>
                            <a:pt x="1" y="2069"/>
                            <a:pt x="801" y="3237"/>
                            <a:pt x="2069" y="3570"/>
                          </a:cubicBezTo>
                          <a:cubicBezTo>
                            <a:pt x="2309" y="3647"/>
                            <a:pt x="2556" y="3685"/>
                            <a:pt x="2802" y="3685"/>
                          </a:cubicBezTo>
                          <a:cubicBezTo>
                            <a:pt x="3509" y="3685"/>
                            <a:pt x="4200" y="3373"/>
                            <a:pt x="4671" y="2803"/>
                          </a:cubicBezTo>
                          <a:lnTo>
                            <a:pt x="4671" y="2803"/>
                          </a:lnTo>
                          <a:cubicBezTo>
                            <a:pt x="4248" y="3070"/>
                            <a:pt x="3767" y="3203"/>
                            <a:pt x="3285" y="3203"/>
                          </a:cubicBezTo>
                          <a:cubicBezTo>
                            <a:pt x="3044" y="3203"/>
                            <a:pt x="2803" y="3170"/>
                            <a:pt x="2569" y="3103"/>
                          </a:cubicBezTo>
                          <a:cubicBezTo>
                            <a:pt x="1268" y="2736"/>
                            <a:pt x="468" y="1602"/>
                            <a:pt x="768" y="535"/>
                          </a:cubicBezTo>
                          <a:cubicBezTo>
                            <a:pt x="835" y="335"/>
                            <a:pt x="902" y="168"/>
                            <a:pt x="10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7" name="Google Shape;4257;p11"/>
                    <p:cNvSpPr/>
                    <p:nvPr/>
                  </p:nvSpPr>
                  <p:spPr>
                    <a:xfrm>
                      <a:off x="1281000" y="450100"/>
                      <a:ext cx="35900" cy="29275"/>
                    </a:xfrm>
                    <a:custGeom>
                      <a:rect b="b" l="l" r="r" t="t"/>
                      <a:pathLst>
                        <a:path extrusionOk="0" h="1171" w="1436">
                          <a:moveTo>
                            <a:pt x="1302" y="1"/>
                          </a:moveTo>
                          <a:cubicBezTo>
                            <a:pt x="1302" y="201"/>
                            <a:pt x="1235" y="401"/>
                            <a:pt x="1102" y="568"/>
                          </a:cubicBezTo>
                          <a:cubicBezTo>
                            <a:pt x="971" y="786"/>
                            <a:pt x="741" y="904"/>
                            <a:pt x="504" y="904"/>
                          </a:cubicBezTo>
                          <a:cubicBezTo>
                            <a:pt x="378" y="904"/>
                            <a:pt x="250" y="871"/>
                            <a:pt x="134" y="801"/>
                          </a:cubicBezTo>
                          <a:cubicBezTo>
                            <a:pt x="68" y="735"/>
                            <a:pt x="34" y="701"/>
                            <a:pt x="1" y="635"/>
                          </a:cubicBezTo>
                          <a:lnTo>
                            <a:pt x="1" y="635"/>
                          </a:lnTo>
                          <a:cubicBezTo>
                            <a:pt x="1" y="801"/>
                            <a:pt x="68" y="935"/>
                            <a:pt x="201" y="1068"/>
                          </a:cubicBezTo>
                          <a:cubicBezTo>
                            <a:pt x="317" y="1138"/>
                            <a:pt x="444" y="1171"/>
                            <a:pt x="572" y="1171"/>
                          </a:cubicBezTo>
                          <a:cubicBezTo>
                            <a:pt x="811" y="1171"/>
                            <a:pt x="1049" y="1053"/>
                            <a:pt x="1202" y="835"/>
                          </a:cubicBezTo>
                          <a:cubicBezTo>
                            <a:pt x="1369" y="601"/>
                            <a:pt x="1435" y="301"/>
                            <a:pt x="130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8" name="Google Shape;4258;p11"/>
                    <p:cNvSpPr/>
                    <p:nvPr/>
                  </p:nvSpPr>
                  <p:spPr>
                    <a:xfrm>
                      <a:off x="1272675" y="269325"/>
                      <a:ext cx="37550" cy="30700"/>
                    </a:xfrm>
                    <a:custGeom>
                      <a:rect b="b" l="l" r="r" t="t"/>
                      <a:pathLst>
                        <a:path extrusionOk="0" h="1228" w="1502">
                          <a:moveTo>
                            <a:pt x="742" y="1"/>
                          </a:moveTo>
                          <a:cubicBezTo>
                            <a:pt x="650" y="1"/>
                            <a:pt x="557" y="19"/>
                            <a:pt x="467" y="60"/>
                          </a:cubicBezTo>
                          <a:cubicBezTo>
                            <a:pt x="267" y="127"/>
                            <a:pt x="134" y="227"/>
                            <a:pt x="0" y="360"/>
                          </a:cubicBezTo>
                          <a:cubicBezTo>
                            <a:pt x="100" y="294"/>
                            <a:pt x="167" y="260"/>
                            <a:pt x="267" y="227"/>
                          </a:cubicBezTo>
                          <a:cubicBezTo>
                            <a:pt x="365" y="186"/>
                            <a:pt x="464" y="167"/>
                            <a:pt x="561" y="167"/>
                          </a:cubicBezTo>
                          <a:cubicBezTo>
                            <a:pt x="863" y="167"/>
                            <a:pt x="1142" y="349"/>
                            <a:pt x="1268" y="627"/>
                          </a:cubicBezTo>
                          <a:cubicBezTo>
                            <a:pt x="1301" y="861"/>
                            <a:pt x="1268" y="1061"/>
                            <a:pt x="1135" y="1228"/>
                          </a:cubicBezTo>
                          <a:cubicBezTo>
                            <a:pt x="1368" y="1094"/>
                            <a:pt x="1501" y="761"/>
                            <a:pt x="1435" y="460"/>
                          </a:cubicBezTo>
                          <a:cubicBezTo>
                            <a:pt x="1309" y="183"/>
                            <a:pt x="1030" y="1"/>
                            <a:pt x="742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59" name="Google Shape;4259;p11"/>
                    <p:cNvSpPr/>
                    <p:nvPr/>
                  </p:nvSpPr>
                  <p:spPr>
                    <a:xfrm>
                      <a:off x="1056675" y="63975"/>
                      <a:ext cx="76750" cy="40075"/>
                    </a:xfrm>
                    <a:custGeom>
                      <a:rect b="b" l="l" r="r" t="t"/>
                      <a:pathLst>
                        <a:path extrusionOk="0" h="1603" w="3070">
                          <a:moveTo>
                            <a:pt x="1257" y="1"/>
                          </a:moveTo>
                          <a:cubicBezTo>
                            <a:pt x="638" y="1"/>
                            <a:pt x="145" y="242"/>
                            <a:pt x="68" y="602"/>
                          </a:cubicBezTo>
                          <a:cubicBezTo>
                            <a:pt x="1" y="969"/>
                            <a:pt x="334" y="1336"/>
                            <a:pt x="868" y="1603"/>
                          </a:cubicBezTo>
                          <a:cubicBezTo>
                            <a:pt x="701" y="1469"/>
                            <a:pt x="635" y="1236"/>
                            <a:pt x="668" y="1035"/>
                          </a:cubicBezTo>
                          <a:cubicBezTo>
                            <a:pt x="745" y="676"/>
                            <a:pt x="1219" y="435"/>
                            <a:pt x="1844" y="435"/>
                          </a:cubicBezTo>
                          <a:cubicBezTo>
                            <a:pt x="2030" y="435"/>
                            <a:pt x="2229" y="456"/>
                            <a:pt x="2436" y="502"/>
                          </a:cubicBezTo>
                          <a:cubicBezTo>
                            <a:pt x="2636" y="535"/>
                            <a:pt x="2870" y="602"/>
                            <a:pt x="3070" y="702"/>
                          </a:cubicBezTo>
                          <a:cubicBezTo>
                            <a:pt x="2736" y="368"/>
                            <a:pt x="2303" y="135"/>
                            <a:pt x="1836" y="68"/>
                          </a:cubicBezTo>
                          <a:cubicBezTo>
                            <a:pt x="1637" y="22"/>
                            <a:pt x="1441" y="1"/>
                            <a:pt x="1257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60" name="Google Shape;4260;p11"/>
                    <p:cNvSpPr/>
                    <p:nvPr/>
                  </p:nvSpPr>
                  <p:spPr>
                    <a:xfrm>
                      <a:off x="298650" y="709675"/>
                      <a:ext cx="79250" cy="127125"/>
                    </a:xfrm>
                    <a:custGeom>
                      <a:rect b="b" l="l" r="r" t="t"/>
                      <a:pathLst>
                        <a:path extrusionOk="0" h="5085" w="3170">
                          <a:moveTo>
                            <a:pt x="454" y="1"/>
                          </a:moveTo>
                          <a:cubicBezTo>
                            <a:pt x="364" y="1"/>
                            <a:pt x="279" y="20"/>
                            <a:pt x="200" y="59"/>
                          </a:cubicBezTo>
                          <a:cubicBezTo>
                            <a:pt x="134" y="92"/>
                            <a:pt x="67" y="159"/>
                            <a:pt x="0" y="225"/>
                          </a:cubicBezTo>
                          <a:cubicBezTo>
                            <a:pt x="401" y="359"/>
                            <a:pt x="1201" y="1159"/>
                            <a:pt x="1802" y="2360"/>
                          </a:cubicBezTo>
                          <a:cubicBezTo>
                            <a:pt x="2202" y="3194"/>
                            <a:pt x="2335" y="4128"/>
                            <a:pt x="2168" y="5062"/>
                          </a:cubicBezTo>
                          <a:cubicBezTo>
                            <a:pt x="2224" y="5076"/>
                            <a:pt x="2279" y="5084"/>
                            <a:pt x="2334" y="5084"/>
                          </a:cubicBezTo>
                          <a:cubicBezTo>
                            <a:pt x="2412" y="5084"/>
                            <a:pt x="2491" y="5068"/>
                            <a:pt x="2569" y="5029"/>
                          </a:cubicBezTo>
                          <a:cubicBezTo>
                            <a:pt x="3169" y="4729"/>
                            <a:pt x="3136" y="3394"/>
                            <a:pt x="2469" y="2027"/>
                          </a:cubicBezTo>
                          <a:cubicBezTo>
                            <a:pt x="1888" y="837"/>
                            <a:pt x="1056" y="1"/>
                            <a:pt x="454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61" name="Google Shape;4261;p11"/>
                    <p:cNvSpPr/>
                    <p:nvPr/>
                  </p:nvSpPr>
                  <p:spPr>
                    <a:xfrm>
                      <a:off x="308650" y="758650"/>
                      <a:ext cx="56725" cy="77250"/>
                    </a:xfrm>
                    <a:custGeom>
                      <a:rect b="b" l="l" r="r" t="t"/>
                      <a:pathLst>
                        <a:path extrusionOk="0" h="3090" w="2269">
                          <a:moveTo>
                            <a:pt x="1201" y="1"/>
                          </a:moveTo>
                          <a:lnTo>
                            <a:pt x="1201" y="1"/>
                          </a:lnTo>
                          <a:cubicBezTo>
                            <a:pt x="1702" y="1168"/>
                            <a:pt x="1869" y="2169"/>
                            <a:pt x="1568" y="2336"/>
                          </a:cubicBezTo>
                          <a:cubicBezTo>
                            <a:pt x="1546" y="2346"/>
                            <a:pt x="1521" y="2351"/>
                            <a:pt x="1494" y="2351"/>
                          </a:cubicBezTo>
                          <a:cubicBezTo>
                            <a:pt x="1167" y="2351"/>
                            <a:pt x="555" y="1616"/>
                            <a:pt x="1" y="568"/>
                          </a:cubicBezTo>
                          <a:lnTo>
                            <a:pt x="1" y="568"/>
                          </a:lnTo>
                          <a:cubicBezTo>
                            <a:pt x="34" y="701"/>
                            <a:pt x="101" y="835"/>
                            <a:pt x="167" y="968"/>
                          </a:cubicBezTo>
                          <a:cubicBezTo>
                            <a:pt x="752" y="2199"/>
                            <a:pt x="1478" y="3089"/>
                            <a:pt x="1849" y="3089"/>
                          </a:cubicBezTo>
                          <a:cubicBezTo>
                            <a:pt x="1881" y="3089"/>
                            <a:pt x="1909" y="3083"/>
                            <a:pt x="1935" y="3070"/>
                          </a:cubicBezTo>
                          <a:cubicBezTo>
                            <a:pt x="2269" y="2936"/>
                            <a:pt x="2002" y="1702"/>
                            <a:pt x="1368" y="368"/>
                          </a:cubicBezTo>
                          <a:cubicBezTo>
                            <a:pt x="1335" y="268"/>
                            <a:pt x="1268" y="134"/>
                            <a:pt x="1201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4262" name="Google Shape;4262;p11"/>
                    <p:cNvSpPr/>
                    <p:nvPr/>
                  </p:nvSpPr>
                  <p:spPr>
                    <a:xfrm>
                      <a:off x="1252650" y="269975"/>
                      <a:ext cx="57575" cy="47150"/>
                    </a:xfrm>
                    <a:custGeom>
                      <a:rect b="b" l="l" r="r" t="t"/>
                      <a:pathLst>
                        <a:path extrusionOk="0" h="1886" w="2303">
                          <a:moveTo>
                            <a:pt x="535" y="1"/>
                          </a:moveTo>
                          <a:lnTo>
                            <a:pt x="535" y="1"/>
                          </a:lnTo>
                          <a:cubicBezTo>
                            <a:pt x="168" y="268"/>
                            <a:pt x="1" y="735"/>
                            <a:pt x="134" y="1168"/>
                          </a:cubicBezTo>
                          <a:cubicBezTo>
                            <a:pt x="311" y="1623"/>
                            <a:pt x="736" y="1886"/>
                            <a:pt x="1193" y="1886"/>
                          </a:cubicBezTo>
                          <a:cubicBezTo>
                            <a:pt x="1339" y="1886"/>
                            <a:pt x="1489" y="1859"/>
                            <a:pt x="1635" y="1802"/>
                          </a:cubicBezTo>
                          <a:cubicBezTo>
                            <a:pt x="1902" y="1702"/>
                            <a:pt x="2136" y="1535"/>
                            <a:pt x="2302" y="1335"/>
                          </a:cubicBezTo>
                          <a:lnTo>
                            <a:pt x="2302" y="1335"/>
                          </a:lnTo>
                          <a:cubicBezTo>
                            <a:pt x="2169" y="1435"/>
                            <a:pt x="2036" y="1502"/>
                            <a:pt x="1869" y="1568"/>
                          </a:cubicBezTo>
                          <a:cubicBezTo>
                            <a:pt x="1729" y="1623"/>
                            <a:pt x="1586" y="1648"/>
                            <a:pt x="1446" y="1648"/>
                          </a:cubicBezTo>
                          <a:cubicBezTo>
                            <a:pt x="982" y="1648"/>
                            <a:pt x="547" y="1370"/>
                            <a:pt x="368" y="935"/>
                          </a:cubicBezTo>
                          <a:cubicBezTo>
                            <a:pt x="268" y="601"/>
                            <a:pt x="334" y="268"/>
                            <a:pt x="535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4263" name="Google Shape;4263;p11"/>
          <p:cNvSpPr txBox="1"/>
          <p:nvPr>
            <p:ph hasCustomPrompt="1" type="title"/>
          </p:nvPr>
        </p:nvSpPr>
        <p:spPr>
          <a:xfrm>
            <a:off x="1131900" y="1324600"/>
            <a:ext cx="68802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64" name="Google Shape;4264;p11"/>
          <p:cNvSpPr txBox="1"/>
          <p:nvPr>
            <p:ph idx="1" type="body"/>
          </p:nvPr>
        </p:nvSpPr>
        <p:spPr>
          <a:xfrm>
            <a:off x="1131750" y="3529275"/>
            <a:ext cx="68802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 algn="ctr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 algn="ctr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 algn="ctr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65" name="Shape 4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266" name="Shape 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67" name="Google Shape;4267;p1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268" name="Google Shape;4268;p1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69" name="Google Shape;4269;p1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270" name="Google Shape;4270;p1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1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1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1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1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1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1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1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1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1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1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1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1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1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1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1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1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1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1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1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1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1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1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1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1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95" name="Google Shape;4295;p1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296" name="Google Shape;4296;p1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1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1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1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1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1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1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1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1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1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1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1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1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1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1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1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1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22" name="Google Shape;4322;p1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1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1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1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1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1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1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1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1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1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1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1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1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1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1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1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1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1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1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1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1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1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1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1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1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22" name="Google Shape;4422;p1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4423" name="Google Shape;4423;p1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4" name="Google Shape;4424;p1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5" name="Google Shape;4425;p1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6" name="Google Shape;4426;p1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7" name="Google Shape;4427;p1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8" name="Google Shape;4428;p1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9" name="Google Shape;4429;p1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0" name="Google Shape;4430;p1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1" name="Google Shape;4431;p1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2" name="Google Shape;4432;p1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3" name="Google Shape;4433;p1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4" name="Google Shape;4434;p1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5" name="Google Shape;4435;p1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6" name="Google Shape;4436;p1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7" name="Google Shape;4437;p1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8" name="Google Shape;4438;p1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9" name="Google Shape;4439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0" name="Google Shape;4440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1" name="Google Shape;4441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2" name="Google Shape;4442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3" name="Google Shape;4443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4" name="Google Shape;4444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5" name="Google Shape;4445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6" name="Google Shape;4446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7" name="Google Shape;4447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8" name="Google Shape;4448;p1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49" name="Google Shape;4449;p1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1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1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1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1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54" name="Google Shape;4454;p1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4455" name="Google Shape;4455;p1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6" name="Google Shape;4456;p1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7" name="Google Shape;4457;p1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8" name="Google Shape;4458;p1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9" name="Google Shape;4459;p1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0" name="Google Shape;4460;p1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1" name="Google Shape;4461;p1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2" name="Google Shape;4462;p1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3" name="Google Shape;4463;p1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1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1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1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7" name="Google Shape;4467;p1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8" name="Google Shape;4468;p1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9" name="Google Shape;4469;p1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0" name="Google Shape;4470;p1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1" name="Google Shape;4471;p1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2" name="Google Shape;4472;p1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3" name="Google Shape;4473;p1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4" name="Google Shape;4474;p1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5" name="Google Shape;4475;p1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6" name="Google Shape;4476;p1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7" name="Google Shape;4477;p1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8" name="Google Shape;4478;p1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9" name="Google Shape;4479;p1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0" name="Google Shape;4480;p1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81" name="Google Shape;4481;p1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82" name="Google Shape;4482;p1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4483" name="Google Shape;4483;p1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4" name="Google Shape;4484;p1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5" name="Google Shape;4485;p1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6" name="Google Shape;4486;p1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7" name="Google Shape;4487;p1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8" name="Google Shape;4488;p1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9" name="Google Shape;4489;p1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0" name="Google Shape;4490;p1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1" name="Google Shape;4491;p1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2" name="Google Shape;4492;p1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3" name="Google Shape;4493;p1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4" name="Google Shape;4494;p1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5" name="Google Shape;4495;p1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6" name="Google Shape;4496;p1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7" name="Google Shape;4497;p1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8" name="Google Shape;4498;p1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9" name="Google Shape;4499;p1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0" name="Google Shape;4500;p1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1" name="Google Shape;4501;p1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2" name="Google Shape;4502;p1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3" name="Google Shape;4503;p1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4" name="Google Shape;4504;p1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5" name="Google Shape;4505;p1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6" name="Google Shape;4506;p1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7" name="Google Shape;4507;p1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8" name="Google Shape;4508;p1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509" name="Google Shape;4509;p13"/>
          <p:cNvGrpSpPr/>
          <p:nvPr/>
        </p:nvGrpSpPr>
        <p:grpSpPr>
          <a:xfrm>
            <a:off x="-466769" y="-458946"/>
            <a:ext cx="3825803" cy="2654234"/>
            <a:chOff x="-466769" y="-458946"/>
            <a:chExt cx="3825803" cy="2654234"/>
          </a:xfrm>
        </p:grpSpPr>
        <p:grpSp>
          <p:nvGrpSpPr>
            <p:cNvPr id="4510" name="Google Shape;4510;p13"/>
            <p:cNvGrpSpPr/>
            <p:nvPr/>
          </p:nvGrpSpPr>
          <p:grpSpPr>
            <a:xfrm flipH="1">
              <a:off x="-466769" y="50218"/>
              <a:ext cx="1699100" cy="2145071"/>
              <a:chOff x="146217" y="2712579"/>
              <a:chExt cx="1552966" cy="1960401"/>
            </a:xfrm>
          </p:grpSpPr>
          <p:grpSp>
            <p:nvGrpSpPr>
              <p:cNvPr id="4511" name="Google Shape;4511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12" name="Google Shape;451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3" name="Google Shape;451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4" name="Google Shape;451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5" name="Google Shape;451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6" name="Google Shape;451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7" name="Google Shape;451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8" name="Google Shape;451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19" name="Google Shape;451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0" name="Google Shape;452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1" name="Google Shape;452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2" name="Google Shape;452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3" name="Google Shape;452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4" name="Google Shape;452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5" name="Google Shape;452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26" name="Google Shape;4526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27" name="Google Shape;4527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8" name="Google Shape;4528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29" name="Google Shape;4529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0" name="Google Shape;4530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1" name="Google Shape;4531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2" name="Google Shape;4532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3" name="Google Shape;4533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4" name="Google Shape;4534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5" name="Google Shape;4535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6" name="Google Shape;4536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7" name="Google Shape;4537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8" name="Google Shape;4538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9" name="Google Shape;4539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0" name="Google Shape;4540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41" name="Google Shape;4541;p1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42" name="Google Shape;4542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3" name="Google Shape;4543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4" name="Google Shape;4544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5" name="Google Shape;4545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6" name="Google Shape;4546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7" name="Google Shape;4547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8" name="Google Shape;4548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9" name="Google Shape;4549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0" name="Google Shape;4550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1" name="Google Shape;4551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2" name="Google Shape;4552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3" name="Google Shape;4553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4" name="Google Shape;4554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5" name="Google Shape;4555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56" name="Google Shape;4556;p13"/>
            <p:cNvGrpSpPr/>
            <p:nvPr/>
          </p:nvGrpSpPr>
          <p:grpSpPr>
            <a:xfrm flipH="1" rot="4447765">
              <a:off x="1245495" y="-421036"/>
              <a:ext cx="1699108" cy="2145073"/>
              <a:chOff x="146217" y="2712579"/>
              <a:chExt cx="1552966" cy="1960401"/>
            </a:xfrm>
          </p:grpSpPr>
          <p:grpSp>
            <p:nvGrpSpPr>
              <p:cNvPr id="4557" name="Google Shape;4557;p1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558" name="Google Shape;455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59" name="Google Shape;455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0" name="Google Shape;456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1" name="Google Shape;456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2" name="Google Shape;456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3" name="Google Shape;456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4" name="Google Shape;456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5" name="Google Shape;456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6" name="Google Shape;456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7" name="Google Shape;456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8" name="Google Shape;456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69" name="Google Shape;456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0" name="Google Shape;457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1" name="Google Shape;457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72" name="Google Shape;4572;p1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573" name="Google Shape;4573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4" name="Google Shape;4574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5" name="Google Shape;4575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6" name="Google Shape;4576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7" name="Google Shape;4577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8" name="Google Shape;4578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79" name="Google Shape;4579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0" name="Google Shape;4580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1" name="Google Shape;4581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2" name="Google Shape;4582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3" name="Google Shape;4583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4" name="Google Shape;4584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5" name="Google Shape;4585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6" name="Google Shape;4586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587" name="Google Shape;4587;p1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588" name="Google Shape;4588;p1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89" name="Google Shape;4589;p1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0" name="Google Shape;4590;p1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1" name="Google Shape;4591;p1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2" name="Google Shape;4592;p1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3" name="Google Shape;4593;p1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4" name="Google Shape;4594;p1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5" name="Google Shape;4595;p1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6" name="Google Shape;4596;p1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7" name="Google Shape;4597;p1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8" name="Google Shape;4598;p1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99" name="Google Shape;4599;p1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0" name="Google Shape;4600;p1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01" name="Google Shape;4601;p1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602" name="Google Shape;4602;p13"/>
          <p:cNvGrpSpPr/>
          <p:nvPr/>
        </p:nvGrpSpPr>
        <p:grpSpPr>
          <a:xfrm>
            <a:off x="7993668" y="4063296"/>
            <a:ext cx="1424466" cy="1367806"/>
            <a:chOff x="1328711" y="539500"/>
            <a:chExt cx="864465" cy="830130"/>
          </a:xfrm>
        </p:grpSpPr>
        <p:sp>
          <p:nvSpPr>
            <p:cNvPr id="4603" name="Google Shape;4603;p13"/>
            <p:cNvSpPr/>
            <p:nvPr/>
          </p:nvSpPr>
          <p:spPr>
            <a:xfrm>
              <a:off x="1401688" y="637364"/>
              <a:ext cx="260331" cy="277447"/>
            </a:xfrm>
            <a:custGeom>
              <a:rect b="b" l="l" r="r" t="t"/>
              <a:pathLst>
                <a:path extrusionOk="0" fill="none" h="5106" w="4791">
                  <a:moveTo>
                    <a:pt x="4791" y="0"/>
                  </a:moveTo>
                  <a:lnTo>
                    <a:pt x="2117" y="2843"/>
                  </a:lnTo>
                  <a:lnTo>
                    <a:pt x="1" y="5105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3"/>
            <p:cNvSpPr/>
            <p:nvPr/>
          </p:nvSpPr>
          <p:spPr>
            <a:xfrm>
              <a:off x="1516722" y="791795"/>
              <a:ext cx="239954" cy="554840"/>
            </a:xfrm>
            <a:custGeom>
              <a:rect b="b" l="l" r="r" t="t"/>
              <a:pathLst>
                <a:path extrusionOk="0" fill="none" h="10211" w="4416">
                  <a:moveTo>
                    <a:pt x="0" y="1"/>
                  </a:moveTo>
                  <a:lnTo>
                    <a:pt x="2674" y="4936"/>
                  </a:lnTo>
                  <a:lnTo>
                    <a:pt x="4089" y="6678"/>
                  </a:lnTo>
                  <a:lnTo>
                    <a:pt x="4416" y="10211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3"/>
            <p:cNvSpPr/>
            <p:nvPr/>
          </p:nvSpPr>
          <p:spPr>
            <a:xfrm>
              <a:off x="1738911" y="854936"/>
              <a:ext cx="356943" cy="299780"/>
            </a:xfrm>
            <a:custGeom>
              <a:rect b="b" l="l" r="r" t="t"/>
              <a:pathLst>
                <a:path extrusionOk="0" fill="none" h="5517" w="6569">
                  <a:moveTo>
                    <a:pt x="6569" y="0"/>
                  </a:moveTo>
                  <a:lnTo>
                    <a:pt x="2480" y="5069"/>
                  </a:lnTo>
                  <a:lnTo>
                    <a:pt x="0" y="5516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3"/>
            <p:cNvSpPr/>
            <p:nvPr/>
          </p:nvSpPr>
          <p:spPr>
            <a:xfrm>
              <a:off x="1328711" y="849665"/>
              <a:ext cx="138778" cy="138072"/>
            </a:xfrm>
            <a:custGeom>
              <a:rect b="b" l="l" r="r" t="t"/>
              <a:pathLst>
                <a:path extrusionOk="0" h="2541" w="2554">
                  <a:moveTo>
                    <a:pt x="1283" y="0"/>
                  </a:moveTo>
                  <a:cubicBezTo>
                    <a:pt x="1114" y="980"/>
                    <a:pt x="981" y="1101"/>
                    <a:pt x="1" y="1259"/>
                  </a:cubicBezTo>
                  <a:cubicBezTo>
                    <a:pt x="981" y="1428"/>
                    <a:pt x="1114" y="1561"/>
                    <a:pt x="1271" y="2541"/>
                  </a:cubicBezTo>
                  <a:cubicBezTo>
                    <a:pt x="1428" y="1561"/>
                    <a:pt x="1561" y="1428"/>
                    <a:pt x="2553" y="1283"/>
                  </a:cubicBezTo>
                  <a:cubicBezTo>
                    <a:pt x="1561" y="1113"/>
                    <a:pt x="1428" y="980"/>
                    <a:pt x="1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3"/>
            <p:cNvSpPr/>
            <p:nvPr/>
          </p:nvSpPr>
          <p:spPr>
            <a:xfrm>
              <a:off x="1492378" y="770114"/>
              <a:ext cx="48741" cy="48686"/>
            </a:xfrm>
            <a:custGeom>
              <a:rect b="b" l="l" r="r" t="t"/>
              <a:pathLst>
                <a:path extrusionOk="0" h="896" w="897">
                  <a:moveTo>
                    <a:pt x="448" y="1"/>
                  </a:moveTo>
                  <a:cubicBezTo>
                    <a:pt x="388" y="352"/>
                    <a:pt x="352" y="388"/>
                    <a:pt x="1" y="448"/>
                  </a:cubicBezTo>
                  <a:cubicBezTo>
                    <a:pt x="340" y="509"/>
                    <a:pt x="388" y="557"/>
                    <a:pt x="448" y="896"/>
                  </a:cubicBezTo>
                  <a:cubicBezTo>
                    <a:pt x="509" y="557"/>
                    <a:pt x="545" y="509"/>
                    <a:pt x="896" y="460"/>
                  </a:cubicBezTo>
                  <a:cubicBezTo>
                    <a:pt x="557" y="400"/>
                    <a:pt x="509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3"/>
            <p:cNvSpPr/>
            <p:nvPr/>
          </p:nvSpPr>
          <p:spPr>
            <a:xfrm>
              <a:off x="1613335" y="1009367"/>
              <a:ext cx="85527" cy="85527"/>
            </a:xfrm>
            <a:custGeom>
              <a:rect b="b" l="l" r="r" t="t"/>
              <a:pathLst>
                <a:path extrusionOk="0" h="1574" w="1574">
                  <a:moveTo>
                    <a:pt x="799" y="1"/>
                  </a:moveTo>
                  <a:cubicBezTo>
                    <a:pt x="690" y="606"/>
                    <a:pt x="606" y="690"/>
                    <a:pt x="1" y="787"/>
                  </a:cubicBezTo>
                  <a:cubicBezTo>
                    <a:pt x="606" y="884"/>
                    <a:pt x="690" y="969"/>
                    <a:pt x="787" y="1574"/>
                  </a:cubicBezTo>
                  <a:cubicBezTo>
                    <a:pt x="884" y="969"/>
                    <a:pt x="968" y="884"/>
                    <a:pt x="1573" y="799"/>
                  </a:cubicBezTo>
                  <a:cubicBezTo>
                    <a:pt x="968" y="690"/>
                    <a:pt x="884" y="606"/>
                    <a:pt x="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3"/>
            <p:cNvSpPr/>
            <p:nvPr/>
          </p:nvSpPr>
          <p:spPr>
            <a:xfrm>
              <a:off x="1713264" y="1130216"/>
              <a:ext cx="51295" cy="48958"/>
            </a:xfrm>
            <a:custGeom>
              <a:rect b="b" l="l" r="r" t="t"/>
              <a:pathLst>
                <a:path extrusionOk="0" h="901" w="944">
                  <a:moveTo>
                    <a:pt x="477" y="1"/>
                  </a:moveTo>
                  <a:cubicBezTo>
                    <a:pt x="253" y="1"/>
                    <a:pt x="59" y="175"/>
                    <a:pt x="25" y="402"/>
                  </a:cubicBezTo>
                  <a:cubicBezTo>
                    <a:pt x="0" y="656"/>
                    <a:pt x="182" y="874"/>
                    <a:pt x="424" y="898"/>
                  </a:cubicBezTo>
                  <a:cubicBezTo>
                    <a:pt x="439" y="899"/>
                    <a:pt x="454" y="900"/>
                    <a:pt x="469" y="900"/>
                  </a:cubicBezTo>
                  <a:cubicBezTo>
                    <a:pt x="703" y="900"/>
                    <a:pt x="897" y="726"/>
                    <a:pt x="920" y="499"/>
                  </a:cubicBezTo>
                  <a:cubicBezTo>
                    <a:pt x="944" y="257"/>
                    <a:pt x="763" y="39"/>
                    <a:pt x="521" y="3"/>
                  </a:cubicBezTo>
                  <a:cubicBezTo>
                    <a:pt x="506" y="1"/>
                    <a:pt x="492" y="1"/>
                    <a:pt x="477" y="1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3"/>
            <p:cNvSpPr/>
            <p:nvPr/>
          </p:nvSpPr>
          <p:spPr>
            <a:xfrm>
              <a:off x="1849979" y="1096797"/>
              <a:ext cx="49338" cy="48686"/>
            </a:xfrm>
            <a:custGeom>
              <a:rect b="b" l="l" r="r" t="t"/>
              <a:pathLst>
                <a:path extrusionOk="0" h="896" w="908">
                  <a:moveTo>
                    <a:pt x="460" y="1"/>
                  </a:moveTo>
                  <a:cubicBezTo>
                    <a:pt x="400" y="340"/>
                    <a:pt x="351" y="388"/>
                    <a:pt x="1" y="448"/>
                  </a:cubicBezTo>
                  <a:cubicBezTo>
                    <a:pt x="351" y="509"/>
                    <a:pt x="400" y="545"/>
                    <a:pt x="448" y="896"/>
                  </a:cubicBezTo>
                  <a:cubicBezTo>
                    <a:pt x="509" y="557"/>
                    <a:pt x="557" y="509"/>
                    <a:pt x="908" y="448"/>
                  </a:cubicBezTo>
                  <a:cubicBezTo>
                    <a:pt x="557" y="400"/>
                    <a:pt x="521" y="352"/>
                    <a:pt x="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13"/>
            <p:cNvSpPr/>
            <p:nvPr/>
          </p:nvSpPr>
          <p:spPr>
            <a:xfrm>
              <a:off x="1732336" y="1320944"/>
              <a:ext cx="48686" cy="48686"/>
            </a:xfrm>
            <a:custGeom>
              <a:rect b="b" l="l" r="r" t="t"/>
              <a:pathLst>
                <a:path extrusionOk="0" h="896" w="896">
                  <a:moveTo>
                    <a:pt x="448" y="1"/>
                  </a:moveTo>
                  <a:cubicBezTo>
                    <a:pt x="387" y="352"/>
                    <a:pt x="339" y="388"/>
                    <a:pt x="0" y="448"/>
                  </a:cubicBezTo>
                  <a:cubicBezTo>
                    <a:pt x="339" y="509"/>
                    <a:pt x="387" y="557"/>
                    <a:pt x="436" y="896"/>
                  </a:cubicBezTo>
                  <a:cubicBezTo>
                    <a:pt x="508" y="557"/>
                    <a:pt x="545" y="509"/>
                    <a:pt x="895" y="460"/>
                  </a:cubicBezTo>
                  <a:cubicBezTo>
                    <a:pt x="545" y="400"/>
                    <a:pt x="508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13"/>
            <p:cNvSpPr/>
            <p:nvPr/>
          </p:nvSpPr>
          <p:spPr>
            <a:xfrm>
              <a:off x="1554215" y="539500"/>
              <a:ext cx="215611" cy="195941"/>
            </a:xfrm>
            <a:custGeom>
              <a:rect b="b" l="l" r="r" t="t"/>
              <a:pathLst>
                <a:path extrusionOk="0" h="3606" w="3968">
                  <a:moveTo>
                    <a:pt x="1977" y="0"/>
                  </a:moveTo>
                  <a:cubicBezTo>
                    <a:pt x="1521" y="0"/>
                    <a:pt x="1066" y="173"/>
                    <a:pt x="714" y="519"/>
                  </a:cubicBezTo>
                  <a:cubicBezTo>
                    <a:pt x="0" y="1221"/>
                    <a:pt x="0" y="2358"/>
                    <a:pt x="690" y="3071"/>
                  </a:cubicBezTo>
                  <a:cubicBezTo>
                    <a:pt x="1045" y="3427"/>
                    <a:pt x="1512" y="3605"/>
                    <a:pt x="1979" y="3605"/>
                  </a:cubicBezTo>
                  <a:cubicBezTo>
                    <a:pt x="2434" y="3605"/>
                    <a:pt x="2890" y="3436"/>
                    <a:pt x="3242" y="3096"/>
                  </a:cubicBezTo>
                  <a:cubicBezTo>
                    <a:pt x="3956" y="2394"/>
                    <a:pt x="3968" y="1257"/>
                    <a:pt x="3266" y="543"/>
                  </a:cubicBezTo>
                  <a:cubicBezTo>
                    <a:pt x="2911" y="182"/>
                    <a:pt x="2444" y="0"/>
                    <a:pt x="1977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3"/>
            <p:cNvSpPr/>
            <p:nvPr/>
          </p:nvSpPr>
          <p:spPr>
            <a:xfrm>
              <a:off x="1606108" y="581450"/>
              <a:ext cx="111827" cy="111827"/>
            </a:xfrm>
            <a:custGeom>
              <a:rect b="b" l="l" r="r" t="t"/>
              <a:pathLst>
                <a:path extrusionOk="0" h="2058" w="2058">
                  <a:moveTo>
                    <a:pt x="1041" y="1"/>
                  </a:moveTo>
                  <a:cubicBezTo>
                    <a:pt x="896" y="787"/>
                    <a:pt x="799" y="896"/>
                    <a:pt x="1" y="1017"/>
                  </a:cubicBezTo>
                  <a:cubicBezTo>
                    <a:pt x="799" y="1150"/>
                    <a:pt x="896" y="1259"/>
                    <a:pt x="1017" y="2057"/>
                  </a:cubicBezTo>
                  <a:cubicBezTo>
                    <a:pt x="1150" y="1259"/>
                    <a:pt x="1259" y="1150"/>
                    <a:pt x="2057" y="1029"/>
                  </a:cubicBezTo>
                  <a:cubicBezTo>
                    <a:pt x="1259" y="896"/>
                    <a:pt x="1162" y="799"/>
                    <a:pt x="1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3"/>
            <p:cNvSpPr/>
            <p:nvPr/>
          </p:nvSpPr>
          <p:spPr>
            <a:xfrm>
              <a:off x="1970936" y="760115"/>
              <a:ext cx="222240" cy="196267"/>
            </a:xfrm>
            <a:custGeom>
              <a:rect b="b" l="l" r="r" t="t"/>
              <a:pathLst>
                <a:path extrusionOk="0" h="3612" w="4090">
                  <a:moveTo>
                    <a:pt x="2054" y="0"/>
                  </a:moveTo>
                  <a:cubicBezTo>
                    <a:pt x="1332" y="0"/>
                    <a:pt x="654" y="437"/>
                    <a:pt x="375" y="1152"/>
                  </a:cubicBezTo>
                  <a:cubicBezTo>
                    <a:pt x="0" y="2072"/>
                    <a:pt x="460" y="3124"/>
                    <a:pt x="1391" y="3487"/>
                  </a:cubicBezTo>
                  <a:cubicBezTo>
                    <a:pt x="1605" y="3572"/>
                    <a:pt x="1826" y="3611"/>
                    <a:pt x="2044" y="3611"/>
                  </a:cubicBezTo>
                  <a:cubicBezTo>
                    <a:pt x="2763" y="3611"/>
                    <a:pt x="3448" y="3177"/>
                    <a:pt x="3726" y="2471"/>
                  </a:cubicBezTo>
                  <a:cubicBezTo>
                    <a:pt x="4089" y="1540"/>
                    <a:pt x="3629" y="499"/>
                    <a:pt x="2710" y="124"/>
                  </a:cubicBezTo>
                  <a:cubicBezTo>
                    <a:pt x="2494" y="40"/>
                    <a:pt x="2272" y="0"/>
                    <a:pt x="2054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3"/>
            <p:cNvSpPr/>
            <p:nvPr/>
          </p:nvSpPr>
          <p:spPr>
            <a:xfrm>
              <a:off x="2026144" y="802336"/>
              <a:ext cx="111772" cy="111120"/>
            </a:xfrm>
            <a:custGeom>
              <a:rect b="b" l="l" r="r" t="t"/>
              <a:pathLst>
                <a:path extrusionOk="0" h="2045" w="2057">
                  <a:moveTo>
                    <a:pt x="1041" y="0"/>
                  </a:moveTo>
                  <a:cubicBezTo>
                    <a:pt x="908" y="787"/>
                    <a:pt x="799" y="896"/>
                    <a:pt x="0" y="1017"/>
                  </a:cubicBezTo>
                  <a:cubicBezTo>
                    <a:pt x="799" y="1138"/>
                    <a:pt x="896" y="1259"/>
                    <a:pt x="1017" y="2045"/>
                  </a:cubicBezTo>
                  <a:cubicBezTo>
                    <a:pt x="1162" y="1259"/>
                    <a:pt x="1259" y="1150"/>
                    <a:pt x="2057" y="1029"/>
                  </a:cubicBezTo>
                  <a:cubicBezTo>
                    <a:pt x="1271" y="896"/>
                    <a:pt x="1162" y="787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13"/>
            <p:cNvSpPr/>
            <p:nvPr/>
          </p:nvSpPr>
          <p:spPr>
            <a:xfrm>
              <a:off x="1696147" y="1111958"/>
              <a:ext cx="85527" cy="85473"/>
            </a:xfrm>
            <a:custGeom>
              <a:rect b="b" l="l" r="r" t="t"/>
              <a:pathLst>
                <a:path extrusionOk="0" h="1573" w="1574">
                  <a:moveTo>
                    <a:pt x="799" y="0"/>
                  </a:moveTo>
                  <a:cubicBezTo>
                    <a:pt x="690" y="605"/>
                    <a:pt x="606" y="690"/>
                    <a:pt x="1" y="786"/>
                  </a:cubicBezTo>
                  <a:cubicBezTo>
                    <a:pt x="606" y="883"/>
                    <a:pt x="690" y="968"/>
                    <a:pt x="787" y="1573"/>
                  </a:cubicBezTo>
                  <a:cubicBezTo>
                    <a:pt x="884" y="968"/>
                    <a:pt x="969" y="883"/>
                    <a:pt x="1573" y="798"/>
                  </a:cubicBezTo>
                  <a:cubicBezTo>
                    <a:pt x="969" y="690"/>
                    <a:pt x="884" y="605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17" name="Google Shape;4617;p13"/>
          <p:cNvSpPr txBox="1"/>
          <p:nvPr>
            <p:ph idx="1" type="subTitle"/>
          </p:nvPr>
        </p:nvSpPr>
        <p:spPr>
          <a:xfrm>
            <a:off x="1158250" y="1496200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18" name="Google Shape;4618;p13"/>
          <p:cNvSpPr txBox="1"/>
          <p:nvPr>
            <p:ph idx="2" type="subTitle"/>
          </p:nvPr>
        </p:nvSpPr>
        <p:spPr>
          <a:xfrm>
            <a:off x="865950" y="188331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19" name="Google Shape;4619;p13"/>
          <p:cNvSpPr txBox="1"/>
          <p:nvPr>
            <p:ph idx="3" type="subTitle"/>
          </p:nvPr>
        </p:nvSpPr>
        <p:spPr>
          <a:xfrm>
            <a:off x="1166497" y="2899825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0" name="Google Shape;4620;p13"/>
          <p:cNvSpPr txBox="1"/>
          <p:nvPr>
            <p:ph idx="4" type="subTitle"/>
          </p:nvPr>
        </p:nvSpPr>
        <p:spPr>
          <a:xfrm>
            <a:off x="865950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1" name="Google Shape;4621;p13"/>
          <p:cNvSpPr txBox="1"/>
          <p:nvPr>
            <p:ph idx="5" type="subTitle"/>
          </p:nvPr>
        </p:nvSpPr>
        <p:spPr>
          <a:xfrm>
            <a:off x="4034950" y="1496200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2" name="Google Shape;4622;p13"/>
          <p:cNvSpPr txBox="1"/>
          <p:nvPr>
            <p:ph idx="6" type="subTitle"/>
          </p:nvPr>
        </p:nvSpPr>
        <p:spPr>
          <a:xfrm>
            <a:off x="3688695" y="188331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3" name="Google Shape;4623;p13"/>
          <p:cNvSpPr txBox="1"/>
          <p:nvPr>
            <p:ph idx="7" type="subTitle"/>
          </p:nvPr>
        </p:nvSpPr>
        <p:spPr>
          <a:xfrm>
            <a:off x="4032200" y="2899825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4" name="Google Shape;4624;p13"/>
          <p:cNvSpPr txBox="1"/>
          <p:nvPr>
            <p:ph idx="8" type="subTitle"/>
          </p:nvPr>
        </p:nvSpPr>
        <p:spPr>
          <a:xfrm>
            <a:off x="3688695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5" name="Google Shape;4625;p13"/>
          <p:cNvSpPr txBox="1"/>
          <p:nvPr>
            <p:ph idx="9" type="subTitle"/>
          </p:nvPr>
        </p:nvSpPr>
        <p:spPr>
          <a:xfrm>
            <a:off x="6851961" y="1491850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6" name="Google Shape;4626;p13"/>
          <p:cNvSpPr txBox="1"/>
          <p:nvPr>
            <p:ph idx="13" type="subTitle"/>
          </p:nvPr>
        </p:nvSpPr>
        <p:spPr>
          <a:xfrm>
            <a:off x="6511441" y="188331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7" name="Google Shape;4627;p13"/>
          <p:cNvSpPr txBox="1"/>
          <p:nvPr>
            <p:ph idx="14" type="subTitle"/>
          </p:nvPr>
        </p:nvSpPr>
        <p:spPr>
          <a:xfrm>
            <a:off x="6852361" y="2895475"/>
            <a:ext cx="11613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628" name="Google Shape;4628;p13"/>
          <p:cNvSpPr txBox="1"/>
          <p:nvPr>
            <p:ph idx="15" type="subTitle"/>
          </p:nvPr>
        </p:nvSpPr>
        <p:spPr>
          <a:xfrm>
            <a:off x="6511441" y="3287203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29" name="Google Shape;4629;p13"/>
          <p:cNvSpPr txBox="1"/>
          <p:nvPr>
            <p:ph hasCustomPrompt="1" type="title"/>
          </p:nvPr>
        </p:nvSpPr>
        <p:spPr>
          <a:xfrm>
            <a:off x="910265" y="1493625"/>
            <a:ext cx="2625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0" name="Google Shape;4630;p13"/>
          <p:cNvSpPr txBox="1"/>
          <p:nvPr>
            <p:ph hasCustomPrompt="1" idx="16" type="title"/>
          </p:nvPr>
        </p:nvSpPr>
        <p:spPr>
          <a:xfrm>
            <a:off x="3746181" y="1493625"/>
            <a:ext cx="2781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1" name="Google Shape;4631;p13"/>
          <p:cNvSpPr txBox="1"/>
          <p:nvPr>
            <p:ph hasCustomPrompt="1" idx="17" type="title"/>
          </p:nvPr>
        </p:nvSpPr>
        <p:spPr>
          <a:xfrm>
            <a:off x="6569497" y="1491850"/>
            <a:ext cx="2787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2" name="Google Shape;4632;p13"/>
          <p:cNvSpPr txBox="1"/>
          <p:nvPr>
            <p:ph hasCustomPrompt="1" idx="18" type="title"/>
          </p:nvPr>
        </p:nvSpPr>
        <p:spPr>
          <a:xfrm>
            <a:off x="931463" y="2897198"/>
            <a:ext cx="2625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3" name="Google Shape;4633;p13"/>
          <p:cNvSpPr txBox="1"/>
          <p:nvPr>
            <p:ph hasCustomPrompt="1" idx="19" type="title"/>
          </p:nvPr>
        </p:nvSpPr>
        <p:spPr>
          <a:xfrm>
            <a:off x="3747379" y="2895401"/>
            <a:ext cx="2781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4" name="Google Shape;4634;p13"/>
          <p:cNvSpPr txBox="1"/>
          <p:nvPr>
            <p:ph hasCustomPrompt="1" idx="20" type="title"/>
          </p:nvPr>
        </p:nvSpPr>
        <p:spPr>
          <a:xfrm>
            <a:off x="6570739" y="2895400"/>
            <a:ext cx="2787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35" name="Google Shape;4635;p13"/>
          <p:cNvSpPr txBox="1"/>
          <p:nvPr>
            <p:ph idx="21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9">
    <p:spTree>
      <p:nvGrpSpPr>
        <p:cNvPr id="4636" name="Shape 4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7" name="Google Shape;4637;p1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638" name="Google Shape;4638;p1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39" name="Google Shape;4639;p1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640" name="Google Shape;4640;p1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1" name="Google Shape;4641;p1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2" name="Google Shape;4642;p1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3" name="Google Shape;4643;p1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4" name="Google Shape;4644;p1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5" name="Google Shape;4645;p1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6" name="Google Shape;4646;p1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7" name="Google Shape;4647;p1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8" name="Google Shape;4648;p1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9" name="Google Shape;4649;p1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0" name="Google Shape;4650;p1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1" name="Google Shape;4651;p1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2" name="Google Shape;4652;p1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3" name="Google Shape;4653;p1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4" name="Google Shape;4654;p1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5" name="Google Shape;4655;p1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6" name="Google Shape;4656;p1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7" name="Google Shape;4657;p1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8" name="Google Shape;4658;p1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9" name="Google Shape;4659;p1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0" name="Google Shape;4660;p1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1" name="Google Shape;4661;p1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2" name="Google Shape;4662;p1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3" name="Google Shape;4663;p1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4" name="Google Shape;4664;p1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65" name="Google Shape;4665;p1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666" name="Google Shape;4666;p1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7" name="Google Shape;4667;p1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8" name="Google Shape;4668;p1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9" name="Google Shape;4669;p1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0" name="Google Shape;4670;p1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1" name="Google Shape;4671;p1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2" name="Google Shape;4672;p1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3" name="Google Shape;4673;p1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4" name="Google Shape;4674;p1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5" name="Google Shape;4675;p1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6" name="Google Shape;4676;p1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7" name="Google Shape;4677;p1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8" name="Google Shape;4678;p1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9" name="Google Shape;4679;p1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0" name="Google Shape;4680;p1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1" name="Google Shape;4681;p1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2" name="Google Shape;4682;p1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3" name="Google Shape;4683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4" name="Google Shape;4684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5" name="Google Shape;4685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6" name="Google Shape;4686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7" name="Google Shape;4687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8" name="Google Shape;4688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9" name="Google Shape;4689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0" name="Google Shape;4690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1" name="Google Shape;4691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692" name="Google Shape;4692;p1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1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1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1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1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1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1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1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1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1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1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1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1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1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1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1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1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1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1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1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1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1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1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1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1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1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1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1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1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1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1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1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1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1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1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1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1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1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1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1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1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1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1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1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1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1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1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1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1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1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1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1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1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1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1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1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1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1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1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1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1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1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1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1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1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1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1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1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1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1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1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1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1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1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1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1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1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1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1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1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1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1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1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1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1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1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1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1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1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1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1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1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1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1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1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1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1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1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1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1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92" name="Google Shape;4792;p1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4793" name="Google Shape;4793;p1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4" name="Google Shape;4794;p1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5" name="Google Shape;4795;p1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6" name="Google Shape;4796;p1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7" name="Google Shape;4797;p1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8" name="Google Shape;4798;p1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9" name="Google Shape;4799;p1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0" name="Google Shape;4800;p1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1" name="Google Shape;4801;p1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2" name="Google Shape;4802;p1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3" name="Google Shape;4803;p1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4" name="Google Shape;4804;p1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5" name="Google Shape;4805;p1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6" name="Google Shape;4806;p1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7" name="Google Shape;4807;p1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8" name="Google Shape;4808;p1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9" name="Google Shape;4809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0" name="Google Shape;4810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1" name="Google Shape;4811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2" name="Google Shape;4812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3" name="Google Shape;4813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4" name="Google Shape;4814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5" name="Google Shape;4815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6" name="Google Shape;4816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7" name="Google Shape;4817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8" name="Google Shape;4818;p1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19" name="Google Shape;4819;p1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1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24" name="Google Shape;4824;p1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4825" name="Google Shape;4825;p1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6" name="Google Shape;4826;p1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7" name="Google Shape;4827;p1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8" name="Google Shape;4828;p1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9" name="Google Shape;4829;p1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0" name="Google Shape;4830;p1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1" name="Google Shape;4831;p1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2" name="Google Shape;4832;p1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3" name="Google Shape;4833;p1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4" name="Google Shape;4834;p1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5" name="Google Shape;4835;p1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6" name="Google Shape;4836;p1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7" name="Google Shape;4837;p1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8" name="Google Shape;4838;p1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9" name="Google Shape;4839;p1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0" name="Google Shape;4840;p1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1" name="Google Shape;4841;p1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2" name="Google Shape;4842;p1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3" name="Google Shape;4843;p1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4" name="Google Shape;4844;p1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5" name="Google Shape;4845;p1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6" name="Google Shape;4846;p1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7" name="Google Shape;4847;p1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8" name="Google Shape;4848;p1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9" name="Google Shape;4849;p1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0" name="Google Shape;4850;p1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851" name="Google Shape;4851;p1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852" name="Google Shape;4852;p1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4853" name="Google Shape;4853;p1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4" name="Google Shape;4854;p1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5" name="Google Shape;4855;p1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6" name="Google Shape;4856;p1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7" name="Google Shape;4857;p1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8" name="Google Shape;4858;p1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9" name="Google Shape;4859;p1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0" name="Google Shape;4860;p1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1" name="Google Shape;4861;p1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2" name="Google Shape;4862;p1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3" name="Google Shape;4863;p1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4" name="Google Shape;4864;p1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5" name="Google Shape;4865;p1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6" name="Google Shape;4866;p1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7" name="Google Shape;4867;p1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8" name="Google Shape;4868;p1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9" name="Google Shape;4869;p1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0" name="Google Shape;4870;p1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1" name="Google Shape;4871;p1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2" name="Google Shape;4872;p1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3" name="Google Shape;4873;p1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4" name="Google Shape;4874;p1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5" name="Google Shape;4875;p1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6" name="Google Shape;4876;p1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7" name="Google Shape;4877;p1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8" name="Google Shape;4878;p1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879" name="Google Shape;4879;p14"/>
          <p:cNvGrpSpPr/>
          <p:nvPr/>
        </p:nvGrpSpPr>
        <p:grpSpPr>
          <a:xfrm>
            <a:off x="-466769" y="-458946"/>
            <a:ext cx="3825803" cy="2654234"/>
            <a:chOff x="-466769" y="-458946"/>
            <a:chExt cx="3825803" cy="2654234"/>
          </a:xfrm>
        </p:grpSpPr>
        <p:grpSp>
          <p:nvGrpSpPr>
            <p:cNvPr id="4880" name="Google Shape;4880;p14"/>
            <p:cNvGrpSpPr/>
            <p:nvPr/>
          </p:nvGrpSpPr>
          <p:grpSpPr>
            <a:xfrm flipH="1">
              <a:off x="-466769" y="50218"/>
              <a:ext cx="1699100" cy="2145071"/>
              <a:chOff x="146217" y="2712579"/>
              <a:chExt cx="1552966" cy="1960401"/>
            </a:xfrm>
          </p:grpSpPr>
          <p:grpSp>
            <p:nvGrpSpPr>
              <p:cNvPr id="4881" name="Google Shape;4881;p1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882" name="Google Shape;4882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3" name="Google Shape;4883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4" name="Google Shape;4884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5" name="Google Shape;4885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6" name="Google Shape;4886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7" name="Google Shape;4887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8" name="Google Shape;4888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89" name="Google Shape;4889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0" name="Google Shape;4890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1" name="Google Shape;4891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2" name="Google Shape;4892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3" name="Google Shape;4893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4" name="Google Shape;4894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5" name="Google Shape;4895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96" name="Google Shape;4896;p1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897" name="Google Shape;4897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8" name="Google Shape;4898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99" name="Google Shape;4899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0" name="Google Shape;4900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1" name="Google Shape;4901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2" name="Google Shape;4902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3" name="Google Shape;4903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4" name="Google Shape;4904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5" name="Google Shape;4905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6" name="Google Shape;4906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7" name="Google Shape;4907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8" name="Google Shape;4908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9" name="Google Shape;4909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0" name="Google Shape;4910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11" name="Google Shape;4911;p1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912" name="Google Shape;4912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3" name="Google Shape;4913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4" name="Google Shape;4914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5" name="Google Shape;4915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6" name="Google Shape;4916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7" name="Google Shape;4917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8" name="Google Shape;4918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19" name="Google Shape;4919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0" name="Google Shape;4920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1" name="Google Shape;4921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2" name="Google Shape;4922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3" name="Google Shape;4923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4" name="Google Shape;4924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5" name="Google Shape;4925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926" name="Google Shape;4926;p14"/>
            <p:cNvGrpSpPr/>
            <p:nvPr/>
          </p:nvGrpSpPr>
          <p:grpSpPr>
            <a:xfrm flipH="1" rot="4447765">
              <a:off x="1245495" y="-421036"/>
              <a:ext cx="1699108" cy="2145073"/>
              <a:chOff x="146217" y="2712579"/>
              <a:chExt cx="1552966" cy="1960401"/>
            </a:xfrm>
          </p:grpSpPr>
          <p:grpSp>
            <p:nvGrpSpPr>
              <p:cNvPr id="4927" name="Google Shape;4927;p1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4928" name="Google Shape;4928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29" name="Google Shape;4929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0" name="Google Shape;4930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1" name="Google Shape;4931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2" name="Google Shape;4932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3" name="Google Shape;4933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4" name="Google Shape;4934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5" name="Google Shape;4935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6" name="Google Shape;4936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7" name="Google Shape;4937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8" name="Google Shape;4938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9" name="Google Shape;4939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0" name="Google Shape;4940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1" name="Google Shape;4941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42" name="Google Shape;4942;p1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4943" name="Google Shape;4943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4" name="Google Shape;4944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5" name="Google Shape;4945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6" name="Google Shape;4946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7" name="Google Shape;4947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8" name="Google Shape;4948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9" name="Google Shape;4949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0" name="Google Shape;4950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1" name="Google Shape;4951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2" name="Google Shape;4952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3" name="Google Shape;4953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4" name="Google Shape;4954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5" name="Google Shape;4955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6" name="Google Shape;4956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57" name="Google Shape;4957;p1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4958" name="Google Shape;4958;p1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9" name="Google Shape;4959;p1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0" name="Google Shape;4960;p1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1" name="Google Shape;4961;p1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2" name="Google Shape;4962;p1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3" name="Google Shape;4963;p1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4" name="Google Shape;4964;p1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5" name="Google Shape;4965;p1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6" name="Google Shape;4966;p1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7" name="Google Shape;4967;p1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8" name="Google Shape;4968;p1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9" name="Google Shape;4969;p1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0" name="Google Shape;4970;p1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1" name="Google Shape;4971;p1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4972" name="Google Shape;4972;p14"/>
          <p:cNvGrpSpPr/>
          <p:nvPr/>
        </p:nvGrpSpPr>
        <p:grpSpPr>
          <a:xfrm>
            <a:off x="7993668" y="4063296"/>
            <a:ext cx="1424466" cy="1367806"/>
            <a:chOff x="1328711" y="539500"/>
            <a:chExt cx="864465" cy="830130"/>
          </a:xfrm>
        </p:grpSpPr>
        <p:sp>
          <p:nvSpPr>
            <p:cNvPr id="4973" name="Google Shape;4973;p14"/>
            <p:cNvSpPr/>
            <p:nvPr/>
          </p:nvSpPr>
          <p:spPr>
            <a:xfrm>
              <a:off x="1401688" y="637364"/>
              <a:ext cx="260331" cy="277447"/>
            </a:xfrm>
            <a:custGeom>
              <a:rect b="b" l="l" r="r" t="t"/>
              <a:pathLst>
                <a:path extrusionOk="0" fill="none" h="5106" w="4791">
                  <a:moveTo>
                    <a:pt x="4791" y="0"/>
                  </a:moveTo>
                  <a:lnTo>
                    <a:pt x="2117" y="2843"/>
                  </a:lnTo>
                  <a:lnTo>
                    <a:pt x="1" y="5105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14"/>
            <p:cNvSpPr/>
            <p:nvPr/>
          </p:nvSpPr>
          <p:spPr>
            <a:xfrm>
              <a:off x="1516722" y="791795"/>
              <a:ext cx="239954" cy="554840"/>
            </a:xfrm>
            <a:custGeom>
              <a:rect b="b" l="l" r="r" t="t"/>
              <a:pathLst>
                <a:path extrusionOk="0" fill="none" h="10211" w="4416">
                  <a:moveTo>
                    <a:pt x="0" y="1"/>
                  </a:moveTo>
                  <a:lnTo>
                    <a:pt x="2674" y="4936"/>
                  </a:lnTo>
                  <a:lnTo>
                    <a:pt x="4089" y="6678"/>
                  </a:lnTo>
                  <a:lnTo>
                    <a:pt x="4416" y="10211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14"/>
            <p:cNvSpPr/>
            <p:nvPr/>
          </p:nvSpPr>
          <p:spPr>
            <a:xfrm>
              <a:off x="1738911" y="854936"/>
              <a:ext cx="356943" cy="299780"/>
            </a:xfrm>
            <a:custGeom>
              <a:rect b="b" l="l" r="r" t="t"/>
              <a:pathLst>
                <a:path extrusionOk="0" fill="none" h="5517" w="6569">
                  <a:moveTo>
                    <a:pt x="6569" y="0"/>
                  </a:moveTo>
                  <a:lnTo>
                    <a:pt x="2480" y="5069"/>
                  </a:lnTo>
                  <a:lnTo>
                    <a:pt x="0" y="5516"/>
                  </a:lnTo>
                </a:path>
              </a:pathLst>
            </a:custGeom>
            <a:noFill/>
            <a:ln cap="flat" cmpd="sng" w="3925">
              <a:solidFill>
                <a:schemeClr val="accent4"/>
              </a:solidFill>
              <a:prstDash val="solid"/>
              <a:miter lim="1209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14"/>
            <p:cNvSpPr/>
            <p:nvPr/>
          </p:nvSpPr>
          <p:spPr>
            <a:xfrm>
              <a:off x="1328711" y="849665"/>
              <a:ext cx="138778" cy="138072"/>
            </a:xfrm>
            <a:custGeom>
              <a:rect b="b" l="l" r="r" t="t"/>
              <a:pathLst>
                <a:path extrusionOk="0" h="2541" w="2554">
                  <a:moveTo>
                    <a:pt x="1283" y="0"/>
                  </a:moveTo>
                  <a:cubicBezTo>
                    <a:pt x="1114" y="980"/>
                    <a:pt x="981" y="1101"/>
                    <a:pt x="1" y="1259"/>
                  </a:cubicBezTo>
                  <a:cubicBezTo>
                    <a:pt x="981" y="1428"/>
                    <a:pt x="1114" y="1561"/>
                    <a:pt x="1271" y="2541"/>
                  </a:cubicBezTo>
                  <a:cubicBezTo>
                    <a:pt x="1428" y="1561"/>
                    <a:pt x="1561" y="1428"/>
                    <a:pt x="2553" y="1283"/>
                  </a:cubicBezTo>
                  <a:cubicBezTo>
                    <a:pt x="1561" y="1113"/>
                    <a:pt x="1428" y="980"/>
                    <a:pt x="1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14"/>
            <p:cNvSpPr/>
            <p:nvPr/>
          </p:nvSpPr>
          <p:spPr>
            <a:xfrm>
              <a:off x="1492378" y="770114"/>
              <a:ext cx="48741" cy="48686"/>
            </a:xfrm>
            <a:custGeom>
              <a:rect b="b" l="l" r="r" t="t"/>
              <a:pathLst>
                <a:path extrusionOk="0" h="896" w="897">
                  <a:moveTo>
                    <a:pt x="448" y="1"/>
                  </a:moveTo>
                  <a:cubicBezTo>
                    <a:pt x="388" y="352"/>
                    <a:pt x="352" y="388"/>
                    <a:pt x="1" y="448"/>
                  </a:cubicBezTo>
                  <a:cubicBezTo>
                    <a:pt x="340" y="509"/>
                    <a:pt x="388" y="557"/>
                    <a:pt x="448" y="896"/>
                  </a:cubicBezTo>
                  <a:cubicBezTo>
                    <a:pt x="509" y="557"/>
                    <a:pt x="545" y="509"/>
                    <a:pt x="896" y="460"/>
                  </a:cubicBezTo>
                  <a:cubicBezTo>
                    <a:pt x="557" y="400"/>
                    <a:pt x="509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14"/>
            <p:cNvSpPr/>
            <p:nvPr/>
          </p:nvSpPr>
          <p:spPr>
            <a:xfrm>
              <a:off x="1613335" y="1009367"/>
              <a:ext cx="85527" cy="85527"/>
            </a:xfrm>
            <a:custGeom>
              <a:rect b="b" l="l" r="r" t="t"/>
              <a:pathLst>
                <a:path extrusionOk="0" h="1574" w="1574">
                  <a:moveTo>
                    <a:pt x="799" y="1"/>
                  </a:moveTo>
                  <a:cubicBezTo>
                    <a:pt x="690" y="606"/>
                    <a:pt x="606" y="690"/>
                    <a:pt x="1" y="787"/>
                  </a:cubicBezTo>
                  <a:cubicBezTo>
                    <a:pt x="606" y="884"/>
                    <a:pt x="690" y="969"/>
                    <a:pt x="787" y="1574"/>
                  </a:cubicBezTo>
                  <a:cubicBezTo>
                    <a:pt x="884" y="969"/>
                    <a:pt x="968" y="884"/>
                    <a:pt x="1573" y="799"/>
                  </a:cubicBezTo>
                  <a:cubicBezTo>
                    <a:pt x="968" y="690"/>
                    <a:pt x="884" y="606"/>
                    <a:pt x="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14"/>
            <p:cNvSpPr/>
            <p:nvPr/>
          </p:nvSpPr>
          <p:spPr>
            <a:xfrm>
              <a:off x="1713264" y="1130216"/>
              <a:ext cx="51295" cy="48958"/>
            </a:xfrm>
            <a:custGeom>
              <a:rect b="b" l="l" r="r" t="t"/>
              <a:pathLst>
                <a:path extrusionOk="0" h="901" w="944">
                  <a:moveTo>
                    <a:pt x="477" y="1"/>
                  </a:moveTo>
                  <a:cubicBezTo>
                    <a:pt x="253" y="1"/>
                    <a:pt x="59" y="175"/>
                    <a:pt x="25" y="402"/>
                  </a:cubicBezTo>
                  <a:cubicBezTo>
                    <a:pt x="0" y="656"/>
                    <a:pt x="182" y="874"/>
                    <a:pt x="424" y="898"/>
                  </a:cubicBezTo>
                  <a:cubicBezTo>
                    <a:pt x="439" y="899"/>
                    <a:pt x="454" y="900"/>
                    <a:pt x="469" y="900"/>
                  </a:cubicBezTo>
                  <a:cubicBezTo>
                    <a:pt x="703" y="900"/>
                    <a:pt x="897" y="726"/>
                    <a:pt x="920" y="499"/>
                  </a:cubicBezTo>
                  <a:cubicBezTo>
                    <a:pt x="944" y="257"/>
                    <a:pt x="763" y="39"/>
                    <a:pt x="521" y="3"/>
                  </a:cubicBezTo>
                  <a:cubicBezTo>
                    <a:pt x="506" y="1"/>
                    <a:pt x="492" y="1"/>
                    <a:pt x="477" y="1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14"/>
            <p:cNvSpPr/>
            <p:nvPr/>
          </p:nvSpPr>
          <p:spPr>
            <a:xfrm>
              <a:off x="1849979" y="1096797"/>
              <a:ext cx="49338" cy="48686"/>
            </a:xfrm>
            <a:custGeom>
              <a:rect b="b" l="l" r="r" t="t"/>
              <a:pathLst>
                <a:path extrusionOk="0" h="896" w="908">
                  <a:moveTo>
                    <a:pt x="460" y="1"/>
                  </a:moveTo>
                  <a:cubicBezTo>
                    <a:pt x="400" y="340"/>
                    <a:pt x="351" y="388"/>
                    <a:pt x="1" y="448"/>
                  </a:cubicBezTo>
                  <a:cubicBezTo>
                    <a:pt x="351" y="509"/>
                    <a:pt x="400" y="545"/>
                    <a:pt x="448" y="896"/>
                  </a:cubicBezTo>
                  <a:cubicBezTo>
                    <a:pt x="509" y="557"/>
                    <a:pt x="557" y="509"/>
                    <a:pt x="908" y="448"/>
                  </a:cubicBezTo>
                  <a:cubicBezTo>
                    <a:pt x="557" y="400"/>
                    <a:pt x="521" y="352"/>
                    <a:pt x="4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14"/>
            <p:cNvSpPr/>
            <p:nvPr/>
          </p:nvSpPr>
          <p:spPr>
            <a:xfrm>
              <a:off x="1732336" y="1320944"/>
              <a:ext cx="48686" cy="48686"/>
            </a:xfrm>
            <a:custGeom>
              <a:rect b="b" l="l" r="r" t="t"/>
              <a:pathLst>
                <a:path extrusionOk="0" h="896" w="896">
                  <a:moveTo>
                    <a:pt x="448" y="1"/>
                  </a:moveTo>
                  <a:cubicBezTo>
                    <a:pt x="387" y="352"/>
                    <a:pt x="339" y="388"/>
                    <a:pt x="0" y="448"/>
                  </a:cubicBezTo>
                  <a:cubicBezTo>
                    <a:pt x="339" y="509"/>
                    <a:pt x="387" y="557"/>
                    <a:pt x="436" y="896"/>
                  </a:cubicBezTo>
                  <a:cubicBezTo>
                    <a:pt x="508" y="557"/>
                    <a:pt x="545" y="509"/>
                    <a:pt x="895" y="460"/>
                  </a:cubicBezTo>
                  <a:cubicBezTo>
                    <a:pt x="545" y="400"/>
                    <a:pt x="508" y="352"/>
                    <a:pt x="4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14"/>
            <p:cNvSpPr/>
            <p:nvPr/>
          </p:nvSpPr>
          <p:spPr>
            <a:xfrm>
              <a:off x="1554215" y="539500"/>
              <a:ext cx="215611" cy="195941"/>
            </a:xfrm>
            <a:custGeom>
              <a:rect b="b" l="l" r="r" t="t"/>
              <a:pathLst>
                <a:path extrusionOk="0" h="3606" w="3968">
                  <a:moveTo>
                    <a:pt x="1977" y="0"/>
                  </a:moveTo>
                  <a:cubicBezTo>
                    <a:pt x="1521" y="0"/>
                    <a:pt x="1066" y="173"/>
                    <a:pt x="714" y="519"/>
                  </a:cubicBezTo>
                  <a:cubicBezTo>
                    <a:pt x="0" y="1221"/>
                    <a:pt x="0" y="2358"/>
                    <a:pt x="690" y="3071"/>
                  </a:cubicBezTo>
                  <a:cubicBezTo>
                    <a:pt x="1045" y="3427"/>
                    <a:pt x="1512" y="3605"/>
                    <a:pt x="1979" y="3605"/>
                  </a:cubicBezTo>
                  <a:cubicBezTo>
                    <a:pt x="2434" y="3605"/>
                    <a:pt x="2890" y="3436"/>
                    <a:pt x="3242" y="3096"/>
                  </a:cubicBezTo>
                  <a:cubicBezTo>
                    <a:pt x="3956" y="2394"/>
                    <a:pt x="3968" y="1257"/>
                    <a:pt x="3266" y="543"/>
                  </a:cubicBezTo>
                  <a:cubicBezTo>
                    <a:pt x="2911" y="182"/>
                    <a:pt x="2444" y="0"/>
                    <a:pt x="1977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14"/>
            <p:cNvSpPr/>
            <p:nvPr/>
          </p:nvSpPr>
          <p:spPr>
            <a:xfrm>
              <a:off x="1606108" y="581450"/>
              <a:ext cx="111827" cy="111827"/>
            </a:xfrm>
            <a:custGeom>
              <a:rect b="b" l="l" r="r" t="t"/>
              <a:pathLst>
                <a:path extrusionOk="0" h="2058" w="2058">
                  <a:moveTo>
                    <a:pt x="1041" y="1"/>
                  </a:moveTo>
                  <a:cubicBezTo>
                    <a:pt x="896" y="787"/>
                    <a:pt x="799" y="896"/>
                    <a:pt x="1" y="1017"/>
                  </a:cubicBezTo>
                  <a:cubicBezTo>
                    <a:pt x="799" y="1150"/>
                    <a:pt x="896" y="1259"/>
                    <a:pt x="1017" y="2057"/>
                  </a:cubicBezTo>
                  <a:cubicBezTo>
                    <a:pt x="1150" y="1259"/>
                    <a:pt x="1259" y="1150"/>
                    <a:pt x="2057" y="1029"/>
                  </a:cubicBezTo>
                  <a:cubicBezTo>
                    <a:pt x="1259" y="896"/>
                    <a:pt x="1162" y="799"/>
                    <a:pt x="10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14"/>
            <p:cNvSpPr/>
            <p:nvPr/>
          </p:nvSpPr>
          <p:spPr>
            <a:xfrm>
              <a:off x="1970936" y="760115"/>
              <a:ext cx="222240" cy="196267"/>
            </a:xfrm>
            <a:custGeom>
              <a:rect b="b" l="l" r="r" t="t"/>
              <a:pathLst>
                <a:path extrusionOk="0" h="3612" w="4090">
                  <a:moveTo>
                    <a:pt x="2054" y="0"/>
                  </a:moveTo>
                  <a:cubicBezTo>
                    <a:pt x="1332" y="0"/>
                    <a:pt x="654" y="437"/>
                    <a:pt x="375" y="1152"/>
                  </a:cubicBezTo>
                  <a:cubicBezTo>
                    <a:pt x="0" y="2072"/>
                    <a:pt x="460" y="3124"/>
                    <a:pt x="1391" y="3487"/>
                  </a:cubicBezTo>
                  <a:cubicBezTo>
                    <a:pt x="1605" y="3572"/>
                    <a:pt x="1826" y="3611"/>
                    <a:pt x="2044" y="3611"/>
                  </a:cubicBezTo>
                  <a:cubicBezTo>
                    <a:pt x="2763" y="3611"/>
                    <a:pt x="3448" y="3177"/>
                    <a:pt x="3726" y="2471"/>
                  </a:cubicBezTo>
                  <a:cubicBezTo>
                    <a:pt x="4089" y="1540"/>
                    <a:pt x="3629" y="499"/>
                    <a:pt x="2710" y="124"/>
                  </a:cubicBezTo>
                  <a:cubicBezTo>
                    <a:pt x="2494" y="40"/>
                    <a:pt x="2272" y="0"/>
                    <a:pt x="2054" y="0"/>
                  </a:cubicBezTo>
                  <a:close/>
                </a:path>
              </a:pathLst>
            </a:custGeom>
            <a:solidFill>
              <a:srgbClr val="5F7D95">
                <a:alpha val="174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14"/>
            <p:cNvSpPr/>
            <p:nvPr/>
          </p:nvSpPr>
          <p:spPr>
            <a:xfrm>
              <a:off x="2026144" y="802336"/>
              <a:ext cx="111772" cy="111120"/>
            </a:xfrm>
            <a:custGeom>
              <a:rect b="b" l="l" r="r" t="t"/>
              <a:pathLst>
                <a:path extrusionOk="0" h="2045" w="2057">
                  <a:moveTo>
                    <a:pt x="1041" y="0"/>
                  </a:moveTo>
                  <a:cubicBezTo>
                    <a:pt x="908" y="787"/>
                    <a:pt x="799" y="896"/>
                    <a:pt x="0" y="1017"/>
                  </a:cubicBezTo>
                  <a:cubicBezTo>
                    <a:pt x="799" y="1138"/>
                    <a:pt x="896" y="1259"/>
                    <a:pt x="1017" y="2045"/>
                  </a:cubicBezTo>
                  <a:cubicBezTo>
                    <a:pt x="1162" y="1259"/>
                    <a:pt x="1259" y="1150"/>
                    <a:pt x="2057" y="1029"/>
                  </a:cubicBezTo>
                  <a:cubicBezTo>
                    <a:pt x="1271" y="896"/>
                    <a:pt x="1162" y="787"/>
                    <a:pt x="10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14"/>
            <p:cNvSpPr/>
            <p:nvPr/>
          </p:nvSpPr>
          <p:spPr>
            <a:xfrm>
              <a:off x="1696147" y="1111958"/>
              <a:ext cx="85527" cy="85473"/>
            </a:xfrm>
            <a:custGeom>
              <a:rect b="b" l="l" r="r" t="t"/>
              <a:pathLst>
                <a:path extrusionOk="0" h="1573" w="1574">
                  <a:moveTo>
                    <a:pt x="799" y="0"/>
                  </a:moveTo>
                  <a:cubicBezTo>
                    <a:pt x="690" y="605"/>
                    <a:pt x="606" y="690"/>
                    <a:pt x="1" y="786"/>
                  </a:cubicBezTo>
                  <a:cubicBezTo>
                    <a:pt x="606" y="883"/>
                    <a:pt x="690" y="968"/>
                    <a:pt x="787" y="1573"/>
                  </a:cubicBezTo>
                  <a:cubicBezTo>
                    <a:pt x="884" y="968"/>
                    <a:pt x="969" y="883"/>
                    <a:pt x="1573" y="798"/>
                  </a:cubicBezTo>
                  <a:cubicBezTo>
                    <a:pt x="969" y="690"/>
                    <a:pt x="884" y="605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7" name="Google Shape;4987;p14">
            <a:hlinkClick action="ppaction://hlinksldjump" r:id="rId2"/>
          </p:cNvPr>
          <p:cNvSpPr txBox="1"/>
          <p:nvPr>
            <p:ph idx="1" type="subTitle"/>
          </p:nvPr>
        </p:nvSpPr>
        <p:spPr>
          <a:xfrm>
            <a:off x="1047149" y="1737504"/>
            <a:ext cx="1161300" cy="4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988" name="Google Shape;4988;p14"/>
          <p:cNvSpPr txBox="1"/>
          <p:nvPr>
            <p:ph idx="2" type="subTitle"/>
          </p:nvPr>
        </p:nvSpPr>
        <p:spPr>
          <a:xfrm>
            <a:off x="712383" y="2124075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89" name="Google Shape;4989;p14">
            <a:hlinkClick action="ppaction://hlinksldjump" r:id="rId3"/>
          </p:cNvPr>
          <p:cNvSpPr txBox="1"/>
          <p:nvPr>
            <p:ph idx="3" type="subTitle"/>
          </p:nvPr>
        </p:nvSpPr>
        <p:spPr>
          <a:xfrm>
            <a:off x="1042872" y="3031404"/>
            <a:ext cx="11613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990" name="Google Shape;4990;p14"/>
          <p:cNvSpPr txBox="1"/>
          <p:nvPr>
            <p:ph idx="4" type="subTitle"/>
          </p:nvPr>
        </p:nvSpPr>
        <p:spPr>
          <a:xfrm>
            <a:off x="710042" y="3421000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91" name="Google Shape;4991;p14">
            <a:hlinkClick action="ppaction://hlinksldjump" r:id="rId4"/>
          </p:cNvPr>
          <p:cNvSpPr txBox="1"/>
          <p:nvPr>
            <p:ph idx="5" type="subTitle"/>
          </p:nvPr>
        </p:nvSpPr>
        <p:spPr>
          <a:xfrm>
            <a:off x="6931766" y="2996038"/>
            <a:ext cx="11613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992" name="Google Shape;4992;p14"/>
          <p:cNvSpPr txBox="1"/>
          <p:nvPr>
            <p:ph idx="6" type="subTitle"/>
          </p:nvPr>
        </p:nvSpPr>
        <p:spPr>
          <a:xfrm>
            <a:off x="6283917" y="3385625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93" name="Google Shape;4993;p14">
            <a:hlinkClick action="ppaction://hlinksldjump" r:id="rId5"/>
          </p:cNvPr>
          <p:cNvSpPr txBox="1"/>
          <p:nvPr>
            <p:ph hasCustomPrompt="1" type="title"/>
          </p:nvPr>
        </p:nvSpPr>
        <p:spPr>
          <a:xfrm>
            <a:off x="712383" y="1820777"/>
            <a:ext cx="4023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94" name="Google Shape;4994;p14"/>
          <p:cNvSpPr txBox="1"/>
          <p:nvPr>
            <p:ph hasCustomPrompt="1" idx="7" type="title"/>
          </p:nvPr>
        </p:nvSpPr>
        <p:spPr>
          <a:xfrm>
            <a:off x="718607" y="3115425"/>
            <a:ext cx="4023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95" name="Google Shape;4995;p14">
            <a:hlinkClick action="ppaction://hlinksldjump" r:id="rId6"/>
          </p:cNvPr>
          <p:cNvSpPr txBox="1"/>
          <p:nvPr>
            <p:ph hasCustomPrompt="1" idx="8" type="title"/>
          </p:nvPr>
        </p:nvSpPr>
        <p:spPr>
          <a:xfrm>
            <a:off x="8029317" y="3082012"/>
            <a:ext cx="4023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96" name="Google Shape;4996;p14"/>
          <p:cNvSpPr txBox="1"/>
          <p:nvPr>
            <p:ph idx="9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97" name="Google Shape;4997;p14">
            <a:hlinkClick action="ppaction://hlinksldjump" r:id="rId7"/>
          </p:cNvPr>
          <p:cNvSpPr txBox="1"/>
          <p:nvPr>
            <p:ph idx="13" type="subTitle"/>
          </p:nvPr>
        </p:nvSpPr>
        <p:spPr>
          <a:xfrm>
            <a:off x="6931766" y="1737488"/>
            <a:ext cx="11613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4998" name="Google Shape;4998;p14"/>
          <p:cNvSpPr txBox="1"/>
          <p:nvPr>
            <p:ph idx="14" type="subTitle"/>
          </p:nvPr>
        </p:nvSpPr>
        <p:spPr>
          <a:xfrm>
            <a:off x="6283917" y="2127075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999" name="Google Shape;4999;p14">
            <a:hlinkClick action="ppaction://hlinksldjump" r:id="rId8"/>
          </p:cNvPr>
          <p:cNvSpPr txBox="1"/>
          <p:nvPr>
            <p:ph hasCustomPrompt="1" idx="15" type="title"/>
          </p:nvPr>
        </p:nvSpPr>
        <p:spPr>
          <a:xfrm>
            <a:off x="8029317" y="1823462"/>
            <a:ext cx="4023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5000" name="Shape 5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1" name="Google Shape;5001;p1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002" name="Google Shape;5002;p1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03" name="Google Shape;5003;p1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004" name="Google Shape;5004;p1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5" name="Google Shape;5005;p1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6" name="Google Shape;5006;p1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7" name="Google Shape;5007;p1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8" name="Google Shape;5008;p1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9" name="Google Shape;5009;p1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0" name="Google Shape;5010;p1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1" name="Google Shape;5011;p1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2" name="Google Shape;5012;p1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3" name="Google Shape;5013;p1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4" name="Google Shape;5014;p1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5" name="Google Shape;5015;p1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6" name="Google Shape;5016;p1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7" name="Google Shape;5017;p1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8" name="Google Shape;5018;p1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9" name="Google Shape;5019;p1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0" name="Google Shape;5020;p1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1" name="Google Shape;5021;p1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2" name="Google Shape;5022;p1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3" name="Google Shape;5023;p1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4" name="Google Shape;5024;p1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5" name="Google Shape;5025;p1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6" name="Google Shape;5026;p1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7" name="Google Shape;5027;p1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8" name="Google Shape;5028;p1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29" name="Google Shape;5029;p1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030" name="Google Shape;5030;p1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1" name="Google Shape;5031;p1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2" name="Google Shape;5032;p1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3" name="Google Shape;5033;p1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4" name="Google Shape;5034;p1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5" name="Google Shape;5035;p1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6" name="Google Shape;5036;p1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7" name="Google Shape;5037;p1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8" name="Google Shape;5038;p1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9" name="Google Shape;5039;p1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0" name="Google Shape;5040;p1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1" name="Google Shape;5041;p1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2" name="Google Shape;5042;p1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3" name="Google Shape;5043;p1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4" name="Google Shape;5044;p1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5" name="Google Shape;5045;p1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6" name="Google Shape;5046;p1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7" name="Google Shape;5047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8" name="Google Shape;5048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9" name="Google Shape;5049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0" name="Google Shape;5050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1" name="Google Shape;5051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2" name="Google Shape;5052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3" name="Google Shape;5053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4" name="Google Shape;5054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5" name="Google Shape;5055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56" name="Google Shape;5056;p1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1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1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1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1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1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1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1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1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1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1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1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1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1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1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1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1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1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1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1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1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1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1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1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1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1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1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1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1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1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1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1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1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1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1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1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1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1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1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1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1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1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1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1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1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1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1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1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1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1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1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1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1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1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1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1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1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1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1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1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1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1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1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1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1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1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1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1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1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1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1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1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1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1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1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1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1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1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1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1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1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1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1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1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1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1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1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1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1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1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1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1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1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1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1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1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1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1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1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1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56" name="Google Shape;5156;p1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157" name="Google Shape;5157;p1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8" name="Google Shape;5158;p1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9" name="Google Shape;5159;p1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0" name="Google Shape;5160;p1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1" name="Google Shape;5161;p1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2" name="Google Shape;5162;p1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3" name="Google Shape;5163;p1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4" name="Google Shape;5164;p1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5" name="Google Shape;5165;p1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6" name="Google Shape;5166;p1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7" name="Google Shape;5167;p1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8" name="Google Shape;5168;p1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9" name="Google Shape;5169;p1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0" name="Google Shape;5170;p1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1" name="Google Shape;5171;p1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2" name="Google Shape;5172;p1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3" name="Google Shape;5173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4" name="Google Shape;5174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5" name="Google Shape;5175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6" name="Google Shape;5176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7" name="Google Shape;5177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8" name="Google Shape;5178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9" name="Google Shape;5179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0" name="Google Shape;5180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1" name="Google Shape;5181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2" name="Google Shape;5182;p1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183" name="Google Shape;5183;p1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1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1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1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1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88" name="Google Shape;5188;p1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189" name="Google Shape;5189;p1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0" name="Google Shape;5190;p1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1" name="Google Shape;5191;p1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2" name="Google Shape;5192;p1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3" name="Google Shape;5193;p1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4" name="Google Shape;5194;p1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5" name="Google Shape;5195;p1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6" name="Google Shape;5196;p1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7" name="Google Shape;5197;p1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8" name="Google Shape;5198;p1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9" name="Google Shape;5199;p1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0" name="Google Shape;5200;p1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1" name="Google Shape;5201;p1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2" name="Google Shape;5202;p1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3" name="Google Shape;5203;p1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4" name="Google Shape;5204;p1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5" name="Google Shape;5205;p1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6" name="Google Shape;5206;p1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7" name="Google Shape;5207;p1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8" name="Google Shape;5208;p1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9" name="Google Shape;5209;p1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0" name="Google Shape;5210;p1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1" name="Google Shape;5211;p1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2" name="Google Shape;5212;p1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3" name="Google Shape;5213;p1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4" name="Google Shape;5214;p1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215" name="Google Shape;5215;p1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16" name="Google Shape;5216;p1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217" name="Google Shape;5217;p1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8" name="Google Shape;5218;p1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9" name="Google Shape;5219;p1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0" name="Google Shape;5220;p1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1" name="Google Shape;5221;p1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2" name="Google Shape;5222;p1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3" name="Google Shape;5223;p1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4" name="Google Shape;5224;p1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5" name="Google Shape;5225;p1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6" name="Google Shape;5226;p1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7" name="Google Shape;5227;p1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8" name="Google Shape;5228;p1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9" name="Google Shape;5229;p1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0" name="Google Shape;5230;p1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1" name="Google Shape;5231;p1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2" name="Google Shape;5232;p1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3" name="Google Shape;5233;p1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4" name="Google Shape;5234;p1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5" name="Google Shape;5235;p1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6" name="Google Shape;5236;p1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7" name="Google Shape;5237;p1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8" name="Google Shape;5238;p1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9" name="Google Shape;5239;p1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0" name="Google Shape;5240;p1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1" name="Google Shape;5241;p1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2" name="Google Shape;5242;p1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243" name="Google Shape;5243;p15"/>
          <p:cNvSpPr txBox="1"/>
          <p:nvPr>
            <p:ph idx="1" type="subTitle"/>
          </p:nvPr>
        </p:nvSpPr>
        <p:spPr>
          <a:xfrm>
            <a:off x="1045725" y="322416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44" name="Google Shape;5244;p15"/>
          <p:cNvSpPr txBox="1"/>
          <p:nvPr>
            <p:ph idx="2" type="subTitle"/>
          </p:nvPr>
        </p:nvSpPr>
        <p:spPr>
          <a:xfrm>
            <a:off x="3710581" y="322416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45" name="Google Shape;5245;p15"/>
          <p:cNvSpPr txBox="1"/>
          <p:nvPr>
            <p:ph idx="3" type="subTitle"/>
          </p:nvPr>
        </p:nvSpPr>
        <p:spPr>
          <a:xfrm>
            <a:off x="6366556" y="3224161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246" name="Google Shape;5246;p15"/>
          <p:cNvSpPr txBox="1"/>
          <p:nvPr>
            <p:ph hasCustomPrompt="1" type="title"/>
          </p:nvPr>
        </p:nvSpPr>
        <p:spPr>
          <a:xfrm>
            <a:off x="1018022" y="2834475"/>
            <a:ext cx="4059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7" name="Google Shape;5247;p15"/>
          <p:cNvSpPr txBox="1"/>
          <p:nvPr>
            <p:ph hasCustomPrompt="1" idx="4" type="title"/>
          </p:nvPr>
        </p:nvSpPr>
        <p:spPr>
          <a:xfrm>
            <a:off x="3694239" y="2834475"/>
            <a:ext cx="4059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8" name="Google Shape;5248;p15"/>
          <p:cNvSpPr txBox="1"/>
          <p:nvPr>
            <p:ph hasCustomPrompt="1" idx="5" type="title"/>
          </p:nvPr>
        </p:nvSpPr>
        <p:spPr>
          <a:xfrm>
            <a:off x="6347801" y="2832700"/>
            <a:ext cx="4059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49" name="Google Shape;5249;p15"/>
          <p:cNvSpPr txBox="1"/>
          <p:nvPr>
            <p:ph idx="6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250" name="Google Shape;5250;p15"/>
          <p:cNvGrpSpPr/>
          <p:nvPr/>
        </p:nvGrpSpPr>
        <p:grpSpPr>
          <a:xfrm>
            <a:off x="-9" y="59729"/>
            <a:ext cx="10731204" cy="5430407"/>
            <a:chOff x="-9" y="59729"/>
            <a:chExt cx="10731204" cy="5430407"/>
          </a:xfrm>
        </p:grpSpPr>
        <p:grpSp>
          <p:nvGrpSpPr>
            <p:cNvPr id="5251" name="Google Shape;5251;p15"/>
            <p:cNvGrpSpPr/>
            <p:nvPr/>
          </p:nvGrpSpPr>
          <p:grpSpPr>
            <a:xfrm>
              <a:off x="-9" y="4203475"/>
              <a:ext cx="2339413" cy="1286660"/>
              <a:chOff x="1228016" y="4210925"/>
              <a:chExt cx="2339413" cy="1286660"/>
            </a:xfrm>
          </p:grpSpPr>
          <p:grpSp>
            <p:nvGrpSpPr>
              <p:cNvPr id="5252" name="Google Shape;5252;p15"/>
              <p:cNvGrpSpPr/>
              <p:nvPr/>
            </p:nvGrpSpPr>
            <p:grpSpPr>
              <a:xfrm rot="-181090">
                <a:off x="2296267" y="4398588"/>
                <a:ext cx="1255818" cy="1066183"/>
                <a:chOff x="-89387" y="-29608"/>
                <a:chExt cx="1495976" cy="1137828"/>
              </a:xfrm>
            </p:grpSpPr>
            <p:grpSp>
              <p:nvGrpSpPr>
                <p:cNvPr id="5253" name="Google Shape;5253;p15"/>
                <p:cNvGrpSpPr/>
                <p:nvPr/>
              </p:nvGrpSpPr>
              <p:grpSpPr>
                <a:xfrm rot="-9256444">
                  <a:off x="82992" y="206723"/>
                  <a:ext cx="1240750" cy="665166"/>
                  <a:chOff x="5206900" y="826150"/>
                  <a:chExt cx="599275" cy="321250"/>
                </a:xfrm>
              </p:grpSpPr>
              <p:sp>
                <p:nvSpPr>
                  <p:cNvPr id="5254" name="Google Shape;5254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5" name="Google Shape;5255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6" name="Google Shape;5256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7" name="Google Shape;5257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8" name="Google Shape;5258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59" name="Google Shape;5259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0" name="Google Shape;5260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1" name="Google Shape;5261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2" name="Google Shape;5262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3" name="Google Shape;5263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4" name="Google Shape;5264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5" name="Google Shape;5265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6" name="Google Shape;5266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67" name="Google Shape;5267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268" name="Google Shape;5268;p15"/>
                <p:cNvGrpSpPr/>
                <p:nvPr/>
              </p:nvGrpSpPr>
              <p:grpSpPr>
                <a:xfrm>
                  <a:off x="-89387" y="23754"/>
                  <a:ext cx="1379869" cy="1021283"/>
                  <a:chOff x="188" y="29"/>
                  <a:chExt cx="1379869" cy="1021283"/>
                </a:xfrm>
              </p:grpSpPr>
              <p:grpSp>
                <p:nvGrpSpPr>
                  <p:cNvPr id="5269" name="Google Shape;5269;p15"/>
                  <p:cNvGrpSpPr/>
                  <p:nvPr/>
                </p:nvGrpSpPr>
                <p:grpSpPr>
                  <a:xfrm>
                    <a:off x="188" y="29"/>
                    <a:ext cx="1240739" cy="665180"/>
                    <a:chOff x="5206900" y="826150"/>
                    <a:chExt cx="599275" cy="321250"/>
                  </a:xfrm>
                </p:grpSpPr>
                <p:sp>
                  <p:nvSpPr>
                    <p:cNvPr id="5270" name="Google Shape;5270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1" name="Google Shape;5271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2" name="Google Shape;5272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3" name="Google Shape;5273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4" name="Google Shape;5274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5" name="Google Shape;5275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6" name="Google Shape;5276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7" name="Google Shape;5277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8" name="Google Shape;5278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79" name="Google Shape;5279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80" name="Google Shape;5280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81" name="Google Shape;5281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82" name="Google Shape;5282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283" name="Google Shape;5283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284" name="Google Shape;5284;p15"/>
                  <p:cNvGrpSpPr/>
                  <p:nvPr/>
                </p:nvGrpSpPr>
                <p:grpSpPr>
                  <a:xfrm flipH="1" rot="-6299960">
                    <a:off x="553044" y="149914"/>
                    <a:ext cx="611876" cy="914967"/>
                    <a:chOff x="7920143" y="370462"/>
                    <a:chExt cx="611894" cy="914994"/>
                  </a:xfrm>
                </p:grpSpPr>
                <p:grpSp>
                  <p:nvGrpSpPr>
                    <p:cNvPr id="5285" name="Google Shape;5285;p15"/>
                    <p:cNvGrpSpPr/>
                    <p:nvPr/>
                  </p:nvGrpSpPr>
                  <p:grpSpPr>
                    <a:xfrm>
                      <a:off x="7925836" y="1010231"/>
                      <a:ext cx="262134" cy="275226"/>
                      <a:chOff x="1063586" y="401894"/>
                      <a:chExt cx="262134" cy="275226"/>
                    </a:xfrm>
                  </p:grpSpPr>
                  <p:sp>
                    <p:nvSpPr>
                      <p:cNvPr id="5286" name="Google Shape;5286;p15"/>
                      <p:cNvSpPr/>
                      <p:nvPr/>
                    </p:nvSpPr>
                    <p:spPr>
                      <a:xfrm>
                        <a:off x="1063586" y="548421"/>
                        <a:ext cx="82520" cy="84445"/>
                      </a:xfrm>
                      <a:custGeom>
                        <a:rect b="b" l="l" r="r" t="t"/>
                        <a:pathLst>
                          <a:path extrusionOk="0" h="2850" w="2785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5287" name="Google Shape;5287;p15"/>
                      <p:cNvGrpSpPr/>
                      <p:nvPr/>
                    </p:nvGrpSpPr>
                    <p:grpSpPr>
                      <a:xfrm>
                        <a:off x="1241304" y="608348"/>
                        <a:ext cx="84416" cy="68771"/>
                        <a:chOff x="1241304" y="608348"/>
                        <a:chExt cx="84416" cy="68771"/>
                      </a:xfrm>
                    </p:grpSpPr>
                    <p:sp>
                      <p:nvSpPr>
                        <p:cNvPr id="5288" name="Google Shape;5288;p15"/>
                        <p:cNvSpPr/>
                        <p:nvPr/>
                      </p:nvSpPr>
                      <p:spPr>
                        <a:xfrm>
                          <a:off x="1241304" y="608348"/>
                          <a:ext cx="84416" cy="68771"/>
                        </a:xfrm>
                        <a:custGeom>
                          <a:rect b="b" l="l" r="r" t="t"/>
                          <a:pathLst>
                            <a:path extrusionOk="0" h="2321" w="2849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89" name="Google Shape;5289;p15"/>
                        <p:cNvSpPr/>
                        <p:nvPr/>
                      </p:nvSpPr>
                      <p:spPr>
                        <a:xfrm rot="1446749">
                          <a:off x="1253704" y="622868"/>
                          <a:ext cx="53594" cy="43667"/>
                        </a:xfrm>
                        <a:custGeom>
                          <a:rect b="b" l="l" r="r" t="t"/>
                          <a:pathLst>
                            <a:path extrusionOk="0" h="2321" w="2849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  <p:sp>
                    <p:nvSpPr>
                      <p:cNvPr id="5290" name="Google Shape;5290;p15"/>
                      <p:cNvSpPr/>
                      <p:nvPr/>
                    </p:nvSpPr>
                    <p:spPr>
                      <a:xfrm>
                        <a:off x="1146109" y="401894"/>
                        <a:ext cx="171173" cy="146520"/>
                      </a:xfrm>
                      <a:custGeom>
                        <a:rect b="b" l="l" r="r" t="t"/>
                        <a:pathLst>
                          <a:path extrusionOk="0" h="4945" w="5777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5291" name="Google Shape;5291;p15"/>
                    <p:cNvGrpSpPr/>
                    <p:nvPr/>
                  </p:nvGrpSpPr>
                  <p:grpSpPr>
                    <a:xfrm>
                      <a:off x="7920143" y="370462"/>
                      <a:ext cx="611894" cy="654549"/>
                      <a:chOff x="7920143" y="370462"/>
                      <a:chExt cx="611894" cy="654549"/>
                    </a:xfrm>
                  </p:grpSpPr>
                  <p:sp>
                    <p:nvSpPr>
                      <p:cNvPr id="5292" name="Google Shape;5292;p15"/>
                      <p:cNvSpPr/>
                      <p:nvPr/>
                    </p:nvSpPr>
                    <p:spPr>
                      <a:xfrm rot="-3261661">
                        <a:off x="8416538" y="639068"/>
                        <a:ext cx="95677" cy="97910"/>
                      </a:xfrm>
                      <a:custGeom>
                        <a:rect b="b" l="l" r="r" t="t"/>
                        <a:pathLst>
                          <a:path extrusionOk="0" h="2850" w="2785">
                            <a:moveTo>
                              <a:pt x="80" y="1409"/>
                            </a:moveTo>
                            <a:cubicBezTo>
                              <a:pt x="32" y="1457"/>
                              <a:pt x="0" y="1521"/>
                              <a:pt x="0" y="1601"/>
                            </a:cubicBezTo>
                            <a:cubicBezTo>
                              <a:pt x="16" y="1681"/>
                              <a:pt x="64" y="1745"/>
                              <a:pt x="128" y="1809"/>
                            </a:cubicBezTo>
                            <a:lnTo>
                              <a:pt x="1040" y="2705"/>
                            </a:lnTo>
                            <a:cubicBezTo>
                              <a:pt x="1088" y="2769"/>
                              <a:pt x="1168" y="2817"/>
                              <a:pt x="1248" y="2849"/>
                            </a:cubicBezTo>
                            <a:cubicBezTo>
                              <a:pt x="1360" y="2849"/>
                              <a:pt x="1472" y="2817"/>
                              <a:pt x="1552" y="2753"/>
                            </a:cubicBezTo>
                            <a:cubicBezTo>
                              <a:pt x="2048" y="2385"/>
                              <a:pt x="2320" y="1809"/>
                              <a:pt x="2560" y="1249"/>
                            </a:cubicBezTo>
                            <a:cubicBezTo>
                              <a:pt x="2672" y="993"/>
                              <a:pt x="2784" y="689"/>
                              <a:pt x="2640" y="449"/>
                            </a:cubicBezTo>
                            <a:cubicBezTo>
                              <a:pt x="2400" y="49"/>
                              <a:pt x="1520" y="1"/>
                              <a:pt x="1136" y="161"/>
                            </a:cubicBezTo>
                            <a:cubicBezTo>
                              <a:pt x="704" y="369"/>
                              <a:pt x="336" y="1025"/>
                              <a:pt x="80" y="14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293" name="Google Shape;5293;p15"/>
                      <p:cNvSpPr/>
                      <p:nvPr/>
                    </p:nvSpPr>
                    <p:spPr>
                      <a:xfrm>
                        <a:off x="7962805" y="370462"/>
                        <a:ext cx="421673" cy="380997"/>
                      </a:xfrm>
                      <a:custGeom>
                        <a:rect b="b" l="l" r="r" t="t"/>
                        <a:pathLst>
                          <a:path extrusionOk="0" h="11090" w="12274">
                            <a:moveTo>
                              <a:pt x="624" y="7825"/>
                            </a:moveTo>
                            <a:cubicBezTo>
                              <a:pt x="960" y="8417"/>
                              <a:pt x="1520" y="8817"/>
                              <a:pt x="2016" y="9297"/>
                            </a:cubicBezTo>
                            <a:cubicBezTo>
                              <a:pt x="2465" y="9729"/>
                              <a:pt x="2865" y="10241"/>
                              <a:pt x="3425" y="10529"/>
                            </a:cubicBezTo>
                            <a:cubicBezTo>
                              <a:pt x="3825" y="10689"/>
                              <a:pt x="4241" y="10801"/>
                              <a:pt x="4657" y="10833"/>
                            </a:cubicBezTo>
                            <a:cubicBezTo>
                              <a:pt x="5521" y="10961"/>
                              <a:pt x="6417" y="11089"/>
                              <a:pt x="7265" y="10881"/>
                            </a:cubicBezTo>
                            <a:cubicBezTo>
                              <a:pt x="8193" y="10641"/>
                              <a:pt x="8961" y="10017"/>
                              <a:pt x="9681" y="9393"/>
                            </a:cubicBezTo>
                            <a:cubicBezTo>
                              <a:pt x="10753" y="8481"/>
                              <a:pt x="11873" y="7425"/>
                              <a:pt x="12081" y="6033"/>
                            </a:cubicBezTo>
                            <a:cubicBezTo>
                              <a:pt x="12273" y="4849"/>
                              <a:pt x="11761" y="3665"/>
                              <a:pt x="10993" y="2752"/>
                            </a:cubicBezTo>
                            <a:cubicBezTo>
                              <a:pt x="10225" y="1840"/>
                              <a:pt x="9233" y="1184"/>
                              <a:pt x="8241" y="528"/>
                            </a:cubicBezTo>
                            <a:cubicBezTo>
                              <a:pt x="7841" y="272"/>
                              <a:pt x="7393" y="0"/>
                              <a:pt x="6913" y="32"/>
                            </a:cubicBezTo>
                            <a:cubicBezTo>
                              <a:pt x="6257" y="64"/>
                              <a:pt x="5793" y="656"/>
                              <a:pt x="5345" y="1136"/>
                            </a:cubicBezTo>
                            <a:cubicBezTo>
                              <a:pt x="4209" y="2352"/>
                              <a:pt x="2561" y="2544"/>
                              <a:pt x="1424" y="3553"/>
                            </a:cubicBezTo>
                            <a:cubicBezTo>
                              <a:pt x="448" y="4449"/>
                              <a:pt x="0" y="6673"/>
                              <a:pt x="624" y="7825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5294" name="Google Shape;5294;p15"/>
                      <p:cNvSpPr/>
                      <p:nvPr/>
                    </p:nvSpPr>
                    <p:spPr>
                      <a:xfrm>
                        <a:off x="7920143" y="760581"/>
                        <a:ext cx="198469" cy="169885"/>
                      </a:xfrm>
                      <a:custGeom>
                        <a:rect b="b" l="l" r="r" t="t"/>
                        <a:pathLst>
                          <a:path extrusionOk="0" h="4945" w="5777">
                            <a:moveTo>
                              <a:pt x="512" y="2352"/>
                            </a:moveTo>
                            <a:cubicBezTo>
                              <a:pt x="976" y="3104"/>
                              <a:pt x="1536" y="3792"/>
                              <a:pt x="2160" y="4400"/>
                            </a:cubicBezTo>
                            <a:cubicBezTo>
                              <a:pt x="2320" y="4576"/>
                              <a:pt x="2512" y="4704"/>
                              <a:pt x="2736" y="4800"/>
                            </a:cubicBezTo>
                            <a:cubicBezTo>
                              <a:pt x="3152" y="4944"/>
                              <a:pt x="3616" y="4752"/>
                              <a:pt x="4032" y="4560"/>
                            </a:cubicBezTo>
                            <a:lnTo>
                              <a:pt x="5008" y="4096"/>
                            </a:lnTo>
                            <a:cubicBezTo>
                              <a:pt x="5185" y="4016"/>
                              <a:pt x="5345" y="3920"/>
                              <a:pt x="5473" y="3792"/>
                            </a:cubicBezTo>
                            <a:cubicBezTo>
                              <a:pt x="5729" y="3536"/>
                              <a:pt x="5761" y="3136"/>
                              <a:pt x="5761" y="2784"/>
                            </a:cubicBezTo>
                            <a:cubicBezTo>
                              <a:pt x="5777" y="2288"/>
                              <a:pt x="5777" y="1728"/>
                              <a:pt x="5457" y="1360"/>
                            </a:cubicBezTo>
                            <a:cubicBezTo>
                              <a:pt x="5249" y="1136"/>
                              <a:pt x="4992" y="976"/>
                              <a:pt x="4704" y="880"/>
                            </a:cubicBezTo>
                            <a:cubicBezTo>
                              <a:pt x="3680" y="416"/>
                              <a:pt x="2528" y="0"/>
                              <a:pt x="1408" y="432"/>
                            </a:cubicBezTo>
                            <a:cubicBezTo>
                              <a:pt x="592" y="752"/>
                              <a:pt x="0" y="1520"/>
                              <a:pt x="512" y="235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5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5295" name="Google Shape;5295;p15"/>
                      <p:cNvGrpSpPr/>
                      <p:nvPr/>
                    </p:nvGrpSpPr>
                    <p:grpSpPr>
                      <a:xfrm>
                        <a:off x="8207076" y="945274"/>
                        <a:ext cx="97879" cy="79738"/>
                        <a:chOff x="8207076" y="945274"/>
                        <a:chExt cx="97879" cy="79738"/>
                      </a:xfrm>
                    </p:grpSpPr>
                    <p:sp>
                      <p:nvSpPr>
                        <p:cNvPr id="5296" name="Google Shape;5296;p15"/>
                        <p:cNvSpPr/>
                        <p:nvPr/>
                      </p:nvSpPr>
                      <p:spPr>
                        <a:xfrm>
                          <a:off x="8207076" y="945274"/>
                          <a:ext cx="97877" cy="79738"/>
                        </a:xfrm>
                        <a:custGeom>
                          <a:rect b="b" l="l" r="r" t="t"/>
                          <a:pathLst>
                            <a:path extrusionOk="0" h="2321" w="2849">
                              <a:moveTo>
                                <a:pt x="561" y="1521"/>
                              </a:moveTo>
                              <a:cubicBezTo>
                                <a:pt x="833" y="1969"/>
                                <a:pt x="1345" y="2177"/>
                                <a:pt x="1841" y="2273"/>
                              </a:cubicBezTo>
                              <a:cubicBezTo>
                                <a:pt x="2033" y="2321"/>
                                <a:pt x="2225" y="2321"/>
                                <a:pt x="2401" y="2241"/>
                              </a:cubicBezTo>
                              <a:cubicBezTo>
                                <a:pt x="2545" y="2129"/>
                                <a:pt x="2641" y="2001"/>
                                <a:pt x="2689" y="1841"/>
                              </a:cubicBezTo>
                              <a:cubicBezTo>
                                <a:pt x="2769" y="1585"/>
                                <a:pt x="2817" y="1329"/>
                                <a:pt x="2833" y="1073"/>
                              </a:cubicBezTo>
                              <a:cubicBezTo>
                                <a:pt x="2849" y="865"/>
                                <a:pt x="2801" y="641"/>
                                <a:pt x="2689" y="449"/>
                              </a:cubicBezTo>
                              <a:cubicBezTo>
                                <a:pt x="2497" y="177"/>
                                <a:pt x="2177" y="17"/>
                                <a:pt x="1841" y="17"/>
                              </a:cubicBezTo>
                              <a:cubicBezTo>
                                <a:pt x="1041" y="1"/>
                                <a:pt x="1" y="609"/>
                                <a:pt x="561" y="152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5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5297" name="Google Shape;5297;p15"/>
                        <p:cNvSpPr/>
                        <p:nvPr/>
                      </p:nvSpPr>
                      <p:spPr>
                        <a:xfrm rot="2700000">
                          <a:off x="8245618" y="956203"/>
                          <a:ext cx="45547" cy="57869"/>
                        </a:xfrm>
                        <a:custGeom>
                          <a:rect b="b" l="l" r="r" t="t"/>
                          <a:pathLst>
                            <a:path extrusionOk="0" h="4945" w="5777">
                              <a:moveTo>
                                <a:pt x="512" y="2352"/>
                              </a:moveTo>
                              <a:cubicBezTo>
                                <a:pt x="976" y="3104"/>
                                <a:pt x="1536" y="3792"/>
                                <a:pt x="2160" y="4400"/>
                              </a:cubicBezTo>
                              <a:cubicBezTo>
                                <a:pt x="2320" y="4576"/>
                                <a:pt x="2512" y="4704"/>
                                <a:pt x="2736" y="4800"/>
                              </a:cubicBezTo>
                              <a:cubicBezTo>
                                <a:pt x="3152" y="4944"/>
                                <a:pt x="3616" y="4752"/>
                                <a:pt x="4032" y="4560"/>
                              </a:cubicBezTo>
                              <a:lnTo>
                                <a:pt x="5008" y="4096"/>
                              </a:lnTo>
                              <a:cubicBezTo>
                                <a:pt x="5185" y="4016"/>
                                <a:pt x="5345" y="3920"/>
                                <a:pt x="5473" y="3792"/>
                              </a:cubicBezTo>
                              <a:cubicBezTo>
                                <a:pt x="5729" y="3536"/>
                                <a:pt x="5761" y="3136"/>
                                <a:pt x="5761" y="2784"/>
                              </a:cubicBezTo>
                              <a:cubicBezTo>
                                <a:pt x="5777" y="2288"/>
                                <a:pt x="5777" y="1728"/>
                                <a:pt x="5457" y="1360"/>
                              </a:cubicBezTo>
                              <a:cubicBezTo>
                                <a:pt x="5249" y="1136"/>
                                <a:pt x="4992" y="976"/>
                                <a:pt x="4704" y="880"/>
                              </a:cubicBezTo>
                              <a:cubicBezTo>
                                <a:pt x="3680" y="416"/>
                                <a:pt x="2528" y="0"/>
                                <a:pt x="1408" y="432"/>
                              </a:cubicBezTo>
                              <a:cubicBezTo>
                                <a:pt x="592" y="752"/>
                                <a:pt x="0" y="1520"/>
                                <a:pt x="512" y="2352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accent4"/>
                        </a:solidFill>
                        <a:ln>
                          <a:noFill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5298" name="Google Shape;5298;p15"/>
              <p:cNvGrpSpPr/>
              <p:nvPr/>
            </p:nvGrpSpPr>
            <p:grpSpPr>
              <a:xfrm rot="-125449">
                <a:off x="1244692" y="4230232"/>
                <a:ext cx="1075393" cy="934820"/>
                <a:chOff x="547563" y="1049250"/>
                <a:chExt cx="413863" cy="359750"/>
              </a:xfrm>
            </p:grpSpPr>
            <p:sp>
              <p:nvSpPr>
                <p:cNvPr id="5299" name="Google Shape;5299;p15"/>
                <p:cNvSpPr/>
                <p:nvPr/>
              </p:nvSpPr>
              <p:spPr>
                <a:xfrm>
                  <a:off x="591375" y="1170250"/>
                  <a:ext cx="23625" cy="23225"/>
                </a:xfrm>
                <a:custGeom>
                  <a:rect b="b" l="l" r="r" t="t"/>
                  <a:pathLst>
                    <a:path extrusionOk="0" h="929" w="945">
                      <a:moveTo>
                        <a:pt x="929" y="384"/>
                      </a:moveTo>
                      <a:cubicBezTo>
                        <a:pt x="945" y="736"/>
                        <a:pt x="513" y="928"/>
                        <a:pt x="256" y="688"/>
                      </a:cubicBezTo>
                      <a:cubicBezTo>
                        <a:pt x="0" y="432"/>
                        <a:pt x="176" y="0"/>
                        <a:pt x="529" y="0"/>
                      </a:cubicBezTo>
                      <a:cubicBezTo>
                        <a:pt x="753" y="0"/>
                        <a:pt x="929" y="160"/>
                        <a:pt x="929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0" name="Google Shape;5300;p15"/>
                <p:cNvSpPr/>
                <p:nvPr/>
              </p:nvSpPr>
              <p:spPr>
                <a:xfrm>
                  <a:off x="920975" y="1278175"/>
                  <a:ext cx="23225" cy="23625"/>
                </a:xfrm>
                <a:custGeom>
                  <a:rect b="b" l="l" r="r" t="t"/>
                  <a:pathLst>
                    <a:path extrusionOk="0" h="945" w="929">
                      <a:moveTo>
                        <a:pt x="928" y="401"/>
                      </a:moveTo>
                      <a:cubicBezTo>
                        <a:pt x="928" y="769"/>
                        <a:pt x="496" y="945"/>
                        <a:pt x="240" y="689"/>
                      </a:cubicBezTo>
                      <a:cubicBezTo>
                        <a:pt x="0" y="433"/>
                        <a:pt x="192" y="1"/>
                        <a:pt x="544" y="1"/>
                      </a:cubicBezTo>
                      <a:cubicBezTo>
                        <a:pt x="768" y="17"/>
                        <a:pt x="928" y="193"/>
                        <a:pt x="928" y="40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1" name="Google Shape;5301;p15"/>
                <p:cNvSpPr/>
                <p:nvPr/>
              </p:nvSpPr>
              <p:spPr>
                <a:xfrm>
                  <a:off x="612363" y="1273175"/>
                  <a:ext cx="23625" cy="23625"/>
                </a:xfrm>
                <a:custGeom>
                  <a:rect b="b" l="l" r="r" t="t"/>
                  <a:pathLst>
                    <a:path extrusionOk="0" h="945" w="945">
                      <a:moveTo>
                        <a:pt x="945" y="401"/>
                      </a:moveTo>
                      <a:cubicBezTo>
                        <a:pt x="945" y="769"/>
                        <a:pt x="513" y="945"/>
                        <a:pt x="257" y="689"/>
                      </a:cubicBezTo>
                      <a:cubicBezTo>
                        <a:pt x="1" y="433"/>
                        <a:pt x="193" y="1"/>
                        <a:pt x="561" y="17"/>
                      </a:cubicBezTo>
                      <a:cubicBezTo>
                        <a:pt x="769" y="17"/>
                        <a:pt x="945" y="193"/>
                        <a:pt x="945" y="40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2" name="Google Shape;5302;p15"/>
                <p:cNvSpPr/>
                <p:nvPr/>
              </p:nvSpPr>
              <p:spPr>
                <a:xfrm>
                  <a:off x="755950" y="1247675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8" y="80"/>
                      </a:moveTo>
                      <a:cubicBezTo>
                        <a:pt x="208" y="208"/>
                        <a:pt x="0" y="0"/>
                        <a:pt x="128" y="0"/>
                      </a:cubicBezTo>
                      <a:cubicBezTo>
                        <a:pt x="176" y="0"/>
                        <a:pt x="208" y="32"/>
                        <a:pt x="208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3" name="Google Shape;5303;p15"/>
                <p:cNvSpPr/>
                <p:nvPr/>
              </p:nvSpPr>
              <p:spPr>
                <a:xfrm>
                  <a:off x="956200" y="1187050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32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4" name="Google Shape;5304;p15"/>
                <p:cNvSpPr/>
                <p:nvPr/>
              </p:nvSpPr>
              <p:spPr>
                <a:xfrm>
                  <a:off x="868950" y="1306975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9" y="81"/>
                      </a:moveTo>
                      <a:cubicBezTo>
                        <a:pt x="209" y="209"/>
                        <a:pt x="1" y="1"/>
                        <a:pt x="129" y="1"/>
                      </a:cubicBezTo>
                      <a:cubicBezTo>
                        <a:pt x="177" y="1"/>
                        <a:pt x="209" y="33"/>
                        <a:pt x="209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5" name="Google Shape;5305;p15"/>
                <p:cNvSpPr/>
                <p:nvPr/>
              </p:nvSpPr>
              <p:spPr>
                <a:xfrm>
                  <a:off x="547563" y="1123975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60" y="96"/>
                      </a:moveTo>
                      <a:cubicBezTo>
                        <a:pt x="160" y="128"/>
                        <a:pt x="128" y="176"/>
                        <a:pt x="80" y="176"/>
                      </a:cubicBezTo>
                      <a:cubicBezTo>
                        <a:pt x="48" y="176"/>
                        <a:pt x="0" y="128"/>
                        <a:pt x="0" y="96"/>
                      </a:cubicBezTo>
                      <a:cubicBezTo>
                        <a:pt x="0" y="48"/>
                        <a:pt x="48" y="0"/>
                        <a:pt x="80" y="16"/>
                      </a:cubicBezTo>
                      <a:cubicBezTo>
                        <a:pt x="128" y="0"/>
                        <a:pt x="176" y="48"/>
                        <a:pt x="16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6" name="Google Shape;5306;p15"/>
                <p:cNvSpPr/>
                <p:nvPr/>
              </p:nvSpPr>
              <p:spPr>
                <a:xfrm>
                  <a:off x="777950" y="1049250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76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7" name="Google Shape;5307;p15"/>
                <p:cNvSpPr/>
                <p:nvPr/>
              </p:nvSpPr>
              <p:spPr>
                <a:xfrm>
                  <a:off x="739150" y="1336475"/>
                  <a:ext cx="5225" cy="5225"/>
                </a:xfrm>
                <a:custGeom>
                  <a:rect b="b" l="l" r="r" t="t"/>
                  <a:pathLst>
                    <a:path extrusionOk="0" h="209" w="209">
                      <a:moveTo>
                        <a:pt x="208" y="81"/>
                      </a:moveTo>
                      <a:cubicBezTo>
                        <a:pt x="208" y="209"/>
                        <a:pt x="0" y="1"/>
                        <a:pt x="128" y="1"/>
                      </a:cubicBezTo>
                      <a:cubicBezTo>
                        <a:pt x="160" y="1"/>
                        <a:pt x="208" y="49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8" name="Google Shape;5308;p15"/>
                <p:cNvSpPr/>
                <p:nvPr/>
              </p:nvSpPr>
              <p:spPr>
                <a:xfrm>
                  <a:off x="699775" y="1195850"/>
                  <a:ext cx="4025" cy="4025"/>
                </a:xfrm>
                <a:custGeom>
                  <a:rect b="b" l="l" r="r" t="t"/>
                  <a:pathLst>
                    <a:path extrusionOk="0" h="161" w="161">
                      <a:moveTo>
                        <a:pt x="161" y="80"/>
                      </a:moveTo>
                      <a:cubicBezTo>
                        <a:pt x="161" y="128"/>
                        <a:pt x="113" y="160"/>
                        <a:pt x="81" y="160"/>
                      </a:cubicBezTo>
                      <a:cubicBezTo>
                        <a:pt x="33" y="160"/>
                        <a:pt x="1" y="128"/>
                        <a:pt x="1" y="80"/>
                      </a:cubicBezTo>
                      <a:cubicBezTo>
                        <a:pt x="1" y="48"/>
                        <a:pt x="33" y="0"/>
                        <a:pt x="81" y="0"/>
                      </a:cubicBezTo>
                      <a:cubicBezTo>
                        <a:pt x="113" y="0"/>
                        <a:pt x="161" y="48"/>
                        <a:pt x="161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9" name="Google Shape;5309;p15"/>
                <p:cNvSpPr/>
                <p:nvPr/>
              </p:nvSpPr>
              <p:spPr>
                <a:xfrm>
                  <a:off x="926975" y="1357775"/>
                  <a:ext cx="4025" cy="5625"/>
                </a:xfrm>
                <a:custGeom>
                  <a:rect b="b" l="l" r="r" t="t"/>
                  <a:pathLst>
                    <a:path extrusionOk="0" h="225" w="161">
                      <a:moveTo>
                        <a:pt x="160" y="113"/>
                      </a:moveTo>
                      <a:cubicBezTo>
                        <a:pt x="160" y="225"/>
                        <a:pt x="0" y="225"/>
                        <a:pt x="0" y="113"/>
                      </a:cubicBezTo>
                      <a:cubicBezTo>
                        <a:pt x="0" y="1"/>
                        <a:pt x="160" y="1"/>
                        <a:pt x="160" y="11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0" name="Google Shape;5310;p15"/>
                <p:cNvSpPr/>
                <p:nvPr/>
              </p:nvSpPr>
              <p:spPr>
                <a:xfrm>
                  <a:off x="891775" y="1339775"/>
                  <a:ext cx="4825" cy="5225"/>
                </a:xfrm>
                <a:custGeom>
                  <a:rect b="b" l="l" r="r" t="t"/>
                  <a:pathLst>
                    <a:path extrusionOk="0" h="209" w="193">
                      <a:moveTo>
                        <a:pt x="192" y="97"/>
                      </a:moveTo>
                      <a:cubicBezTo>
                        <a:pt x="192" y="209"/>
                        <a:pt x="0" y="17"/>
                        <a:pt x="112" y="17"/>
                      </a:cubicBezTo>
                      <a:cubicBezTo>
                        <a:pt x="160" y="1"/>
                        <a:pt x="192" y="49"/>
                        <a:pt x="192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1" name="Google Shape;5311;p15"/>
                <p:cNvSpPr/>
                <p:nvPr/>
              </p:nvSpPr>
              <p:spPr>
                <a:xfrm>
                  <a:off x="580363" y="1174375"/>
                  <a:ext cx="6425" cy="4825"/>
                </a:xfrm>
                <a:custGeom>
                  <a:rect b="b" l="l" r="r" t="t"/>
                  <a:pathLst>
                    <a:path extrusionOk="0" h="193" w="257">
                      <a:moveTo>
                        <a:pt x="225" y="81"/>
                      </a:moveTo>
                      <a:cubicBezTo>
                        <a:pt x="257" y="193"/>
                        <a:pt x="1" y="48"/>
                        <a:pt x="129" y="16"/>
                      </a:cubicBezTo>
                      <a:cubicBezTo>
                        <a:pt x="177" y="0"/>
                        <a:pt x="209" y="32"/>
                        <a:pt x="225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2" name="Google Shape;5312;p15"/>
                <p:cNvSpPr/>
                <p:nvPr/>
              </p:nvSpPr>
              <p:spPr>
                <a:xfrm>
                  <a:off x="689963" y="1316775"/>
                  <a:ext cx="10825" cy="10825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41" y="433"/>
                        <a:pt x="129" y="321"/>
                      </a:cubicBezTo>
                      <a:cubicBezTo>
                        <a:pt x="1" y="209"/>
                        <a:pt x="81" y="1"/>
                        <a:pt x="257" y="1"/>
                      </a:cubicBezTo>
                      <a:cubicBezTo>
                        <a:pt x="353" y="1"/>
                        <a:pt x="433" y="81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3" name="Google Shape;5313;p15"/>
                <p:cNvSpPr/>
                <p:nvPr/>
              </p:nvSpPr>
              <p:spPr>
                <a:xfrm>
                  <a:off x="886550" y="1398175"/>
                  <a:ext cx="10850" cy="10825"/>
                </a:xfrm>
                <a:custGeom>
                  <a:rect b="b" l="l" r="r" t="t"/>
                  <a:pathLst>
                    <a:path extrusionOk="0" h="433" w="434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3" y="321"/>
                      </a:cubicBezTo>
                      <a:cubicBezTo>
                        <a:pt x="1" y="209"/>
                        <a:pt x="81" y="1"/>
                        <a:pt x="241" y="17"/>
                      </a:cubicBezTo>
                      <a:cubicBezTo>
                        <a:pt x="353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4" name="Google Shape;5314;p15"/>
                <p:cNvSpPr/>
                <p:nvPr/>
              </p:nvSpPr>
              <p:spPr>
                <a:xfrm>
                  <a:off x="712550" y="1307375"/>
                  <a:ext cx="10825" cy="10825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24" y="433"/>
                        <a:pt x="112" y="321"/>
                      </a:cubicBezTo>
                      <a:cubicBezTo>
                        <a:pt x="0" y="209"/>
                        <a:pt x="80" y="17"/>
                        <a:pt x="240" y="17"/>
                      </a:cubicBezTo>
                      <a:cubicBezTo>
                        <a:pt x="336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5" name="Google Shape;5315;p15"/>
                <p:cNvSpPr/>
                <p:nvPr/>
              </p:nvSpPr>
              <p:spPr>
                <a:xfrm>
                  <a:off x="866150" y="1242575"/>
                  <a:ext cx="10425" cy="10425"/>
                </a:xfrm>
                <a:custGeom>
                  <a:rect b="b" l="l" r="r" t="t"/>
                  <a:pathLst>
                    <a:path extrusionOk="0" h="417" w="417">
                      <a:moveTo>
                        <a:pt x="417" y="176"/>
                      </a:moveTo>
                      <a:cubicBezTo>
                        <a:pt x="417" y="336"/>
                        <a:pt x="225" y="416"/>
                        <a:pt x="113" y="304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6" name="Google Shape;5316;p15"/>
                <p:cNvSpPr/>
                <p:nvPr/>
              </p:nvSpPr>
              <p:spPr>
                <a:xfrm>
                  <a:off x="634550" y="1356175"/>
                  <a:ext cx="10825" cy="10425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7" name="Google Shape;5317;p15"/>
                <p:cNvSpPr/>
                <p:nvPr/>
              </p:nvSpPr>
              <p:spPr>
                <a:xfrm>
                  <a:off x="659963" y="1141575"/>
                  <a:ext cx="10425" cy="10825"/>
                </a:xfrm>
                <a:custGeom>
                  <a:rect b="b" l="l" r="r" t="t"/>
                  <a:pathLst>
                    <a:path extrusionOk="0" h="433" w="417">
                      <a:moveTo>
                        <a:pt x="417" y="192"/>
                      </a:moveTo>
                      <a:cubicBezTo>
                        <a:pt x="417" y="352"/>
                        <a:pt x="225" y="432"/>
                        <a:pt x="113" y="320"/>
                      </a:cubicBezTo>
                      <a:cubicBezTo>
                        <a:pt x="1" y="192"/>
                        <a:pt x="81" y="0"/>
                        <a:pt x="241" y="0"/>
                      </a:cubicBezTo>
                      <a:cubicBezTo>
                        <a:pt x="337" y="0"/>
                        <a:pt x="417" y="80"/>
                        <a:pt x="417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8" name="Google Shape;5318;p15"/>
                <p:cNvSpPr/>
                <p:nvPr/>
              </p:nvSpPr>
              <p:spPr>
                <a:xfrm>
                  <a:off x="709775" y="1234250"/>
                  <a:ext cx="10825" cy="10425"/>
                </a:xfrm>
                <a:custGeom>
                  <a:rect b="b" l="l" r="r" t="t"/>
                  <a:pathLst>
                    <a:path extrusionOk="0" h="417" w="433">
                      <a:moveTo>
                        <a:pt x="433" y="177"/>
                      </a:moveTo>
                      <a:cubicBezTo>
                        <a:pt x="433" y="337"/>
                        <a:pt x="225" y="417"/>
                        <a:pt x="113" y="305"/>
                      </a:cubicBezTo>
                      <a:cubicBezTo>
                        <a:pt x="1" y="193"/>
                        <a:pt x="81" y="1"/>
                        <a:pt x="241" y="1"/>
                      </a:cubicBezTo>
                      <a:cubicBezTo>
                        <a:pt x="353" y="1"/>
                        <a:pt x="433" y="81"/>
                        <a:pt x="433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9" name="Google Shape;5319;p15"/>
                <p:cNvSpPr/>
                <p:nvPr/>
              </p:nvSpPr>
              <p:spPr>
                <a:xfrm>
                  <a:off x="930000" y="1296950"/>
                  <a:ext cx="10425" cy="12025"/>
                </a:xfrm>
                <a:custGeom>
                  <a:rect b="b" l="l" r="r" t="t"/>
                  <a:pathLst>
                    <a:path extrusionOk="0" h="481" w="417">
                      <a:moveTo>
                        <a:pt x="400" y="257"/>
                      </a:moveTo>
                      <a:cubicBezTo>
                        <a:pt x="368" y="481"/>
                        <a:pt x="48" y="481"/>
                        <a:pt x="32" y="257"/>
                      </a:cubicBezTo>
                      <a:cubicBezTo>
                        <a:pt x="0" y="1"/>
                        <a:pt x="416" y="1"/>
                        <a:pt x="400" y="25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0" name="Google Shape;5320;p15"/>
                <p:cNvSpPr/>
                <p:nvPr/>
              </p:nvSpPr>
              <p:spPr>
                <a:xfrm>
                  <a:off x="802350" y="1341275"/>
                  <a:ext cx="10425" cy="12025"/>
                </a:xfrm>
                <a:custGeom>
                  <a:rect b="b" l="l" r="r" t="t"/>
                  <a:pathLst>
                    <a:path extrusionOk="0" h="481" w="417">
                      <a:moveTo>
                        <a:pt x="385" y="209"/>
                      </a:moveTo>
                      <a:cubicBezTo>
                        <a:pt x="417" y="481"/>
                        <a:pt x="0" y="481"/>
                        <a:pt x="32" y="209"/>
                      </a:cubicBezTo>
                      <a:cubicBezTo>
                        <a:pt x="48" y="1"/>
                        <a:pt x="369" y="1"/>
                        <a:pt x="38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1" name="Google Shape;5321;p15"/>
                <p:cNvSpPr/>
                <p:nvPr/>
              </p:nvSpPr>
              <p:spPr>
                <a:xfrm>
                  <a:off x="842200" y="1279050"/>
                  <a:ext cx="10425" cy="12025"/>
                </a:xfrm>
                <a:custGeom>
                  <a:rect b="b" l="l" r="r" t="t"/>
                  <a:pathLst>
                    <a:path extrusionOk="0" h="481" w="417">
                      <a:moveTo>
                        <a:pt x="400" y="209"/>
                      </a:moveTo>
                      <a:cubicBezTo>
                        <a:pt x="416" y="481"/>
                        <a:pt x="0" y="481"/>
                        <a:pt x="32" y="209"/>
                      </a:cubicBezTo>
                      <a:cubicBezTo>
                        <a:pt x="48" y="1"/>
                        <a:pt x="368" y="1"/>
                        <a:pt x="400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2" name="Google Shape;5322;p15"/>
                <p:cNvSpPr/>
                <p:nvPr/>
              </p:nvSpPr>
              <p:spPr>
                <a:xfrm>
                  <a:off x="842550" y="1337375"/>
                  <a:ext cx="10825" cy="12025"/>
                </a:xfrm>
                <a:custGeom>
                  <a:rect b="b" l="l" r="r" t="t"/>
                  <a:pathLst>
                    <a:path extrusionOk="0" h="481" w="433">
                      <a:moveTo>
                        <a:pt x="401" y="273"/>
                      </a:moveTo>
                      <a:cubicBezTo>
                        <a:pt x="369" y="481"/>
                        <a:pt x="65" y="481"/>
                        <a:pt x="33" y="273"/>
                      </a:cubicBezTo>
                      <a:cubicBezTo>
                        <a:pt x="1" y="1"/>
                        <a:pt x="433" y="1"/>
                        <a:pt x="401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3" name="Google Shape;5323;p15"/>
                <p:cNvSpPr/>
                <p:nvPr/>
              </p:nvSpPr>
              <p:spPr>
                <a:xfrm>
                  <a:off x="809350" y="1152575"/>
                  <a:ext cx="38825" cy="3882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2"/>
                      </a:moveTo>
                      <a:lnTo>
                        <a:pt x="769" y="1552"/>
                      </a:lnTo>
                      <a:cubicBezTo>
                        <a:pt x="769" y="1120"/>
                        <a:pt x="417" y="784"/>
                        <a:pt x="1" y="784"/>
                      </a:cubicBezTo>
                      <a:lnTo>
                        <a:pt x="1" y="784"/>
                      </a:lnTo>
                      <a:cubicBezTo>
                        <a:pt x="417" y="784"/>
                        <a:pt x="769" y="432"/>
                        <a:pt x="769" y="0"/>
                      </a:cubicBezTo>
                      <a:lnTo>
                        <a:pt x="769" y="0"/>
                      </a:lnTo>
                      <a:cubicBezTo>
                        <a:pt x="769" y="432"/>
                        <a:pt x="1121" y="784"/>
                        <a:pt x="1553" y="784"/>
                      </a:cubicBezTo>
                      <a:lnTo>
                        <a:pt x="1553" y="784"/>
                      </a:lnTo>
                      <a:cubicBezTo>
                        <a:pt x="1121" y="784"/>
                        <a:pt x="769" y="1120"/>
                        <a:pt x="769" y="15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4" name="Google Shape;5324;p15"/>
                <p:cNvSpPr/>
                <p:nvPr/>
              </p:nvSpPr>
              <p:spPr>
                <a:xfrm>
                  <a:off x="615963" y="1208375"/>
                  <a:ext cx="38825" cy="38425"/>
                </a:xfrm>
                <a:custGeom>
                  <a:rect b="b" l="l" r="r" t="t"/>
                  <a:pathLst>
                    <a:path extrusionOk="0" h="1537" w="1553">
                      <a:moveTo>
                        <a:pt x="769" y="1537"/>
                      </a:moveTo>
                      <a:lnTo>
                        <a:pt x="769" y="1537"/>
                      </a:lnTo>
                      <a:cubicBezTo>
                        <a:pt x="769" y="1121"/>
                        <a:pt x="417" y="769"/>
                        <a:pt x="1" y="769"/>
                      </a:cubicBezTo>
                      <a:lnTo>
                        <a:pt x="1" y="769"/>
                      </a:lnTo>
                      <a:cubicBezTo>
                        <a:pt x="417" y="769"/>
                        <a:pt x="769" y="417"/>
                        <a:pt x="769" y="1"/>
                      </a:cubicBezTo>
                      <a:lnTo>
                        <a:pt x="769" y="1"/>
                      </a:lnTo>
                      <a:cubicBezTo>
                        <a:pt x="769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21" y="769"/>
                        <a:pt x="769" y="1121"/>
                        <a:pt x="769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325" name="Google Shape;5325;p15"/>
            <p:cNvGrpSpPr/>
            <p:nvPr/>
          </p:nvGrpSpPr>
          <p:grpSpPr>
            <a:xfrm>
              <a:off x="7444910" y="59729"/>
              <a:ext cx="3286285" cy="2539537"/>
              <a:chOff x="7444910" y="59729"/>
              <a:chExt cx="3286285" cy="2539537"/>
            </a:xfrm>
          </p:grpSpPr>
          <p:grpSp>
            <p:nvGrpSpPr>
              <p:cNvPr id="5326" name="Google Shape;5326;p15"/>
              <p:cNvGrpSpPr/>
              <p:nvPr/>
            </p:nvGrpSpPr>
            <p:grpSpPr>
              <a:xfrm>
                <a:off x="7444910" y="59729"/>
                <a:ext cx="1699100" cy="2145071"/>
                <a:chOff x="7444910" y="59729"/>
                <a:chExt cx="1699100" cy="2145071"/>
              </a:xfrm>
            </p:grpSpPr>
            <p:grpSp>
              <p:nvGrpSpPr>
                <p:cNvPr id="5327" name="Google Shape;5327;p15"/>
                <p:cNvGrpSpPr/>
                <p:nvPr/>
              </p:nvGrpSpPr>
              <p:grpSpPr>
                <a:xfrm flipH="1">
                  <a:off x="7444910" y="59729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5328" name="Google Shape;5328;p15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5329" name="Google Shape;5329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0" name="Google Shape;5330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1" name="Google Shape;5331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2" name="Google Shape;5332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3" name="Google Shape;5333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4" name="Google Shape;5334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5" name="Google Shape;5335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6" name="Google Shape;5336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7" name="Google Shape;5337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8" name="Google Shape;5338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39" name="Google Shape;5339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0" name="Google Shape;5340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1" name="Google Shape;5341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2" name="Google Shape;5342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343" name="Google Shape;5343;p15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5344" name="Google Shape;5344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5" name="Google Shape;5345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6" name="Google Shape;5346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7" name="Google Shape;5347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8" name="Google Shape;5348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49" name="Google Shape;5349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0" name="Google Shape;5350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1" name="Google Shape;5351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2" name="Google Shape;5352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3" name="Google Shape;5353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4" name="Google Shape;5354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5" name="Google Shape;5355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6" name="Google Shape;5356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57" name="Google Shape;5357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5358" name="Google Shape;5358;p15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5359" name="Google Shape;5359;p15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0" name="Google Shape;5360;p15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1" name="Google Shape;5361;p15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2" name="Google Shape;5362;p15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3" name="Google Shape;5363;p15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4" name="Google Shape;5364;p15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5" name="Google Shape;5365;p15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6" name="Google Shape;5366;p15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7" name="Google Shape;5367;p15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8" name="Google Shape;5368;p15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69" name="Google Shape;5369;p15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70" name="Google Shape;5370;p15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71" name="Google Shape;5371;p15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372" name="Google Shape;5372;p15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5373" name="Google Shape;5373;p15"/>
                <p:cNvGrpSpPr/>
                <p:nvPr/>
              </p:nvGrpSpPr>
              <p:grpSpPr>
                <a:xfrm>
                  <a:off x="7978287" y="476220"/>
                  <a:ext cx="632335" cy="373478"/>
                  <a:chOff x="7473525" y="1204375"/>
                  <a:chExt cx="827771" cy="488910"/>
                </a:xfrm>
              </p:grpSpPr>
              <p:sp>
                <p:nvSpPr>
                  <p:cNvPr id="5374" name="Google Shape;5374;p15"/>
                  <p:cNvSpPr/>
                  <p:nvPr/>
                </p:nvSpPr>
                <p:spPr>
                  <a:xfrm>
                    <a:off x="7650038" y="1204375"/>
                    <a:ext cx="442286" cy="443354"/>
                  </a:xfrm>
                  <a:custGeom>
                    <a:rect b="b" l="l" r="r" t="t"/>
                    <a:pathLst>
                      <a:path extrusionOk="0" h="13284" w="13253">
                        <a:moveTo>
                          <a:pt x="13253" y="6627"/>
                        </a:moveTo>
                        <a:cubicBezTo>
                          <a:pt x="13253" y="10305"/>
                          <a:pt x="10274" y="13283"/>
                          <a:pt x="6627" y="13283"/>
                        </a:cubicBezTo>
                        <a:cubicBezTo>
                          <a:pt x="2949" y="13283"/>
                          <a:pt x="0" y="10305"/>
                          <a:pt x="0" y="6627"/>
                        </a:cubicBezTo>
                        <a:cubicBezTo>
                          <a:pt x="0" y="2979"/>
                          <a:pt x="2949" y="0"/>
                          <a:pt x="6627" y="0"/>
                        </a:cubicBezTo>
                        <a:cubicBezTo>
                          <a:pt x="10274" y="0"/>
                          <a:pt x="13253" y="2979"/>
                          <a:pt x="13253" y="662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5" name="Google Shape;5375;p15"/>
                  <p:cNvSpPr/>
                  <p:nvPr/>
                </p:nvSpPr>
                <p:spPr>
                  <a:xfrm>
                    <a:off x="7473525" y="1216557"/>
                    <a:ext cx="827771" cy="476729"/>
                  </a:xfrm>
                  <a:custGeom>
                    <a:rect b="b" l="l" r="r" t="t"/>
                    <a:pathLst>
                      <a:path extrusionOk="0" h="14284" w="24804">
                        <a:moveTo>
                          <a:pt x="24803" y="0"/>
                        </a:moveTo>
                        <a:lnTo>
                          <a:pt x="24803" y="0"/>
                        </a:lnTo>
                        <a:cubicBezTo>
                          <a:pt x="22159" y="335"/>
                          <a:pt x="19666" y="1338"/>
                          <a:pt x="17508" y="2949"/>
                        </a:cubicBezTo>
                        <a:cubicBezTo>
                          <a:pt x="18238" y="2493"/>
                          <a:pt x="19028" y="2189"/>
                          <a:pt x="19879" y="2098"/>
                        </a:cubicBezTo>
                        <a:lnTo>
                          <a:pt x="19879" y="2098"/>
                        </a:lnTo>
                        <a:cubicBezTo>
                          <a:pt x="19059" y="3040"/>
                          <a:pt x="17995" y="3648"/>
                          <a:pt x="16931" y="4256"/>
                        </a:cubicBezTo>
                        <a:cubicBezTo>
                          <a:pt x="12463" y="6870"/>
                          <a:pt x="7934" y="9362"/>
                          <a:pt x="3405" y="11885"/>
                        </a:cubicBezTo>
                        <a:cubicBezTo>
                          <a:pt x="3101" y="12098"/>
                          <a:pt x="2706" y="12219"/>
                          <a:pt x="2341" y="12219"/>
                        </a:cubicBezTo>
                        <a:cubicBezTo>
                          <a:pt x="3344" y="11034"/>
                          <a:pt x="4529" y="10061"/>
                          <a:pt x="5593" y="8937"/>
                        </a:cubicBezTo>
                        <a:lnTo>
                          <a:pt x="5593" y="8937"/>
                        </a:lnTo>
                        <a:cubicBezTo>
                          <a:pt x="3496" y="10274"/>
                          <a:pt x="1642" y="11915"/>
                          <a:pt x="122" y="13861"/>
                        </a:cubicBezTo>
                        <a:cubicBezTo>
                          <a:pt x="61" y="13921"/>
                          <a:pt x="31" y="14013"/>
                          <a:pt x="0" y="14104"/>
                        </a:cubicBezTo>
                        <a:cubicBezTo>
                          <a:pt x="19" y="14232"/>
                          <a:pt x="137" y="14283"/>
                          <a:pt x="275" y="14283"/>
                        </a:cubicBezTo>
                        <a:cubicBezTo>
                          <a:pt x="365" y="14283"/>
                          <a:pt x="463" y="14261"/>
                          <a:pt x="548" y="14225"/>
                        </a:cubicBezTo>
                        <a:cubicBezTo>
                          <a:pt x="7782" y="11703"/>
                          <a:pt x="14256" y="7447"/>
                          <a:pt x="20639" y="3222"/>
                        </a:cubicBezTo>
                        <a:cubicBezTo>
                          <a:pt x="22129" y="2310"/>
                          <a:pt x="23527" y="1216"/>
                          <a:pt x="24803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5376" name="Google Shape;5376;p15"/>
              <p:cNvGrpSpPr/>
              <p:nvPr/>
            </p:nvGrpSpPr>
            <p:grpSpPr>
              <a:xfrm flipH="1" rot="-7145290">
                <a:off x="8531468" y="262924"/>
                <a:ext cx="1699093" cy="2144961"/>
                <a:chOff x="146217" y="2712579"/>
                <a:chExt cx="1552966" cy="1960401"/>
              </a:xfrm>
            </p:grpSpPr>
            <p:grpSp>
              <p:nvGrpSpPr>
                <p:cNvPr id="5377" name="Google Shape;5377;p1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378" name="Google Shape;537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79" name="Google Shape;537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0" name="Google Shape;538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1" name="Google Shape;538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2" name="Google Shape;538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3" name="Google Shape;538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4" name="Google Shape;538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5" name="Google Shape;538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6" name="Google Shape;538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7" name="Google Shape;538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8" name="Google Shape;538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89" name="Google Shape;538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0" name="Google Shape;539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1" name="Google Shape;539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392" name="Google Shape;5392;p1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393" name="Google Shape;5393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4" name="Google Shape;5394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5" name="Google Shape;5395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6" name="Google Shape;5396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7" name="Google Shape;5397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8" name="Google Shape;5398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399" name="Google Shape;5399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0" name="Google Shape;5400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1" name="Google Shape;5401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2" name="Google Shape;5402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3" name="Google Shape;5403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4" name="Google Shape;5404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5" name="Google Shape;5405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6" name="Google Shape;5406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407" name="Google Shape;5407;p1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408" name="Google Shape;5408;p1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09" name="Google Shape;5409;p1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0" name="Google Shape;5410;p1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1" name="Google Shape;5411;p1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2" name="Google Shape;5412;p1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3" name="Google Shape;5413;p1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4" name="Google Shape;5414;p1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5" name="Google Shape;5415;p1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6" name="Google Shape;5416;p1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7" name="Google Shape;5417;p1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8" name="Google Shape;5418;p1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19" name="Google Shape;5419;p1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0" name="Google Shape;5420;p1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421" name="Google Shape;5421;p1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4">
    <p:spTree>
      <p:nvGrpSpPr>
        <p:cNvPr id="5422" name="Shape 5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23" name="Google Shape;5423;p1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424" name="Google Shape;5424;p1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25" name="Google Shape;5425;p1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426" name="Google Shape;5426;p1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7" name="Google Shape;5427;p1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8" name="Google Shape;5428;p1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9" name="Google Shape;5429;p1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0" name="Google Shape;5430;p1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1" name="Google Shape;5431;p1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2" name="Google Shape;5432;p1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3" name="Google Shape;5433;p1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4" name="Google Shape;5434;p1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5" name="Google Shape;5435;p1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6" name="Google Shape;5436;p1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7" name="Google Shape;5437;p1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8" name="Google Shape;5438;p1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9" name="Google Shape;5439;p1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0" name="Google Shape;5440;p1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1" name="Google Shape;5441;p1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2" name="Google Shape;5442;p1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3" name="Google Shape;5443;p1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4" name="Google Shape;5444;p1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5" name="Google Shape;5445;p1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6" name="Google Shape;5446;p1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7" name="Google Shape;5447;p1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8" name="Google Shape;5448;p1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9" name="Google Shape;5449;p1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0" name="Google Shape;5450;p1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51" name="Google Shape;5451;p1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452" name="Google Shape;5452;p1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3" name="Google Shape;5453;p1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4" name="Google Shape;5454;p1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5" name="Google Shape;5455;p1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6" name="Google Shape;5456;p1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7" name="Google Shape;5457;p1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8" name="Google Shape;5458;p1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9" name="Google Shape;5459;p1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0" name="Google Shape;5460;p1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1" name="Google Shape;5461;p1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2" name="Google Shape;5462;p1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3" name="Google Shape;5463;p1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4" name="Google Shape;5464;p1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5" name="Google Shape;5465;p1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6" name="Google Shape;5466;p1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7" name="Google Shape;5467;p1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8" name="Google Shape;5468;p1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9" name="Google Shape;5469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0" name="Google Shape;5470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1" name="Google Shape;5471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2" name="Google Shape;5472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3" name="Google Shape;5473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4" name="Google Shape;5474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5" name="Google Shape;5475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6" name="Google Shape;5476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7" name="Google Shape;5477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478" name="Google Shape;5478;p1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1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1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1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1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1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1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1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1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1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1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1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1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1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1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1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1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1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1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1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1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1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1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1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1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1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1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1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1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1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1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1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1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1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1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1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1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1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1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1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1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1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1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1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1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1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1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1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1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1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1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1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1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1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1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1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1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1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1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1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1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1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1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1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1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1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1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1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1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1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1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1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1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1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1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1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1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1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1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1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1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1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1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1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1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1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1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1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1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1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1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1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1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1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1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1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1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1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1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1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78" name="Google Shape;5578;p1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579" name="Google Shape;5579;p1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0" name="Google Shape;5580;p1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1" name="Google Shape;5581;p1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2" name="Google Shape;5582;p1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3" name="Google Shape;5583;p1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4" name="Google Shape;5584;p1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5" name="Google Shape;5585;p1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6" name="Google Shape;5586;p1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7" name="Google Shape;5587;p1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8" name="Google Shape;5588;p1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9" name="Google Shape;5589;p1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0" name="Google Shape;5590;p1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1" name="Google Shape;5591;p1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2" name="Google Shape;5592;p1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3" name="Google Shape;5593;p1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4" name="Google Shape;5594;p1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5" name="Google Shape;5595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6" name="Google Shape;5596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7" name="Google Shape;5597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8" name="Google Shape;5598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9" name="Google Shape;5599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0" name="Google Shape;5600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1" name="Google Shape;5601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2" name="Google Shape;5602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3" name="Google Shape;5603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4" name="Google Shape;5604;p1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05" name="Google Shape;5605;p1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1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1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1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1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10" name="Google Shape;5610;p1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611" name="Google Shape;5611;p1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2" name="Google Shape;5612;p1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3" name="Google Shape;5613;p1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4" name="Google Shape;5614;p1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5" name="Google Shape;5615;p1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6" name="Google Shape;5616;p1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7" name="Google Shape;5617;p1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8" name="Google Shape;5618;p1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9" name="Google Shape;5619;p1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0" name="Google Shape;5620;p1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1" name="Google Shape;5621;p1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2" name="Google Shape;5622;p1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3" name="Google Shape;5623;p1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4" name="Google Shape;5624;p1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5" name="Google Shape;5625;p1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6" name="Google Shape;5626;p1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7" name="Google Shape;5627;p1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8" name="Google Shape;5628;p1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9" name="Google Shape;5629;p1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0" name="Google Shape;5630;p1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1" name="Google Shape;5631;p1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2" name="Google Shape;5632;p1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3" name="Google Shape;5633;p1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4" name="Google Shape;5634;p1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5" name="Google Shape;5635;p1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6" name="Google Shape;5636;p1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637" name="Google Shape;5637;p1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38" name="Google Shape;5638;p1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639" name="Google Shape;5639;p1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0" name="Google Shape;5640;p1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1" name="Google Shape;5641;p1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2" name="Google Shape;5642;p1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3" name="Google Shape;5643;p1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4" name="Google Shape;5644;p1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5" name="Google Shape;5645;p1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6" name="Google Shape;5646;p1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7" name="Google Shape;5647;p1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8" name="Google Shape;5648;p1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9" name="Google Shape;5649;p1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0" name="Google Shape;5650;p1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1" name="Google Shape;5651;p1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2" name="Google Shape;5652;p1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3" name="Google Shape;5653;p1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4" name="Google Shape;5654;p1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5" name="Google Shape;5655;p1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6" name="Google Shape;5656;p1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7" name="Google Shape;5657;p1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8" name="Google Shape;5658;p1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9" name="Google Shape;5659;p1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0" name="Google Shape;5660;p1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1" name="Google Shape;5661;p1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2" name="Google Shape;5662;p1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3" name="Google Shape;5663;p1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4" name="Google Shape;5664;p1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665" name="Google Shape;5665;p1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66" name="Google Shape;5666;p16"/>
          <p:cNvSpPr txBox="1"/>
          <p:nvPr>
            <p:ph idx="1" type="subTitle"/>
          </p:nvPr>
        </p:nvSpPr>
        <p:spPr>
          <a:xfrm>
            <a:off x="1536624" y="3216313"/>
            <a:ext cx="1116300" cy="4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5667" name="Google Shape;5667;p16"/>
          <p:cNvSpPr txBox="1"/>
          <p:nvPr>
            <p:ph idx="2" type="subTitle"/>
          </p:nvPr>
        </p:nvSpPr>
        <p:spPr>
          <a:xfrm>
            <a:off x="1220124" y="3611386"/>
            <a:ext cx="17493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68" name="Google Shape;5668;p16"/>
          <p:cNvSpPr txBox="1"/>
          <p:nvPr>
            <p:ph idx="3" type="subTitle"/>
          </p:nvPr>
        </p:nvSpPr>
        <p:spPr>
          <a:xfrm>
            <a:off x="4013850" y="2574500"/>
            <a:ext cx="1116300" cy="4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5669" name="Google Shape;5669;p16"/>
          <p:cNvSpPr txBox="1"/>
          <p:nvPr>
            <p:ph idx="4" type="subTitle"/>
          </p:nvPr>
        </p:nvSpPr>
        <p:spPr>
          <a:xfrm>
            <a:off x="3697350" y="2969607"/>
            <a:ext cx="17493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70" name="Google Shape;5670;p16"/>
          <p:cNvSpPr txBox="1"/>
          <p:nvPr>
            <p:ph idx="5" type="subTitle"/>
          </p:nvPr>
        </p:nvSpPr>
        <p:spPr>
          <a:xfrm>
            <a:off x="6491076" y="3216063"/>
            <a:ext cx="1116300" cy="4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5671" name="Google Shape;5671;p16"/>
          <p:cNvSpPr txBox="1"/>
          <p:nvPr>
            <p:ph idx="6" type="subTitle"/>
          </p:nvPr>
        </p:nvSpPr>
        <p:spPr>
          <a:xfrm>
            <a:off x="6174576" y="3611391"/>
            <a:ext cx="17493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672" name="Google Shape;5672;p16"/>
          <p:cNvSpPr/>
          <p:nvPr/>
        </p:nvSpPr>
        <p:spPr>
          <a:xfrm flipH="1">
            <a:off x="7967968" y="242559"/>
            <a:ext cx="60065" cy="60230"/>
          </a:xfrm>
          <a:custGeom>
            <a:rect b="b" l="l" r="r" t="t"/>
            <a:pathLst>
              <a:path extrusionOk="0" h="4750" w="4737">
                <a:moveTo>
                  <a:pt x="4194" y="1"/>
                </a:moveTo>
                <a:cubicBezTo>
                  <a:pt x="4142" y="1"/>
                  <a:pt x="4072" y="11"/>
                  <a:pt x="3979" y="32"/>
                </a:cubicBezTo>
                <a:cubicBezTo>
                  <a:pt x="3698" y="104"/>
                  <a:pt x="3449" y="260"/>
                  <a:pt x="3169" y="354"/>
                </a:cubicBezTo>
                <a:cubicBezTo>
                  <a:pt x="2801" y="476"/>
                  <a:pt x="2453" y="559"/>
                  <a:pt x="2095" y="559"/>
                </a:cubicBezTo>
                <a:cubicBezTo>
                  <a:pt x="1877" y="559"/>
                  <a:pt x="1656" y="528"/>
                  <a:pt x="1424" y="457"/>
                </a:cubicBezTo>
                <a:cubicBezTo>
                  <a:pt x="1050" y="344"/>
                  <a:pt x="686" y="177"/>
                  <a:pt x="312" y="83"/>
                </a:cubicBezTo>
                <a:cubicBezTo>
                  <a:pt x="290" y="76"/>
                  <a:pt x="263" y="69"/>
                  <a:pt x="238" y="69"/>
                </a:cubicBezTo>
                <a:cubicBezTo>
                  <a:pt x="228" y="69"/>
                  <a:pt x="217" y="70"/>
                  <a:pt x="208" y="74"/>
                </a:cubicBezTo>
                <a:cubicBezTo>
                  <a:pt x="115" y="94"/>
                  <a:pt x="63" y="198"/>
                  <a:pt x="74" y="302"/>
                </a:cubicBezTo>
                <a:cubicBezTo>
                  <a:pt x="115" y="925"/>
                  <a:pt x="437" y="1558"/>
                  <a:pt x="603" y="2151"/>
                </a:cubicBezTo>
                <a:cubicBezTo>
                  <a:pt x="634" y="2244"/>
                  <a:pt x="665" y="2338"/>
                  <a:pt x="665" y="2431"/>
                </a:cubicBezTo>
                <a:cubicBezTo>
                  <a:pt x="676" y="2639"/>
                  <a:pt x="572" y="2805"/>
                  <a:pt x="531" y="2992"/>
                </a:cubicBezTo>
                <a:cubicBezTo>
                  <a:pt x="416" y="3490"/>
                  <a:pt x="302" y="3937"/>
                  <a:pt x="84" y="4394"/>
                </a:cubicBezTo>
                <a:cubicBezTo>
                  <a:pt x="42" y="4477"/>
                  <a:pt x="0" y="4581"/>
                  <a:pt x="53" y="4654"/>
                </a:cubicBezTo>
                <a:cubicBezTo>
                  <a:pt x="98" y="4723"/>
                  <a:pt x="162" y="4750"/>
                  <a:pt x="235" y="4750"/>
                </a:cubicBezTo>
                <a:cubicBezTo>
                  <a:pt x="448" y="4750"/>
                  <a:pt x="736" y="4521"/>
                  <a:pt x="852" y="4436"/>
                </a:cubicBezTo>
                <a:cubicBezTo>
                  <a:pt x="1154" y="4207"/>
                  <a:pt x="1538" y="4093"/>
                  <a:pt x="1902" y="3979"/>
                </a:cubicBezTo>
                <a:cubicBezTo>
                  <a:pt x="2115" y="3912"/>
                  <a:pt x="2332" y="3884"/>
                  <a:pt x="2550" y="3884"/>
                </a:cubicBezTo>
                <a:cubicBezTo>
                  <a:pt x="3212" y="3884"/>
                  <a:pt x="3883" y="4144"/>
                  <a:pt x="4477" y="4363"/>
                </a:cubicBezTo>
                <a:cubicBezTo>
                  <a:pt x="4516" y="4379"/>
                  <a:pt x="4563" y="4393"/>
                  <a:pt x="4606" y="4393"/>
                </a:cubicBezTo>
                <a:cubicBezTo>
                  <a:pt x="4645" y="4393"/>
                  <a:pt x="4681" y="4382"/>
                  <a:pt x="4706" y="4353"/>
                </a:cubicBezTo>
                <a:cubicBezTo>
                  <a:pt x="4737" y="4311"/>
                  <a:pt x="4737" y="4270"/>
                  <a:pt x="4737" y="4228"/>
                </a:cubicBezTo>
                <a:cubicBezTo>
                  <a:pt x="4716" y="3709"/>
                  <a:pt x="4301" y="3303"/>
                  <a:pt x="4093" y="2826"/>
                </a:cubicBezTo>
                <a:cubicBezTo>
                  <a:pt x="3771" y="2109"/>
                  <a:pt x="4062" y="1247"/>
                  <a:pt x="4238" y="520"/>
                </a:cubicBezTo>
                <a:cubicBezTo>
                  <a:pt x="4301" y="291"/>
                  <a:pt x="4374" y="104"/>
                  <a:pt x="4301" y="32"/>
                </a:cubicBezTo>
                <a:cubicBezTo>
                  <a:pt x="4280" y="11"/>
                  <a:pt x="4246" y="1"/>
                  <a:pt x="419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3" name="Google Shape;5673;p16"/>
          <p:cNvSpPr/>
          <p:nvPr/>
        </p:nvSpPr>
        <p:spPr>
          <a:xfrm flipH="1">
            <a:off x="8538611" y="1051947"/>
            <a:ext cx="60078" cy="60255"/>
          </a:xfrm>
          <a:custGeom>
            <a:rect b="b" l="l" r="r" t="t"/>
            <a:pathLst>
              <a:path extrusionOk="0" h="4752" w="4738">
                <a:moveTo>
                  <a:pt x="4194" y="0"/>
                </a:moveTo>
                <a:cubicBezTo>
                  <a:pt x="4142" y="0"/>
                  <a:pt x="4072" y="13"/>
                  <a:pt x="3978" y="39"/>
                </a:cubicBezTo>
                <a:cubicBezTo>
                  <a:pt x="3698" y="102"/>
                  <a:pt x="3438" y="257"/>
                  <a:pt x="3168" y="351"/>
                </a:cubicBezTo>
                <a:cubicBezTo>
                  <a:pt x="2805" y="479"/>
                  <a:pt x="2462" y="559"/>
                  <a:pt x="2108" y="559"/>
                </a:cubicBezTo>
                <a:cubicBezTo>
                  <a:pt x="1886" y="559"/>
                  <a:pt x="1660" y="527"/>
                  <a:pt x="1423" y="455"/>
                </a:cubicBezTo>
                <a:cubicBezTo>
                  <a:pt x="1049" y="340"/>
                  <a:pt x="686" y="174"/>
                  <a:pt x="312" y="81"/>
                </a:cubicBezTo>
                <a:cubicBezTo>
                  <a:pt x="290" y="73"/>
                  <a:pt x="262" y="66"/>
                  <a:pt x="234" y="66"/>
                </a:cubicBezTo>
                <a:cubicBezTo>
                  <a:pt x="222" y="66"/>
                  <a:pt x="210" y="67"/>
                  <a:pt x="198" y="70"/>
                </a:cubicBezTo>
                <a:cubicBezTo>
                  <a:pt x="115" y="91"/>
                  <a:pt x="63" y="206"/>
                  <a:pt x="73" y="299"/>
                </a:cubicBezTo>
                <a:cubicBezTo>
                  <a:pt x="115" y="922"/>
                  <a:pt x="437" y="1556"/>
                  <a:pt x="603" y="2148"/>
                </a:cubicBezTo>
                <a:cubicBezTo>
                  <a:pt x="634" y="2241"/>
                  <a:pt x="665" y="2334"/>
                  <a:pt x="665" y="2438"/>
                </a:cubicBezTo>
                <a:cubicBezTo>
                  <a:pt x="675" y="2636"/>
                  <a:pt x="572" y="2802"/>
                  <a:pt x="530" y="2989"/>
                </a:cubicBezTo>
                <a:cubicBezTo>
                  <a:pt x="416" y="3488"/>
                  <a:pt x="302" y="3934"/>
                  <a:pt x="84" y="4402"/>
                </a:cubicBezTo>
                <a:cubicBezTo>
                  <a:pt x="42" y="4485"/>
                  <a:pt x="1" y="4578"/>
                  <a:pt x="52" y="4661"/>
                </a:cubicBezTo>
                <a:cubicBezTo>
                  <a:pt x="96" y="4726"/>
                  <a:pt x="158" y="4751"/>
                  <a:pt x="229" y="4751"/>
                </a:cubicBezTo>
                <a:cubicBezTo>
                  <a:pt x="442" y="4751"/>
                  <a:pt x="735" y="4519"/>
                  <a:pt x="852" y="4433"/>
                </a:cubicBezTo>
                <a:cubicBezTo>
                  <a:pt x="1153" y="4204"/>
                  <a:pt x="1538" y="4090"/>
                  <a:pt x="1901" y="3976"/>
                </a:cubicBezTo>
                <a:cubicBezTo>
                  <a:pt x="2114" y="3909"/>
                  <a:pt x="2331" y="3881"/>
                  <a:pt x="2548" y="3881"/>
                </a:cubicBezTo>
                <a:cubicBezTo>
                  <a:pt x="3212" y="3881"/>
                  <a:pt x="3883" y="4141"/>
                  <a:pt x="4477" y="4360"/>
                </a:cubicBezTo>
                <a:cubicBezTo>
                  <a:pt x="4515" y="4376"/>
                  <a:pt x="4562" y="4390"/>
                  <a:pt x="4606" y="4390"/>
                </a:cubicBezTo>
                <a:cubicBezTo>
                  <a:pt x="4645" y="4390"/>
                  <a:pt x="4681" y="4379"/>
                  <a:pt x="4705" y="4350"/>
                </a:cubicBezTo>
                <a:cubicBezTo>
                  <a:pt x="4737" y="4308"/>
                  <a:pt x="4737" y="4266"/>
                  <a:pt x="4737" y="4225"/>
                </a:cubicBezTo>
                <a:cubicBezTo>
                  <a:pt x="4716" y="3706"/>
                  <a:pt x="4301" y="3301"/>
                  <a:pt x="4093" y="2823"/>
                </a:cubicBezTo>
                <a:cubicBezTo>
                  <a:pt x="3771" y="2106"/>
                  <a:pt x="4061" y="1244"/>
                  <a:pt x="4238" y="517"/>
                </a:cubicBezTo>
                <a:cubicBezTo>
                  <a:pt x="4301" y="289"/>
                  <a:pt x="4373" y="112"/>
                  <a:pt x="4301" y="39"/>
                </a:cubicBezTo>
                <a:cubicBezTo>
                  <a:pt x="4280" y="13"/>
                  <a:pt x="4246" y="0"/>
                  <a:pt x="4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4" name="Google Shape;5674;p16"/>
          <p:cNvSpPr/>
          <p:nvPr/>
        </p:nvSpPr>
        <p:spPr>
          <a:xfrm flipH="1">
            <a:off x="8796632" y="200591"/>
            <a:ext cx="69309" cy="41971"/>
          </a:xfrm>
          <a:custGeom>
            <a:rect b="b" l="l" r="r" t="t"/>
            <a:pathLst>
              <a:path extrusionOk="0" h="3310" w="5466">
                <a:moveTo>
                  <a:pt x="2747" y="1"/>
                </a:moveTo>
                <a:cubicBezTo>
                  <a:pt x="2688" y="1"/>
                  <a:pt x="2629" y="2"/>
                  <a:pt x="2567" y="5"/>
                </a:cubicBezTo>
                <a:cubicBezTo>
                  <a:pt x="822" y="88"/>
                  <a:pt x="1" y="1948"/>
                  <a:pt x="1320" y="2893"/>
                </a:cubicBezTo>
                <a:cubicBezTo>
                  <a:pt x="1455" y="2987"/>
                  <a:pt x="1591" y="3070"/>
                  <a:pt x="1725" y="3132"/>
                </a:cubicBezTo>
                <a:cubicBezTo>
                  <a:pt x="1992" y="3255"/>
                  <a:pt x="2250" y="3309"/>
                  <a:pt x="2495" y="3309"/>
                </a:cubicBezTo>
                <a:cubicBezTo>
                  <a:pt x="4404" y="3309"/>
                  <a:pt x="5465" y="1"/>
                  <a:pt x="274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5" name="Google Shape;5675;p16"/>
          <p:cNvSpPr/>
          <p:nvPr/>
        </p:nvSpPr>
        <p:spPr>
          <a:xfrm flipH="1">
            <a:off x="8829976" y="1444629"/>
            <a:ext cx="69284" cy="41844"/>
          </a:xfrm>
          <a:custGeom>
            <a:rect b="b" l="l" r="r" t="t"/>
            <a:pathLst>
              <a:path extrusionOk="0" h="3300" w="5464">
                <a:moveTo>
                  <a:pt x="2746" y="1"/>
                </a:moveTo>
                <a:cubicBezTo>
                  <a:pt x="2688" y="1"/>
                  <a:pt x="2628" y="2"/>
                  <a:pt x="2566" y="6"/>
                </a:cubicBezTo>
                <a:cubicBezTo>
                  <a:pt x="821" y="89"/>
                  <a:pt x="0" y="1947"/>
                  <a:pt x="1309" y="2882"/>
                </a:cubicBezTo>
                <a:cubicBezTo>
                  <a:pt x="1454" y="2986"/>
                  <a:pt x="1590" y="3059"/>
                  <a:pt x="1714" y="3122"/>
                </a:cubicBezTo>
                <a:cubicBezTo>
                  <a:pt x="1981" y="3245"/>
                  <a:pt x="2241" y="3299"/>
                  <a:pt x="2486" y="3299"/>
                </a:cubicBezTo>
                <a:cubicBezTo>
                  <a:pt x="4396" y="3299"/>
                  <a:pt x="5463" y="1"/>
                  <a:pt x="274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6" name="Google Shape;5676;p16"/>
          <p:cNvSpPr/>
          <p:nvPr/>
        </p:nvSpPr>
        <p:spPr>
          <a:xfrm flipH="1">
            <a:off x="8598691" y="491035"/>
            <a:ext cx="96647" cy="96936"/>
          </a:xfrm>
          <a:custGeom>
            <a:rect b="b" l="l" r="r" t="t"/>
            <a:pathLst>
              <a:path extrusionOk="0" h="4750" w="4737">
                <a:moveTo>
                  <a:pt x="4194" y="1"/>
                </a:moveTo>
                <a:cubicBezTo>
                  <a:pt x="4142" y="1"/>
                  <a:pt x="4072" y="11"/>
                  <a:pt x="3979" y="32"/>
                </a:cubicBezTo>
                <a:cubicBezTo>
                  <a:pt x="3698" y="104"/>
                  <a:pt x="3449" y="260"/>
                  <a:pt x="3169" y="354"/>
                </a:cubicBezTo>
                <a:cubicBezTo>
                  <a:pt x="2801" y="476"/>
                  <a:pt x="2453" y="559"/>
                  <a:pt x="2095" y="559"/>
                </a:cubicBezTo>
                <a:cubicBezTo>
                  <a:pt x="1877" y="559"/>
                  <a:pt x="1656" y="528"/>
                  <a:pt x="1424" y="457"/>
                </a:cubicBezTo>
                <a:cubicBezTo>
                  <a:pt x="1050" y="344"/>
                  <a:pt x="686" y="177"/>
                  <a:pt x="312" y="83"/>
                </a:cubicBezTo>
                <a:cubicBezTo>
                  <a:pt x="290" y="76"/>
                  <a:pt x="263" y="69"/>
                  <a:pt x="238" y="69"/>
                </a:cubicBezTo>
                <a:cubicBezTo>
                  <a:pt x="228" y="69"/>
                  <a:pt x="217" y="70"/>
                  <a:pt x="208" y="74"/>
                </a:cubicBezTo>
                <a:cubicBezTo>
                  <a:pt x="115" y="94"/>
                  <a:pt x="63" y="198"/>
                  <a:pt x="74" y="302"/>
                </a:cubicBezTo>
                <a:cubicBezTo>
                  <a:pt x="115" y="925"/>
                  <a:pt x="437" y="1558"/>
                  <a:pt x="603" y="2151"/>
                </a:cubicBezTo>
                <a:cubicBezTo>
                  <a:pt x="634" y="2244"/>
                  <a:pt x="665" y="2338"/>
                  <a:pt x="665" y="2431"/>
                </a:cubicBezTo>
                <a:cubicBezTo>
                  <a:pt x="676" y="2639"/>
                  <a:pt x="572" y="2805"/>
                  <a:pt x="531" y="2992"/>
                </a:cubicBezTo>
                <a:cubicBezTo>
                  <a:pt x="416" y="3490"/>
                  <a:pt x="302" y="3937"/>
                  <a:pt x="84" y="4394"/>
                </a:cubicBezTo>
                <a:cubicBezTo>
                  <a:pt x="42" y="4477"/>
                  <a:pt x="0" y="4581"/>
                  <a:pt x="53" y="4654"/>
                </a:cubicBezTo>
                <a:cubicBezTo>
                  <a:pt x="98" y="4723"/>
                  <a:pt x="162" y="4750"/>
                  <a:pt x="235" y="4750"/>
                </a:cubicBezTo>
                <a:cubicBezTo>
                  <a:pt x="448" y="4750"/>
                  <a:pt x="736" y="4521"/>
                  <a:pt x="852" y="4436"/>
                </a:cubicBezTo>
                <a:cubicBezTo>
                  <a:pt x="1154" y="4207"/>
                  <a:pt x="1538" y="4093"/>
                  <a:pt x="1902" y="3979"/>
                </a:cubicBezTo>
                <a:cubicBezTo>
                  <a:pt x="2115" y="3912"/>
                  <a:pt x="2332" y="3884"/>
                  <a:pt x="2550" y="3884"/>
                </a:cubicBezTo>
                <a:cubicBezTo>
                  <a:pt x="3212" y="3884"/>
                  <a:pt x="3883" y="4144"/>
                  <a:pt x="4477" y="4363"/>
                </a:cubicBezTo>
                <a:cubicBezTo>
                  <a:pt x="4516" y="4379"/>
                  <a:pt x="4563" y="4393"/>
                  <a:pt x="4606" y="4393"/>
                </a:cubicBezTo>
                <a:cubicBezTo>
                  <a:pt x="4645" y="4393"/>
                  <a:pt x="4681" y="4382"/>
                  <a:pt x="4706" y="4353"/>
                </a:cubicBezTo>
                <a:cubicBezTo>
                  <a:pt x="4737" y="4311"/>
                  <a:pt x="4737" y="4270"/>
                  <a:pt x="4737" y="4228"/>
                </a:cubicBezTo>
                <a:cubicBezTo>
                  <a:pt x="4716" y="3709"/>
                  <a:pt x="4301" y="3303"/>
                  <a:pt x="4093" y="2826"/>
                </a:cubicBezTo>
                <a:cubicBezTo>
                  <a:pt x="3771" y="2109"/>
                  <a:pt x="4062" y="1247"/>
                  <a:pt x="4238" y="520"/>
                </a:cubicBezTo>
                <a:cubicBezTo>
                  <a:pt x="4301" y="291"/>
                  <a:pt x="4374" y="104"/>
                  <a:pt x="4301" y="32"/>
                </a:cubicBezTo>
                <a:cubicBezTo>
                  <a:pt x="4280" y="11"/>
                  <a:pt x="4246" y="1"/>
                  <a:pt x="419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7" name="Google Shape;5677;p16"/>
          <p:cNvSpPr/>
          <p:nvPr/>
        </p:nvSpPr>
        <p:spPr>
          <a:xfrm flipH="1">
            <a:off x="8370636" y="302797"/>
            <a:ext cx="60078" cy="60255"/>
          </a:xfrm>
          <a:custGeom>
            <a:rect b="b" l="l" r="r" t="t"/>
            <a:pathLst>
              <a:path extrusionOk="0" h="4752" w="4738">
                <a:moveTo>
                  <a:pt x="4194" y="0"/>
                </a:moveTo>
                <a:cubicBezTo>
                  <a:pt x="4142" y="0"/>
                  <a:pt x="4072" y="13"/>
                  <a:pt x="3978" y="39"/>
                </a:cubicBezTo>
                <a:cubicBezTo>
                  <a:pt x="3698" y="102"/>
                  <a:pt x="3438" y="257"/>
                  <a:pt x="3168" y="351"/>
                </a:cubicBezTo>
                <a:cubicBezTo>
                  <a:pt x="2805" y="479"/>
                  <a:pt x="2462" y="559"/>
                  <a:pt x="2108" y="559"/>
                </a:cubicBezTo>
                <a:cubicBezTo>
                  <a:pt x="1886" y="559"/>
                  <a:pt x="1660" y="527"/>
                  <a:pt x="1423" y="455"/>
                </a:cubicBezTo>
                <a:cubicBezTo>
                  <a:pt x="1049" y="340"/>
                  <a:pt x="686" y="174"/>
                  <a:pt x="312" y="81"/>
                </a:cubicBezTo>
                <a:cubicBezTo>
                  <a:pt x="290" y="73"/>
                  <a:pt x="262" y="66"/>
                  <a:pt x="234" y="66"/>
                </a:cubicBezTo>
                <a:cubicBezTo>
                  <a:pt x="222" y="66"/>
                  <a:pt x="210" y="67"/>
                  <a:pt x="198" y="70"/>
                </a:cubicBezTo>
                <a:cubicBezTo>
                  <a:pt x="115" y="91"/>
                  <a:pt x="63" y="206"/>
                  <a:pt x="73" y="299"/>
                </a:cubicBezTo>
                <a:cubicBezTo>
                  <a:pt x="115" y="922"/>
                  <a:pt x="437" y="1556"/>
                  <a:pt x="603" y="2148"/>
                </a:cubicBezTo>
                <a:cubicBezTo>
                  <a:pt x="634" y="2241"/>
                  <a:pt x="665" y="2334"/>
                  <a:pt x="665" y="2438"/>
                </a:cubicBezTo>
                <a:cubicBezTo>
                  <a:pt x="675" y="2636"/>
                  <a:pt x="572" y="2802"/>
                  <a:pt x="530" y="2989"/>
                </a:cubicBezTo>
                <a:cubicBezTo>
                  <a:pt x="416" y="3488"/>
                  <a:pt x="302" y="3934"/>
                  <a:pt x="84" y="4402"/>
                </a:cubicBezTo>
                <a:cubicBezTo>
                  <a:pt x="42" y="4485"/>
                  <a:pt x="1" y="4578"/>
                  <a:pt x="52" y="4661"/>
                </a:cubicBezTo>
                <a:cubicBezTo>
                  <a:pt x="96" y="4726"/>
                  <a:pt x="158" y="4751"/>
                  <a:pt x="229" y="4751"/>
                </a:cubicBezTo>
                <a:cubicBezTo>
                  <a:pt x="442" y="4751"/>
                  <a:pt x="735" y="4519"/>
                  <a:pt x="852" y="4433"/>
                </a:cubicBezTo>
                <a:cubicBezTo>
                  <a:pt x="1153" y="4204"/>
                  <a:pt x="1538" y="4090"/>
                  <a:pt x="1901" y="3976"/>
                </a:cubicBezTo>
                <a:cubicBezTo>
                  <a:pt x="2114" y="3909"/>
                  <a:pt x="2331" y="3881"/>
                  <a:pt x="2548" y="3881"/>
                </a:cubicBezTo>
                <a:cubicBezTo>
                  <a:pt x="3212" y="3881"/>
                  <a:pt x="3883" y="4141"/>
                  <a:pt x="4477" y="4360"/>
                </a:cubicBezTo>
                <a:cubicBezTo>
                  <a:pt x="4515" y="4376"/>
                  <a:pt x="4562" y="4390"/>
                  <a:pt x="4606" y="4390"/>
                </a:cubicBezTo>
                <a:cubicBezTo>
                  <a:pt x="4645" y="4390"/>
                  <a:pt x="4681" y="4379"/>
                  <a:pt x="4705" y="4350"/>
                </a:cubicBezTo>
                <a:cubicBezTo>
                  <a:pt x="4737" y="4308"/>
                  <a:pt x="4737" y="4266"/>
                  <a:pt x="4737" y="4225"/>
                </a:cubicBezTo>
                <a:cubicBezTo>
                  <a:pt x="4716" y="3706"/>
                  <a:pt x="4301" y="3301"/>
                  <a:pt x="4093" y="2823"/>
                </a:cubicBezTo>
                <a:cubicBezTo>
                  <a:pt x="3771" y="2106"/>
                  <a:pt x="4061" y="1244"/>
                  <a:pt x="4238" y="517"/>
                </a:cubicBezTo>
                <a:cubicBezTo>
                  <a:pt x="4301" y="289"/>
                  <a:pt x="4373" y="112"/>
                  <a:pt x="4301" y="39"/>
                </a:cubicBezTo>
                <a:cubicBezTo>
                  <a:pt x="4280" y="13"/>
                  <a:pt x="4246" y="0"/>
                  <a:pt x="4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8" name="Google Shape;5678;p16"/>
          <p:cNvSpPr/>
          <p:nvPr/>
        </p:nvSpPr>
        <p:spPr>
          <a:xfrm flipH="1">
            <a:off x="8982461" y="381397"/>
            <a:ext cx="60078" cy="60255"/>
          </a:xfrm>
          <a:custGeom>
            <a:rect b="b" l="l" r="r" t="t"/>
            <a:pathLst>
              <a:path extrusionOk="0" h="4752" w="4738">
                <a:moveTo>
                  <a:pt x="4194" y="0"/>
                </a:moveTo>
                <a:cubicBezTo>
                  <a:pt x="4142" y="0"/>
                  <a:pt x="4072" y="13"/>
                  <a:pt x="3978" y="39"/>
                </a:cubicBezTo>
                <a:cubicBezTo>
                  <a:pt x="3698" y="102"/>
                  <a:pt x="3438" y="257"/>
                  <a:pt x="3168" y="351"/>
                </a:cubicBezTo>
                <a:cubicBezTo>
                  <a:pt x="2805" y="479"/>
                  <a:pt x="2462" y="559"/>
                  <a:pt x="2108" y="559"/>
                </a:cubicBezTo>
                <a:cubicBezTo>
                  <a:pt x="1886" y="559"/>
                  <a:pt x="1660" y="527"/>
                  <a:pt x="1423" y="455"/>
                </a:cubicBezTo>
                <a:cubicBezTo>
                  <a:pt x="1049" y="340"/>
                  <a:pt x="686" y="174"/>
                  <a:pt x="312" y="81"/>
                </a:cubicBezTo>
                <a:cubicBezTo>
                  <a:pt x="290" y="73"/>
                  <a:pt x="262" y="66"/>
                  <a:pt x="234" y="66"/>
                </a:cubicBezTo>
                <a:cubicBezTo>
                  <a:pt x="222" y="66"/>
                  <a:pt x="210" y="67"/>
                  <a:pt x="198" y="70"/>
                </a:cubicBezTo>
                <a:cubicBezTo>
                  <a:pt x="115" y="91"/>
                  <a:pt x="63" y="206"/>
                  <a:pt x="73" y="299"/>
                </a:cubicBezTo>
                <a:cubicBezTo>
                  <a:pt x="115" y="922"/>
                  <a:pt x="437" y="1556"/>
                  <a:pt x="603" y="2148"/>
                </a:cubicBezTo>
                <a:cubicBezTo>
                  <a:pt x="634" y="2241"/>
                  <a:pt x="665" y="2334"/>
                  <a:pt x="665" y="2438"/>
                </a:cubicBezTo>
                <a:cubicBezTo>
                  <a:pt x="675" y="2636"/>
                  <a:pt x="572" y="2802"/>
                  <a:pt x="530" y="2989"/>
                </a:cubicBezTo>
                <a:cubicBezTo>
                  <a:pt x="416" y="3488"/>
                  <a:pt x="302" y="3934"/>
                  <a:pt x="84" y="4402"/>
                </a:cubicBezTo>
                <a:cubicBezTo>
                  <a:pt x="42" y="4485"/>
                  <a:pt x="1" y="4578"/>
                  <a:pt x="52" y="4661"/>
                </a:cubicBezTo>
                <a:cubicBezTo>
                  <a:pt x="96" y="4726"/>
                  <a:pt x="158" y="4751"/>
                  <a:pt x="229" y="4751"/>
                </a:cubicBezTo>
                <a:cubicBezTo>
                  <a:pt x="442" y="4751"/>
                  <a:pt x="735" y="4519"/>
                  <a:pt x="852" y="4433"/>
                </a:cubicBezTo>
                <a:cubicBezTo>
                  <a:pt x="1153" y="4204"/>
                  <a:pt x="1538" y="4090"/>
                  <a:pt x="1901" y="3976"/>
                </a:cubicBezTo>
                <a:cubicBezTo>
                  <a:pt x="2114" y="3909"/>
                  <a:pt x="2331" y="3881"/>
                  <a:pt x="2548" y="3881"/>
                </a:cubicBezTo>
                <a:cubicBezTo>
                  <a:pt x="3212" y="3881"/>
                  <a:pt x="3883" y="4141"/>
                  <a:pt x="4477" y="4360"/>
                </a:cubicBezTo>
                <a:cubicBezTo>
                  <a:pt x="4515" y="4376"/>
                  <a:pt x="4562" y="4390"/>
                  <a:pt x="4606" y="4390"/>
                </a:cubicBezTo>
                <a:cubicBezTo>
                  <a:pt x="4645" y="4390"/>
                  <a:pt x="4681" y="4379"/>
                  <a:pt x="4705" y="4350"/>
                </a:cubicBezTo>
                <a:cubicBezTo>
                  <a:pt x="4737" y="4308"/>
                  <a:pt x="4737" y="4266"/>
                  <a:pt x="4737" y="4225"/>
                </a:cubicBezTo>
                <a:cubicBezTo>
                  <a:pt x="4716" y="3706"/>
                  <a:pt x="4301" y="3301"/>
                  <a:pt x="4093" y="2823"/>
                </a:cubicBezTo>
                <a:cubicBezTo>
                  <a:pt x="3771" y="2106"/>
                  <a:pt x="4061" y="1244"/>
                  <a:pt x="4238" y="517"/>
                </a:cubicBezTo>
                <a:cubicBezTo>
                  <a:pt x="4301" y="289"/>
                  <a:pt x="4373" y="112"/>
                  <a:pt x="4301" y="39"/>
                </a:cubicBezTo>
                <a:cubicBezTo>
                  <a:pt x="4280" y="13"/>
                  <a:pt x="4246" y="0"/>
                  <a:pt x="41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79" name="Google Shape;5679;p16"/>
          <p:cNvGrpSpPr/>
          <p:nvPr/>
        </p:nvGrpSpPr>
        <p:grpSpPr>
          <a:xfrm>
            <a:off x="176636" y="3973197"/>
            <a:ext cx="728264" cy="968957"/>
            <a:chOff x="176636" y="3973197"/>
            <a:chExt cx="728264" cy="968957"/>
          </a:xfrm>
        </p:grpSpPr>
        <p:sp>
          <p:nvSpPr>
            <p:cNvPr id="5680" name="Google Shape;5680;p16"/>
            <p:cNvSpPr/>
            <p:nvPr/>
          </p:nvSpPr>
          <p:spPr>
            <a:xfrm flipH="1">
              <a:off x="377236" y="4752447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16"/>
            <p:cNvSpPr/>
            <p:nvPr/>
          </p:nvSpPr>
          <p:spPr>
            <a:xfrm flipH="1">
              <a:off x="470161" y="427222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16"/>
            <p:cNvSpPr/>
            <p:nvPr/>
          </p:nvSpPr>
          <p:spPr>
            <a:xfrm flipH="1">
              <a:off x="812938" y="4886549"/>
              <a:ext cx="91962" cy="55606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16"/>
            <p:cNvSpPr/>
            <p:nvPr/>
          </p:nvSpPr>
          <p:spPr>
            <a:xfrm flipH="1">
              <a:off x="176636" y="3973197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CUSTOM_1_1">
    <p:spTree>
      <p:nvGrpSpPr>
        <p:cNvPr id="5684" name="Shape 5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5" name="Google Shape;5685;p1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5686" name="Google Shape;5686;p1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87" name="Google Shape;5687;p1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5688" name="Google Shape;5688;p1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9" name="Google Shape;5689;p1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0" name="Google Shape;5690;p1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1" name="Google Shape;5691;p1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2" name="Google Shape;5692;p1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3" name="Google Shape;5693;p1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4" name="Google Shape;5694;p1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5" name="Google Shape;5695;p1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6" name="Google Shape;5696;p1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7" name="Google Shape;5697;p1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8" name="Google Shape;5698;p1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9" name="Google Shape;5699;p1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0" name="Google Shape;5700;p1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1" name="Google Shape;5701;p1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2" name="Google Shape;5702;p1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3" name="Google Shape;5703;p1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4" name="Google Shape;5704;p1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5" name="Google Shape;5705;p1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6" name="Google Shape;5706;p1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7" name="Google Shape;5707;p1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8" name="Google Shape;5708;p1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9" name="Google Shape;5709;p1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0" name="Google Shape;5710;p1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1" name="Google Shape;5711;p1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2" name="Google Shape;5712;p1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13" name="Google Shape;5713;p1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5714" name="Google Shape;5714;p1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5" name="Google Shape;5715;p1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6" name="Google Shape;5716;p1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7" name="Google Shape;5717;p1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8" name="Google Shape;5718;p1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9" name="Google Shape;5719;p1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0" name="Google Shape;5720;p1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1" name="Google Shape;5721;p1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2" name="Google Shape;5722;p1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3" name="Google Shape;5723;p1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4" name="Google Shape;5724;p1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5" name="Google Shape;5725;p1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6" name="Google Shape;5726;p1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7" name="Google Shape;5727;p1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8" name="Google Shape;5728;p1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9" name="Google Shape;5729;p1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0" name="Google Shape;5730;p1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1" name="Google Shape;5731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2" name="Google Shape;5732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3" name="Google Shape;5733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4" name="Google Shape;5734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5" name="Google Shape;5735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6" name="Google Shape;5736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7" name="Google Shape;5737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8" name="Google Shape;5738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9" name="Google Shape;5739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40" name="Google Shape;5740;p1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1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1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1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1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1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1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1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1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1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1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1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1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1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1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1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1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1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1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1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1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1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1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1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1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1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1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1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1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1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1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1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1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1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1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1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1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1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1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1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1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1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1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1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1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1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1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1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1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1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1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1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1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1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1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1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1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1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1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1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1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1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1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1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1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1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1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1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1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1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1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1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1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1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1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1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1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1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1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1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1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1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1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1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1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1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1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1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1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1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1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1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1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1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1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1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1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1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1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1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40" name="Google Shape;5840;p1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5841" name="Google Shape;5841;p1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1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3" name="Google Shape;5843;p1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4" name="Google Shape;5844;p1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1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1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1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8" name="Google Shape;5848;p1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9" name="Google Shape;5849;p1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0" name="Google Shape;5850;p1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1" name="Google Shape;5851;p1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2" name="Google Shape;5852;p1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3" name="Google Shape;5853;p1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4" name="Google Shape;5854;p1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5" name="Google Shape;5855;p1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6" name="Google Shape;5856;p1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7" name="Google Shape;5857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8" name="Google Shape;5858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9" name="Google Shape;5859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0" name="Google Shape;5860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1" name="Google Shape;5861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2" name="Google Shape;5862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3" name="Google Shape;5863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4" name="Google Shape;5864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5" name="Google Shape;5865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6" name="Google Shape;5866;p1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67" name="Google Shape;5867;p1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1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1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1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1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72" name="Google Shape;5872;p1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5873" name="Google Shape;5873;p1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4" name="Google Shape;5874;p1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5" name="Google Shape;5875;p1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6" name="Google Shape;5876;p1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7" name="Google Shape;5877;p1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8" name="Google Shape;5878;p1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9" name="Google Shape;5879;p1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0" name="Google Shape;5880;p1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1" name="Google Shape;5881;p1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2" name="Google Shape;5882;p1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3" name="Google Shape;5883;p1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4" name="Google Shape;5884;p1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5" name="Google Shape;5885;p1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6" name="Google Shape;5886;p1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7" name="Google Shape;5887;p1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8" name="Google Shape;5888;p1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9" name="Google Shape;5889;p1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0" name="Google Shape;5890;p1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1" name="Google Shape;5891;p1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2" name="Google Shape;5892;p1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3" name="Google Shape;5893;p1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4" name="Google Shape;5894;p1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5" name="Google Shape;5895;p1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6" name="Google Shape;5896;p1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7" name="Google Shape;5897;p1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8" name="Google Shape;5898;p1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99" name="Google Shape;5899;p1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00" name="Google Shape;5900;p1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5901" name="Google Shape;5901;p1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2" name="Google Shape;5902;p1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3" name="Google Shape;5903;p1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4" name="Google Shape;5904;p1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5" name="Google Shape;5905;p1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6" name="Google Shape;5906;p1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7" name="Google Shape;5907;p1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8" name="Google Shape;5908;p1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9" name="Google Shape;5909;p1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0" name="Google Shape;5910;p1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1" name="Google Shape;5911;p1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2" name="Google Shape;5912;p1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3" name="Google Shape;5913;p1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4" name="Google Shape;5914;p1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5" name="Google Shape;5915;p1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6" name="Google Shape;5916;p1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7" name="Google Shape;5917;p1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8" name="Google Shape;5918;p1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9" name="Google Shape;5919;p1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0" name="Google Shape;5920;p1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1" name="Google Shape;5921;p1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2" name="Google Shape;5922;p1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3" name="Google Shape;5923;p1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4" name="Google Shape;5924;p1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5" name="Google Shape;5925;p1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6" name="Google Shape;5926;p1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927" name="Google Shape;5927;p17"/>
          <p:cNvGrpSpPr/>
          <p:nvPr/>
        </p:nvGrpSpPr>
        <p:grpSpPr>
          <a:xfrm>
            <a:off x="713221" y="1350429"/>
            <a:ext cx="9109520" cy="4080466"/>
            <a:chOff x="713221" y="1350429"/>
            <a:chExt cx="9109520" cy="4080466"/>
          </a:xfrm>
        </p:grpSpPr>
        <p:grpSp>
          <p:nvGrpSpPr>
            <p:cNvPr id="5928" name="Google Shape;5928;p17"/>
            <p:cNvGrpSpPr/>
            <p:nvPr/>
          </p:nvGrpSpPr>
          <p:grpSpPr>
            <a:xfrm rot="483337">
              <a:off x="7665624" y="2847138"/>
              <a:ext cx="1994870" cy="2456099"/>
              <a:chOff x="713221" y="1350429"/>
              <a:chExt cx="2132339" cy="2725083"/>
            </a:xfrm>
          </p:grpSpPr>
          <p:grpSp>
            <p:nvGrpSpPr>
              <p:cNvPr id="5929" name="Google Shape;5929;p17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930" name="Google Shape;5930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931" name="Google Shape;5931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2" name="Google Shape;5932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3" name="Google Shape;5933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4" name="Google Shape;5934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5" name="Google Shape;5935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6" name="Google Shape;5936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7" name="Google Shape;5937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8" name="Google Shape;5938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9" name="Google Shape;5939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0" name="Google Shape;5940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1" name="Google Shape;5941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2" name="Google Shape;5942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3" name="Google Shape;5943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4" name="Google Shape;5944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945" name="Google Shape;5945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946" name="Google Shape;5946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7" name="Google Shape;5947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8" name="Google Shape;5948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9" name="Google Shape;5949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0" name="Google Shape;5950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1" name="Google Shape;5951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2" name="Google Shape;5952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3" name="Google Shape;5953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4" name="Google Shape;5954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5" name="Google Shape;5955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6" name="Google Shape;5956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7" name="Google Shape;5957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8" name="Google Shape;5958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9" name="Google Shape;5959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960" name="Google Shape;5960;p17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5961" name="Google Shape;5961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2" name="Google Shape;5962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3" name="Google Shape;5963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4" name="Google Shape;5964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5" name="Google Shape;5965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6" name="Google Shape;5966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7" name="Google Shape;5967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8" name="Google Shape;5968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9" name="Google Shape;5969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0" name="Google Shape;5970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1" name="Google Shape;5971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2" name="Google Shape;5972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3" name="Google Shape;5973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4" name="Google Shape;5974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5975" name="Google Shape;5975;p17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5976" name="Google Shape;5976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5977" name="Google Shape;5977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8" name="Google Shape;5978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9" name="Google Shape;5979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0" name="Google Shape;5980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1" name="Google Shape;5981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2" name="Google Shape;5982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3" name="Google Shape;5983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4" name="Google Shape;5984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5" name="Google Shape;5985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6" name="Google Shape;5986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7" name="Google Shape;5987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8" name="Google Shape;5988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9" name="Google Shape;5989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0" name="Google Shape;5990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991" name="Google Shape;5991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5992" name="Google Shape;5992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3" name="Google Shape;5993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4" name="Google Shape;5994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5" name="Google Shape;5995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6" name="Google Shape;5996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7" name="Google Shape;5997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8" name="Google Shape;5998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99" name="Google Shape;5999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0" name="Google Shape;6000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1" name="Google Shape;6001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2" name="Google Shape;6002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3" name="Google Shape;6003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4" name="Google Shape;6004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5" name="Google Shape;6005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006" name="Google Shape;6006;p17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007" name="Google Shape;6007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8" name="Google Shape;6008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9" name="Google Shape;6009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0" name="Google Shape;6010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1" name="Google Shape;6011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2" name="Google Shape;6012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3" name="Google Shape;6013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4" name="Google Shape;6014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5" name="Google Shape;6015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6" name="Google Shape;6016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7" name="Google Shape;6017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8" name="Google Shape;6018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9" name="Google Shape;6019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0" name="Google Shape;6020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6021" name="Google Shape;6021;p17"/>
            <p:cNvGrpSpPr/>
            <p:nvPr/>
          </p:nvGrpSpPr>
          <p:grpSpPr>
            <a:xfrm>
              <a:off x="713221" y="1350429"/>
              <a:ext cx="2132339" cy="2725083"/>
              <a:chOff x="713221" y="1350429"/>
              <a:chExt cx="2132339" cy="2725083"/>
            </a:xfrm>
          </p:grpSpPr>
          <p:grpSp>
            <p:nvGrpSpPr>
              <p:cNvPr id="6022" name="Google Shape;6022;p17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6023" name="Google Shape;6023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6024" name="Google Shape;6024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5" name="Google Shape;6025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6" name="Google Shape;6026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7" name="Google Shape;6027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8" name="Google Shape;6028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9" name="Google Shape;6029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0" name="Google Shape;6030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1" name="Google Shape;6031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2" name="Google Shape;6032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3" name="Google Shape;6033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4" name="Google Shape;6034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5" name="Google Shape;6035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6" name="Google Shape;6036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7" name="Google Shape;6037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038" name="Google Shape;6038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6039" name="Google Shape;6039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0" name="Google Shape;6040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1" name="Google Shape;6041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2" name="Google Shape;6042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3" name="Google Shape;6043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4" name="Google Shape;6044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5" name="Google Shape;6045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6" name="Google Shape;6046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7" name="Google Shape;6047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8" name="Google Shape;6048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9" name="Google Shape;6049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0" name="Google Shape;6050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1" name="Google Shape;6051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2" name="Google Shape;6052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053" name="Google Shape;6053;p17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054" name="Google Shape;6054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5" name="Google Shape;6055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6" name="Google Shape;6056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7" name="Google Shape;6057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8" name="Google Shape;6058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9" name="Google Shape;6059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0" name="Google Shape;6060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1" name="Google Shape;6061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2" name="Google Shape;6062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3" name="Google Shape;6063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4" name="Google Shape;6064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5" name="Google Shape;6065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6" name="Google Shape;6066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7" name="Google Shape;6067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6068" name="Google Shape;6068;p17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6069" name="Google Shape;6069;p17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6070" name="Google Shape;6070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1" name="Google Shape;6071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2" name="Google Shape;6072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3" name="Google Shape;6073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4" name="Google Shape;6074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5" name="Google Shape;6075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6" name="Google Shape;6076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7" name="Google Shape;6077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8" name="Google Shape;6078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9" name="Google Shape;6079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0" name="Google Shape;6080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1" name="Google Shape;6081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2" name="Google Shape;6082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3" name="Google Shape;6083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084" name="Google Shape;6084;p17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6085" name="Google Shape;6085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6" name="Google Shape;6086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7" name="Google Shape;6087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8" name="Google Shape;6088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9" name="Google Shape;6089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0" name="Google Shape;6090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1" name="Google Shape;6091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2" name="Google Shape;6092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3" name="Google Shape;6093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4" name="Google Shape;6094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5" name="Google Shape;6095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6" name="Google Shape;6096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7" name="Google Shape;6097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8" name="Google Shape;6098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099" name="Google Shape;6099;p17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100" name="Google Shape;6100;p17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1" name="Google Shape;6101;p17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2" name="Google Shape;6102;p17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3" name="Google Shape;6103;p17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4" name="Google Shape;6104;p17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5" name="Google Shape;6105;p17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6" name="Google Shape;6106;p17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7" name="Google Shape;6107;p17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8" name="Google Shape;6108;p17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9" name="Google Shape;6109;p17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0" name="Google Shape;6110;p17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1" name="Google Shape;6111;p17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2" name="Google Shape;6112;p17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3" name="Google Shape;6113;p17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6114" name="Google Shape;6114;p1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15" name="Google Shape;6115;p17"/>
          <p:cNvSpPr txBox="1"/>
          <p:nvPr>
            <p:ph idx="1" type="body"/>
          </p:nvPr>
        </p:nvSpPr>
        <p:spPr>
          <a:xfrm>
            <a:off x="4862275" y="2402625"/>
            <a:ext cx="2775000" cy="8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1_1">
    <p:spTree>
      <p:nvGrpSpPr>
        <p:cNvPr id="6116" name="Shape 6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17" name="Google Shape;6117;p1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6118" name="Google Shape;6118;p1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19" name="Google Shape;6119;p1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120" name="Google Shape;6120;p1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1" name="Google Shape;6121;p1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2" name="Google Shape;6122;p1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3" name="Google Shape;6123;p1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4" name="Google Shape;6124;p1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5" name="Google Shape;6125;p1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6" name="Google Shape;6126;p1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7" name="Google Shape;6127;p1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8" name="Google Shape;6128;p1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9" name="Google Shape;6129;p1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0" name="Google Shape;6130;p1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1" name="Google Shape;6131;p1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2" name="Google Shape;6132;p1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3" name="Google Shape;6133;p1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4" name="Google Shape;6134;p1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5" name="Google Shape;6135;p1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6" name="Google Shape;6136;p1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7" name="Google Shape;6137;p1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8" name="Google Shape;6138;p1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9" name="Google Shape;6139;p1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0" name="Google Shape;6140;p1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1" name="Google Shape;6141;p1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2" name="Google Shape;6142;p1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3" name="Google Shape;6143;p1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4" name="Google Shape;6144;p1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45" name="Google Shape;6145;p1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146" name="Google Shape;6146;p1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7" name="Google Shape;6147;p1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8" name="Google Shape;6148;p1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9" name="Google Shape;6149;p1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0" name="Google Shape;6150;p1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1" name="Google Shape;6151;p1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2" name="Google Shape;6152;p1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3" name="Google Shape;6153;p1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4" name="Google Shape;6154;p1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5" name="Google Shape;6155;p1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6" name="Google Shape;6156;p1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7" name="Google Shape;6157;p1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8" name="Google Shape;6158;p1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9" name="Google Shape;6159;p1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0" name="Google Shape;6160;p1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1" name="Google Shape;6161;p1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2" name="Google Shape;6162;p1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3" name="Google Shape;6163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4" name="Google Shape;6164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5" name="Google Shape;6165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6" name="Google Shape;6166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7" name="Google Shape;6167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8" name="Google Shape;6168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9" name="Google Shape;6169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0" name="Google Shape;6170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1" name="Google Shape;6171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72" name="Google Shape;6172;p1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1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1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1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1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1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1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1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1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1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1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1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1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1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1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1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1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1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1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1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1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1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1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1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1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1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1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1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1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1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1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1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1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1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1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1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1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1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1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1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1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1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1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1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1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1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1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1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1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1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1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1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1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1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1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1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1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1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1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1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1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1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1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1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1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1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1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1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1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1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1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1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1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1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1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1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1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1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1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1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1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1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1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1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1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1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1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1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1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1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1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1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1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1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1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1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1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1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1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1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72" name="Google Shape;6272;p1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273" name="Google Shape;6273;p1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4" name="Google Shape;6274;p1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5" name="Google Shape;6275;p1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6" name="Google Shape;6276;p1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7" name="Google Shape;6277;p1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8" name="Google Shape;6278;p1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9" name="Google Shape;6279;p1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0" name="Google Shape;6280;p1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1" name="Google Shape;6281;p1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2" name="Google Shape;6282;p1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3" name="Google Shape;6283;p1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4" name="Google Shape;6284;p1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5" name="Google Shape;6285;p1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6" name="Google Shape;6286;p1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7" name="Google Shape;6287;p1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8" name="Google Shape;6288;p1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9" name="Google Shape;6289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0" name="Google Shape;6290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1" name="Google Shape;6291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2" name="Google Shape;6292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3" name="Google Shape;6293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4" name="Google Shape;6294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5" name="Google Shape;6295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6" name="Google Shape;6296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7" name="Google Shape;6297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8" name="Google Shape;6298;p1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99" name="Google Shape;6299;p1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1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1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1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1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04" name="Google Shape;6304;p1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305" name="Google Shape;6305;p1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6" name="Google Shape;6306;p1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7" name="Google Shape;6307;p1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8" name="Google Shape;6308;p1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9" name="Google Shape;6309;p1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0" name="Google Shape;6310;p1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1" name="Google Shape;6311;p1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2" name="Google Shape;6312;p1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3" name="Google Shape;6313;p1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4" name="Google Shape;6314;p1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5" name="Google Shape;6315;p1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6" name="Google Shape;6316;p1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7" name="Google Shape;6317;p1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8" name="Google Shape;6318;p1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9" name="Google Shape;6319;p1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0" name="Google Shape;6320;p1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1" name="Google Shape;6321;p1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2" name="Google Shape;6322;p1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3" name="Google Shape;6323;p1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4" name="Google Shape;6324;p1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5" name="Google Shape;6325;p1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6" name="Google Shape;6326;p1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7" name="Google Shape;6327;p1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8" name="Google Shape;6328;p1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9" name="Google Shape;6329;p1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0" name="Google Shape;6330;p1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31" name="Google Shape;6331;p1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32" name="Google Shape;6332;p1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333" name="Google Shape;6333;p1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4" name="Google Shape;6334;p1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5" name="Google Shape;6335;p1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6" name="Google Shape;6336;p1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7" name="Google Shape;6337;p1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8" name="Google Shape;6338;p1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9" name="Google Shape;6339;p1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0" name="Google Shape;6340;p1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1" name="Google Shape;6341;p1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2" name="Google Shape;6342;p1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3" name="Google Shape;6343;p1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4" name="Google Shape;6344;p1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5" name="Google Shape;6345;p1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6" name="Google Shape;6346;p1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7" name="Google Shape;6347;p1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8" name="Google Shape;6348;p1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9" name="Google Shape;6349;p1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0" name="Google Shape;6350;p1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1" name="Google Shape;6351;p1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2" name="Google Shape;6352;p1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3" name="Google Shape;6353;p1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4" name="Google Shape;6354;p1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5" name="Google Shape;6355;p1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6" name="Google Shape;6356;p1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7" name="Google Shape;6357;p1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8" name="Google Shape;6358;p1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59" name="Google Shape;6359;p18"/>
          <p:cNvGrpSpPr/>
          <p:nvPr/>
        </p:nvGrpSpPr>
        <p:grpSpPr>
          <a:xfrm>
            <a:off x="-83090" y="-785836"/>
            <a:ext cx="9269390" cy="2817611"/>
            <a:chOff x="-83090" y="-785836"/>
            <a:chExt cx="9269390" cy="2817611"/>
          </a:xfrm>
        </p:grpSpPr>
        <p:grpSp>
          <p:nvGrpSpPr>
            <p:cNvPr id="6360" name="Google Shape;6360;p18"/>
            <p:cNvGrpSpPr/>
            <p:nvPr/>
          </p:nvGrpSpPr>
          <p:grpSpPr>
            <a:xfrm>
              <a:off x="7675247" y="-50150"/>
              <a:ext cx="1511053" cy="1603986"/>
              <a:chOff x="7805848" y="0"/>
              <a:chExt cx="1338162" cy="1420462"/>
            </a:xfrm>
          </p:grpSpPr>
          <p:grpSp>
            <p:nvGrpSpPr>
              <p:cNvPr id="6361" name="Google Shape;6361;p18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6362" name="Google Shape;6362;p18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3" name="Google Shape;6363;p18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4" name="Google Shape;6364;p18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5" name="Google Shape;6365;p18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6" name="Google Shape;6366;p18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7" name="Google Shape;6367;p18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8" name="Google Shape;6368;p18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9" name="Google Shape;6369;p18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0" name="Google Shape;6370;p18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1" name="Google Shape;6371;p18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2" name="Google Shape;6372;p18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3" name="Google Shape;6373;p18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4" name="Google Shape;6374;p18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5" name="Google Shape;6375;p18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6" name="Google Shape;6376;p18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77" name="Google Shape;6377;p18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6378" name="Google Shape;6378;p18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9" name="Google Shape;6379;p18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0" name="Google Shape;6380;p18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1" name="Google Shape;6381;p18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2" name="Google Shape;6382;p18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3" name="Google Shape;6383;p18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4" name="Google Shape;6384;p18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5" name="Google Shape;6385;p18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6" name="Google Shape;6386;p18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7" name="Google Shape;6387;p18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8" name="Google Shape;6388;p18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9" name="Google Shape;6389;p18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0" name="Google Shape;6390;p18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1" name="Google Shape;6391;p18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2" name="Google Shape;6392;p18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393" name="Google Shape;6393;p18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6394" name="Google Shape;6394;p18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5" name="Google Shape;6395;p18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6" name="Google Shape;6396;p18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7" name="Google Shape;6397;p18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8" name="Google Shape;6398;p18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9" name="Google Shape;6399;p18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0" name="Google Shape;6400;p18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1" name="Google Shape;6401;p18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2" name="Google Shape;6402;p18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3" name="Google Shape;6403;p18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4" name="Google Shape;6404;p18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5" name="Google Shape;6405;p18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6" name="Google Shape;6406;p18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7" name="Google Shape;6407;p18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8" name="Google Shape;6408;p18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409" name="Google Shape;6409;p18"/>
            <p:cNvGrpSpPr/>
            <p:nvPr/>
          </p:nvGrpSpPr>
          <p:grpSpPr>
            <a:xfrm>
              <a:off x="-83090" y="-785836"/>
              <a:ext cx="3834326" cy="2817611"/>
              <a:chOff x="-83090" y="-785836"/>
              <a:chExt cx="3834326" cy="2817611"/>
            </a:xfrm>
          </p:grpSpPr>
          <p:grpSp>
            <p:nvGrpSpPr>
              <p:cNvPr id="6410" name="Google Shape;6410;p18"/>
              <p:cNvGrpSpPr/>
              <p:nvPr/>
            </p:nvGrpSpPr>
            <p:grpSpPr>
              <a:xfrm>
                <a:off x="-83090" y="-113296"/>
                <a:ext cx="1742375" cy="2145071"/>
                <a:chOff x="10" y="4"/>
                <a:chExt cx="1742375" cy="2145071"/>
              </a:xfrm>
            </p:grpSpPr>
            <p:grpSp>
              <p:nvGrpSpPr>
                <p:cNvPr id="6411" name="Google Shape;6411;p18"/>
                <p:cNvGrpSpPr/>
                <p:nvPr/>
              </p:nvGrpSpPr>
              <p:grpSpPr>
                <a:xfrm flipH="1">
                  <a:off x="10" y="4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6412" name="Google Shape;6412;p18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6413" name="Google Shape;6413;p1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4" name="Google Shape;6414;p1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5" name="Google Shape;6415;p1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6" name="Google Shape;6416;p1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7" name="Google Shape;6417;p1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8" name="Google Shape;6418;p1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19" name="Google Shape;6419;p1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0" name="Google Shape;6420;p1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1" name="Google Shape;6421;p1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2" name="Google Shape;6422;p1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3" name="Google Shape;6423;p1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4" name="Google Shape;6424;p1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5" name="Google Shape;6425;p1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6" name="Google Shape;6426;p1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6427" name="Google Shape;6427;p18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6428" name="Google Shape;6428;p1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29" name="Google Shape;6429;p1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0" name="Google Shape;6430;p1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1" name="Google Shape;6431;p1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2" name="Google Shape;6432;p1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3" name="Google Shape;6433;p1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4" name="Google Shape;6434;p1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5" name="Google Shape;6435;p1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6" name="Google Shape;6436;p1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7" name="Google Shape;6437;p1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8" name="Google Shape;6438;p1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39" name="Google Shape;6439;p1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0" name="Google Shape;6440;p1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1" name="Google Shape;6441;p1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6442" name="Google Shape;6442;p18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6443" name="Google Shape;6443;p18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4" name="Google Shape;6444;p18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5" name="Google Shape;6445;p18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6" name="Google Shape;6446;p18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7" name="Google Shape;6447;p18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8" name="Google Shape;6448;p18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49" name="Google Shape;6449;p18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0" name="Google Shape;6450;p18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1" name="Google Shape;6451;p18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2" name="Google Shape;6452;p18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3" name="Google Shape;6453;p18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4" name="Google Shape;6454;p18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5" name="Google Shape;6455;p18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456" name="Google Shape;6456;p18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6457" name="Google Shape;6457;p18"/>
                <p:cNvGrpSpPr/>
                <p:nvPr/>
              </p:nvGrpSpPr>
              <p:grpSpPr>
                <a:xfrm>
                  <a:off x="966935" y="615475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6458" name="Google Shape;6458;p1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59" name="Google Shape;6459;p1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0" name="Google Shape;6460;p1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1" name="Google Shape;6461;p1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2" name="Google Shape;6462;p1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3" name="Google Shape;6463;p1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4" name="Google Shape;6464;p1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5" name="Google Shape;6465;p1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6" name="Google Shape;6466;p1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7" name="Google Shape;6467;p1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8" name="Google Shape;6468;p1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9" name="Google Shape;6469;p1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0" name="Google Shape;6470;p1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1" name="Google Shape;6471;p1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2" name="Google Shape;6472;p1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473" name="Google Shape;6473;p18"/>
                <p:cNvSpPr/>
                <p:nvPr/>
              </p:nvSpPr>
              <p:spPr>
                <a:xfrm>
                  <a:off x="490925" y="539501"/>
                  <a:ext cx="814929" cy="434499"/>
                </a:xfrm>
                <a:custGeom>
                  <a:rect b="b" l="l" r="r" t="t"/>
                  <a:pathLst>
                    <a:path extrusionOk="0" h="12675" w="23771">
                      <a:moveTo>
                        <a:pt x="17326" y="0"/>
                      </a:moveTo>
                      <a:lnTo>
                        <a:pt x="17326" y="0"/>
                      </a:lnTo>
                      <a:cubicBezTo>
                        <a:pt x="12737" y="1216"/>
                        <a:pt x="8481" y="3404"/>
                        <a:pt x="4834" y="6414"/>
                      </a:cubicBezTo>
                      <a:cubicBezTo>
                        <a:pt x="3831" y="7234"/>
                        <a:pt x="2858" y="8146"/>
                        <a:pt x="1977" y="9119"/>
                      </a:cubicBezTo>
                      <a:cubicBezTo>
                        <a:pt x="1885" y="9180"/>
                        <a:pt x="1825" y="9301"/>
                        <a:pt x="1794" y="9392"/>
                      </a:cubicBezTo>
                      <a:cubicBezTo>
                        <a:pt x="1733" y="9605"/>
                        <a:pt x="1885" y="9818"/>
                        <a:pt x="1885" y="10031"/>
                      </a:cubicBezTo>
                      <a:cubicBezTo>
                        <a:pt x="1885" y="10456"/>
                        <a:pt x="1369" y="10669"/>
                        <a:pt x="1004" y="10882"/>
                      </a:cubicBezTo>
                      <a:cubicBezTo>
                        <a:pt x="396" y="11277"/>
                        <a:pt x="1" y="11945"/>
                        <a:pt x="31" y="12675"/>
                      </a:cubicBezTo>
                      <a:cubicBezTo>
                        <a:pt x="1034" y="12675"/>
                        <a:pt x="2068" y="12614"/>
                        <a:pt x="3101" y="12523"/>
                      </a:cubicBezTo>
                      <a:cubicBezTo>
                        <a:pt x="3922" y="12462"/>
                        <a:pt x="4773" y="12341"/>
                        <a:pt x="5594" y="12249"/>
                      </a:cubicBezTo>
                      <a:lnTo>
                        <a:pt x="6566" y="12128"/>
                      </a:lnTo>
                      <a:cubicBezTo>
                        <a:pt x="6901" y="12097"/>
                        <a:pt x="7235" y="12037"/>
                        <a:pt x="7569" y="12006"/>
                      </a:cubicBezTo>
                      <a:cubicBezTo>
                        <a:pt x="9424" y="11702"/>
                        <a:pt x="11247" y="11094"/>
                        <a:pt x="12919" y="10213"/>
                      </a:cubicBezTo>
                      <a:cubicBezTo>
                        <a:pt x="13527" y="9848"/>
                        <a:pt x="14165" y="9514"/>
                        <a:pt x="14804" y="9240"/>
                      </a:cubicBezTo>
                      <a:cubicBezTo>
                        <a:pt x="15412" y="9028"/>
                        <a:pt x="16019" y="8906"/>
                        <a:pt x="16627" y="8724"/>
                      </a:cubicBezTo>
                      <a:cubicBezTo>
                        <a:pt x="18360" y="8176"/>
                        <a:pt x="19789" y="7052"/>
                        <a:pt x="21217" y="5927"/>
                      </a:cubicBezTo>
                      <a:cubicBezTo>
                        <a:pt x="21399" y="5806"/>
                        <a:pt x="21551" y="5593"/>
                        <a:pt x="21643" y="5380"/>
                      </a:cubicBezTo>
                      <a:cubicBezTo>
                        <a:pt x="21673" y="5258"/>
                        <a:pt x="21643" y="5137"/>
                        <a:pt x="21673" y="5015"/>
                      </a:cubicBezTo>
                      <a:cubicBezTo>
                        <a:pt x="21764" y="4590"/>
                        <a:pt x="22372" y="4468"/>
                        <a:pt x="22707" y="4164"/>
                      </a:cubicBezTo>
                      <a:cubicBezTo>
                        <a:pt x="22858" y="3951"/>
                        <a:pt x="23010" y="3708"/>
                        <a:pt x="23071" y="3435"/>
                      </a:cubicBezTo>
                      <a:lnTo>
                        <a:pt x="23770" y="1368"/>
                      </a:lnTo>
                      <a:cubicBezTo>
                        <a:pt x="22788" y="1140"/>
                        <a:pt x="21792" y="1028"/>
                        <a:pt x="20800" y="1028"/>
                      </a:cubicBezTo>
                      <a:cubicBezTo>
                        <a:pt x="17956" y="1028"/>
                        <a:pt x="15149" y="1950"/>
                        <a:pt x="12828" y="3708"/>
                      </a:cubicBezTo>
                      <a:cubicBezTo>
                        <a:pt x="12554" y="3921"/>
                        <a:pt x="12250" y="4134"/>
                        <a:pt x="11946" y="4286"/>
                      </a:cubicBezTo>
                      <a:cubicBezTo>
                        <a:pt x="11673" y="4377"/>
                        <a:pt x="11399" y="4407"/>
                        <a:pt x="11126" y="4468"/>
                      </a:cubicBezTo>
                      <a:cubicBezTo>
                        <a:pt x="9940" y="4772"/>
                        <a:pt x="9120" y="5836"/>
                        <a:pt x="8117" y="6535"/>
                      </a:cubicBezTo>
                      <a:cubicBezTo>
                        <a:pt x="7630" y="6869"/>
                        <a:pt x="7114" y="7143"/>
                        <a:pt x="6597" y="7477"/>
                      </a:cubicBezTo>
                      <a:cubicBezTo>
                        <a:pt x="5867" y="8024"/>
                        <a:pt x="5259" y="8724"/>
                        <a:pt x="4895" y="9544"/>
                      </a:cubicBezTo>
                      <a:cubicBezTo>
                        <a:pt x="5503" y="9657"/>
                        <a:pt x="6129" y="9720"/>
                        <a:pt x="6758" y="9720"/>
                      </a:cubicBezTo>
                      <a:cubicBezTo>
                        <a:pt x="6978" y="9720"/>
                        <a:pt x="7198" y="9712"/>
                        <a:pt x="7417" y="9696"/>
                      </a:cubicBezTo>
                      <a:cubicBezTo>
                        <a:pt x="8269" y="9635"/>
                        <a:pt x="9089" y="9271"/>
                        <a:pt x="9697" y="8663"/>
                      </a:cubicBezTo>
                      <a:cubicBezTo>
                        <a:pt x="10974" y="8663"/>
                        <a:pt x="12220" y="8389"/>
                        <a:pt x="13405" y="7903"/>
                      </a:cubicBezTo>
                      <a:cubicBezTo>
                        <a:pt x="14925" y="7295"/>
                        <a:pt x="16263" y="6322"/>
                        <a:pt x="17752" y="5562"/>
                      </a:cubicBezTo>
                      <a:cubicBezTo>
                        <a:pt x="17076" y="5219"/>
                        <a:pt x="16348" y="5053"/>
                        <a:pt x="15627" y="5053"/>
                      </a:cubicBezTo>
                      <a:cubicBezTo>
                        <a:pt x="14368" y="5053"/>
                        <a:pt x="13128" y="5558"/>
                        <a:pt x="12220" y="6505"/>
                      </a:cubicBezTo>
                      <a:cubicBezTo>
                        <a:pt x="12980" y="5927"/>
                        <a:pt x="13922" y="5593"/>
                        <a:pt x="14895" y="5593"/>
                      </a:cubicBezTo>
                      <a:cubicBezTo>
                        <a:pt x="14956" y="5593"/>
                        <a:pt x="15047" y="5593"/>
                        <a:pt x="15138" y="5654"/>
                      </a:cubicBezTo>
                      <a:cubicBezTo>
                        <a:pt x="15320" y="5806"/>
                        <a:pt x="15077" y="6110"/>
                        <a:pt x="14834" y="6231"/>
                      </a:cubicBezTo>
                      <a:lnTo>
                        <a:pt x="13132" y="7082"/>
                      </a:lnTo>
                      <a:cubicBezTo>
                        <a:pt x="12706" y="7295"/>
                        <a:pt x="12250" y="7477"/>
                        <a:pt x="11794" y="7599"/>
                      </a:cubicBezTo>
                      <a:cubicBezTo>
                        <a:pt x="11339" y="7660"/>
                        <a:pt x="10852" y="7690"/>
                        <a:pt x="10396" y="7721"/>
                      </a:cubicBezTo>
                      <a:cubicBezTo>
                        <a:pt x="9728" y="7751"/>
                        <a:pt x="9059" y="7933"/>
                        <a:pt x="8481" y="8237"/>
                      </a:cubicBezTo>
                      <a:cubicBezTo>
                        <a:pt x="8162" y="8408"/>
                        <a:pt x="7798" y="8608"/>
                        <a:pt x="7472" y="8608"/>
                      </a:cubicBezTo>
                      <a:cubicBezTo>
                        <a:pt x="7333" y="8608"/>
                        <a:pt x="7201" y="8571"/>
                        <a:pt x="7083" y="8480"/>
                      </a:cubicBezTo>
                      <a:cubicBezTo>
                        <a:pt x="8816" y="6839"/>
                        <a:pt x="10791" y="5471"/>
                        <a:pt x="12980" y="4407"/>
                      </a:cubicBezTo>
                      <a:cubicBezTo>
                        <a:pt x="13223" y="4316"/>
                        <a:pt x="13466" y="4164"/>
                        <a:pt x="13679" y="4012"/>
                      </a:cubicBezTo>
                      <a:cubicBezTo>
                        <a:pt x="13831" y="3860"/>
                        <a:pt x="13983" y="3708"/>
                        <a:pt x="14135" y="3556"/>
                      </a:cubicBezTo>
                      <a:cubicBezTo>
                        <a:pt x="14712" y="3100"/>
                        <a:pt x="15412" y="2736"/>
                        <a:pt x="16141" y="2553"/>
                      </a:cubicBezTo>
                      <a:cubicBezTo>
                        <a:pt x="17508" y="2116"/>
                        <a:pt x="18949" y="1654"/>
                        <a:pt x="20397" y="1654"/>
                      </a:cubicBezTo>
                      <a:cubicBezTo>
                        <a:pt x="20559" y="1654"/>
                        <a:pt x="20721" y="1660"/>
                        <a:pt x="20883" y="1672"/>
                      </a:cubicBezTo>
                      <a:cubicBezTo>
                        <a:pt x="21308" y="1702"/>
                        <a:pt x="21855" y="1915"/>
                        <a:pt x="21825" y="2340"/>
                      </a:cubicBezTo>
                      <a:cubicBezTo>
                        <a:pt x="21795" y="2492"/>
                        <a:pt x="21734" y="2644"/>
                        <a:pt x="21643" y="2766"/>
                      </a:cubicBezTo>
                      <a:cubicBezTo>
                        <a:pt x="19728" y="5532"/>
                        <a:pt x="16871" y="7569"/>
                        <a:pt x="13801" y="8967"/>
                      </a:cubicBezTo>
                      <a:cubicBezTo>
                        <a:pt x="10731" y="10365"/>
                        <a:pt x="7448" y="11186"/>
                        <a:pt x="4135" y="11915"/>
                      </a:cubicBezTo>
                      <a:cubicBezTo>
                        <a:pt x="4074" y="11945"/>
                        <a:pt x="4013" y="11961"/>
                        <a:pt x="3952" y="11961"/>
                      </a:cubicBezTo>
                      <a:cubicBezTo>
                        <a:pt x="3892" y="11961"/>
                        <a:pt x="3831" y="11945"/>
                        <a:pt x="3770" y="11915"/>
                      </a:cubicBezTo>
                      <a:cubicBezTo>
                        <a:pt x="3557" y="11824"/>
                        <a:pt x="3557" y="11520"/>
                        <a:pt x="3344" y="11398"/>
                      </a:cubicBezTo>
                      <a:cubicBezTo>
                        <a:pt x="3281" y="11356"/>
                        <a:pt x="3217" y="11343"/>
                        <a:pt x="3152" y="11343"/>
                      </a:cubicBezTo>
                      <a:cubicBezTo>
                        <a:pt x="3053" y="11343"/>
                        <a:pt x="2951" y="11373"/>
                        <a:pt x="2841" y="11373"/>
                      </a:cubicBezTo>
                      <a:cubicBezTo>
                        <a:pt x="2817" y="11373"/>
                        <a:pt x="2792" y="11372"/>
                        <a:pt x="2767" y="11368"/>
                      </a:cubicBezTo>
                      <a:cubicBezTo>
                        <a:pt x="2281" y="11368"/>
                        <a:pt x="1946" y="10790"/>
                        <a:pt x="2037" y="10335"/>
                      </a:cubicBezTo>
                      <a:cubicBezTo>
                        <a:pt x="2159" y="9848"/>
                        <a:pt x="2433" y="9423"/>
                        <a:pt x="2797" y="9119"/>
                      </a:cubicBezTo>
                      <a:cubicBezTo>
                        <a:pt x="6810" y="4924"/>
                        <a:pt x="11794" y="1793"/>
                        <a:pt x="1732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474" name="Google Shape;6474;p18"/>
              <p:cNvGrpSpPr/>
              <p:nvPr/>
            </p:nvGrpSpPr>
            <p:grpSpPr>
              <a:xfrm rot="-3915993">
                <a:off x="1572031" y="-637886"/>
                <a:ext cx="1699217" cy="2145104"/>
                <a:chOff x="146217" y="2712579"/>
                <a:chExt cx="1552966" cy="1960401"/>
              </a:xfrm>
            </p:grpSpPr>
            <p:grpSp>
              <p:nvGrpSpPr>
                <p:cNvPr id="6475" name="Google Shape;6475;p1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6476" name="Google Shape;6476;p1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7" name="Google Shape;6477;p1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8" name="Google Shape;6478;p1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9" name="Google Shape;6479;p1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0" name="Google Shape;6480;p1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1" name="Google Shape;6481;p1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2" name="Google Shape;6482;p1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3" name="Google Shape;6483;p1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4" name="Google Shape;6484;p1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5" name="Google Shape;6485;p1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6" name="Google Shape;6486;p1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7" name="Google Shape;6487;p1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8" name="Google Shape;6488;p1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9" name="Google Shape;6489;p1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490" name="Google Shape;6490;p1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6491" name="Google Shape;6491;p1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2" name="Google Shape;6492;p1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3" name="Google Shape;6493;p1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4" name="Google Shape;6494;p1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5" name="Google Shape;6495;p1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6" name="Google Shape;6496;p1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7" name="Google Shape;6497;p1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8" name="Google Shape;6498;p1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9" name="Google Shape;6499;p1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0" name="Google Shape;6500;p1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1" name="Google Shape;6501;p1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2" name="Google Shape;6502;p1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3" name="Google Shape;6503;p1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4" name="Google Shape;6504;p1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505" name="Google Shape;6505;p18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6506" name="Google Shape;6506;p1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7" name="Google Shape;6507;p1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8" name="Google Shape;6508;p1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9" name="Google Shape;6509;p1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0" name="Google Shape;6510;p1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1" name="Google Shape;6511;p1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2" name="Google Shape;6512;p1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3" name="Google Shape;6513;p1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4" name="Google Shape;6514;p1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5" name="Google Shape;6515;p1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6" name="Google Shape;6516;p1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7" name="Google Shape;6517;p1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8" name="Google Shape;6518;p1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9" name="Google Shape;6519;p1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6520" name="Google Shape;6520;p1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_1">
    <p:spTree>
      <p:nvGrpSpPr>
        <p:cNvPr id="6521" name="Shape 6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22" name="Google Shape;6522;p1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6523" name="Google Shape;6523;p1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24" name="Google Shape;6524;p1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525" name="Google Shape;6525;p1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6" name="Google Shape;6526;p1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7" name="Google Shape;6527;p1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8" name="Google Shape;6528;p1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9" name="Google Shape;6529;p1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0" name="Google Shape;6530;p1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1" name="Google Shape;6531;p1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2" name="Google Shape;6532;p1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3" name="Google Shape;6533;p1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4" name="Google Shape;6534;p1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5" name="Google Shape;6535;p1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6" name="Google Shape;6536;p1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7" name="Google Shape;6537;p1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8" name="Google Shape;6538;p1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9" name="Google Shape;6539;p1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0" name="Google Shape;6540;p1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1" name="Google Shape;6541;p1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2" name="Google Shape;6542;p1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3" name="Google Shape;6543;p1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4" name="Google Shape;6544;p1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5" name="Google Shape;6545;p1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6" name="Google Shape;6546;p1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7" name="Google Shape;6547;p1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8" name="Google Shape;6548;p1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9" name="Google Shape;6549;p1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50" name="Google Shape;6550;p1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551" name="Google Shape;6551;p1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2" name="Google Shape;6552;p1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3" name="Google Shape;6553;p1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4" name="Google Shape;6554;p1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5" name="Google Shape;6555;p1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6" name="Google Shape;6556;p1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7" name="Google Shape;6557;p1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8" name="Google Shape;6558;p1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9" name="Google Shape;6559;p1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0" name="Google Shape;6560;p1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1" name="Google Shape;6561;p1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2" name="Google Shape;6562;p1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3" name="Google Shape;6563;p1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4" name="Google Shape;6564;p1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5" name="Google Shape;6565;p1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6" name="Google Shape;6566;p1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7" name="Google Shape;6567;p1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8" name="Google Shape;6568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9" name="Google Shape;6569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0" name="Google Shape;6570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1" name="Google Shape;6571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2" name="Google Shape;6572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3" name="Google Shape;6573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4" name="Google Shape;6574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5" name="Google Shape;6575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6" name="Google Shape;6576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77" name="Google Shape;6577;p1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1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1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1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1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1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1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1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1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1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1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1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1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1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1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1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1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1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1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1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1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1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1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1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1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1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1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1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1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1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1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1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1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1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1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1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1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1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1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1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1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1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1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1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1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1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1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1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1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1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1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1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1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1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1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1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1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1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1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1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1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1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1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1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1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1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1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1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1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1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1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1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1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1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1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1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1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1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1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1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1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1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1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1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1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1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1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1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1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1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1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1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1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1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1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1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1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1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1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1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77" name="Google Shape;6677;p1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678" name="Google Shape;6678;p1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9" name="Google Shape;6679;p1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0" name="Google Shape;6680;p1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1" name="Google Shape;6681;p1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2" name="Google Shape;6682;p1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3" name="Google Shape;6683;p1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4" name="Google Shape;6684;p1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5" name="Google Shape;6685;p1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6" name="Google Shape;6686;p1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7" name="Google Shape;6687;p1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8" name="Google Shape;6688;p1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9" name="Google Shape;6689;p1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0" name="Google Shape;6690;p1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1" name="Google Shape;6691;p1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2" name="Google Shape;6692;p1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3" name="Google Shape;6693;p1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4" name="Google Shape;6694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5" name="Google Shape;6695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6" name="Google Shape;6696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7" name="Google Shape;6697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8" name="Google Shape;6698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9" name="Google Shape;6699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0" name="Google Shape;6700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1" name="Google Shape;6701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2" name="Google Shape;6702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3" name="Google Shape;6703;p1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04" name="Google Shape;6704;p1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1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1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1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1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09" name="Google Shape;6709;p1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710" name="Google Shape;6710;p1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1" name="Google Shape;6711;p1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2" name="Google Shape;6712;p1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3" name="Google Shape;6713;p1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4" name="Google Shape;6714;p1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5" name="Google Shape;6715;p1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6" name="Google Shape;6716;p1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7" name="Google Shape;6717;p1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8" name="Google Shape;6718;p1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9" name="Google Shape;6719;p1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0" name="Google Shape;6720;p1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1" name="Google Shape;6721;p1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2" name="Google Shape;6722;p1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3" name="Google Shape;6723;p1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4" name="Google Shape;6724;p1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5" name="Google Shape;6725;p1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6" name="Google Shape;6726;p1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7" name="Google Shape;6727;p1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8" name="Google Shape;6728;p1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9" name="Google Shape;6729;p1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0" name="Google Shape;6730;p1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1" name="Google Shape;6731;p1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2" name="Google Shape;6732;p1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3" name="Google Shape;6733;p1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4" name="Google Shape;6734;p1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5" name="Google Shape;6735;p1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736" name="Google Shape;6736;p1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37" name="Google Shape;6737;p1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738" name="Google Shape;6738;p1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9" name="Google Shape;6739;p1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0" name="Google Shape;6740;p1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1" name="Google Shape;6741;p1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2" name="Google Shape;6742;p1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3" name="Google Shape;6743;p1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4" name="Google Shape;6744;p1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5" name="Google Shape;6745;p1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6" name="Google Shape;6746;p1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7" name="Google Shape;6747;p1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8" name="Google Shape;6748;p1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9" name="Google Shape;6749;p1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0" name="Google Shape;6750;p1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1" name="Google Shape;6751;p1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2" name="Google Shape;6752;p1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3" name="Google Shape;6753;p1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4" name="Google Shape;6754;p1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5" name="Google Shape;6755;p1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6" name="Google Shape;6756;p1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7" name="Google Shape;6757;p1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8" name="Google Shape;6758;p1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9" name="Google Shape;6759;p1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0" name="Google Shape;6760;p1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1" name="Google Shape;6761;p1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2" name="Google Shape;6762;p1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3" name="Google Shape;6763;p1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764" name="Google Shape;6764;p19"/>
          <p:cNvGrpSpPr/>
          <p:nvPr/>
        </p:nvGrpSpPr>
        <p:grpSpPr>
          <a:xfrm>
            <a:off x="-341440" y="-246683"/>
            <a:ext cx="1699100" cy="2145071"/>
            <a:chOff x="-341440" y="-246683"/>
            <a:chExt cx="1699100" cy="2145071"/>
          </a:xfrm>
        </p:grpSpPr>
        <p:grpSp>
          <p:nvGrpSpPr>
            <p:cNvPr id="6765" name="Google Shape;6765;p19"/>
            <p:cNvGrpSpPr/>
            <p:nvPr/>
          </p:nvGrpSpPr>
          <p:grpSpPr>
            <a:xfrm flipH="1">
              <a:off x="-341440" y="-246683"/>
              <a:ext cx="1699100" cy="2145071"/>
              <a:chOff x="146217" y="2712579"/>
              <a:chExt cx="1552966" cy="1960401"/>
            </a:xfrm>
          </p:grpSpPr>
          <p:grpSp>
            <p:nvGrpSpPr>
              <p:cNvPr id="6766" name="Google Shape;6766;p1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6767" name="Google Shape;6767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68" name="Google Shape;6768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69" name="Google Shape;6769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0" name="Google Shape;6770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1" name="Google Shape;6771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2" name="Google Shape;6772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3" name="Google Shape;6773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4" name="Google Shape;6774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5" name="Google Shape;6775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6" name="Google Shape;6776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7" name="Google Shape;6777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8" name="Google Shape;6778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9" name="Google Shape;6779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0" name="Google Shape;6780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81" name="Google Shape;6781;p1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6782" name="Google Shape;6782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3" name="Google Shape;6783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4" name="Google Shape;6784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5" name="Google Shape;6785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6" name="Google Shape;6786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7" name="Google Shape;6787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8" name="Google Shape;6788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9" name="Google Shape;6789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0" name="Google Shape;6790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1" name="Google Shape;6791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2" name="Google Shape;6792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3" name="Google Shape;6793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4" name="Google Shape;6794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5" name="Google Shape;6795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796" name="Google Shape;6796;p19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6797" name="Google Shape;6797;p1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8" name="Google Shape;6798;p1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9" name="Google Shape;6799;p1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0" name="Google Shape;6800;p1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1" name="Google Shape;6801;p1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2" name="Google Shape;6802;p1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3" name="Google Shape;6803;p1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4" name="Google Shape;6804;p1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5" name="Google Shape;6805;p1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6" name="Google Shape;6806;p1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7" name="Google Shape;6807;p1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8" name="Google Shape;6808;p1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9" name="Google Shape;6809;p1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10" name="Google Shape;6810;p1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811" name="Google Shape;6811;p19"/>
            <p:cNvGrpSpPr/>
            <p:nvPr/>
          </p:nvGrpSpPr>
          <p:grpSpPr>
            <a:xfrm>
              <a:off x="416339" y="426542"/>
              <a:ext cx="449618" cy="541112"/>
              <a:chOff x="4815275" y="840950"/>
              <a:chExt cx="432450" cy="520450"/>
            </a:xfrm>
          </p:grpSpPr>
          <p:sp>
            <p:nvSpPr>
              <p:cNvPr id="6812" name="Google Shape;6812;p19"/>
              <p:cNvSpPr/>
              <p:nvPr/>
            </p:nvSpPr>
            <p:spPr>
              <a:xfrm>
                <a:off x="4884475" y="840950"/>
                <a:ext cx="306850" cy="277250"/>
              </a:xfrm>
              <a:custGeom>
                <a:rect b="b" l="l" r="r" t="t"/>
                <a:pathLst>
                  <a:path extrusionOk="0" h="11090" w="12274">
                    <a:moveTo>
                      <a:pt x="624" y="7825"/>
                    </a:moveTo>
                    <a:cubicBezTo>
                      <a:pt x="960" y="8417"/>
                      <a:pt x="1520" y="8817"/>
                      <a:pt x="2016" y="9297"/>
                    </a:cubicBezTo>
                    <a:cubicBezTo>
                      <a:pt x="2465" y="9729"/>
                      <a:pt x="2865" y="10241"/>
                      <a:pt x="3425" y="10529"/>
                    </a:cubicBezTo>
                    <a:cubicBezTo>
                      <a:pt x="3825" y="10689"/>
                      <a:pt x="4241" y="10801"/>
                      <a:pt x="4657" y="10833"/>
                    </a:cubicBezTo>
                    <a:cubicBezTo>
                      <a:pt x="5521" y="10961"/>
                      <a:pt x="6417" y="11089"/>
                      <a:pt x="7265" y="10881"/>
                    </a:cubicBezTo>
                    <a:cubicBezTo>
                      <a:pt x="8193" y="10641"/>
                      <a:pt x="8961" y="10017"/>
                      <a:pt x="9681" y="9393"/>
                    </a:cubicBezTo>
                    <a:cubicBezTo>
                      <a:pt x="10753" y="8481"/>
                      <a:pt x="11873" y="7425"/>
                      <a:pt x="12081" y="6033"/>
                    </a:cubicBezTo>
                    <a:cubicBezTo>
                      <a:pt x="12273" y="4849"/>
                      <a:pt x="11761" y="3665"/>
                      <a:pt x="10993" y="2752"/>
                    </a:cubicBezTo>
                    <a:cubicBezTo>
                      <a:pt x="10225" y="1840"/>
                      <a:pt x="9233" y="1184"/>
                      <a:pt x="8241" y="528"/>
                    </a:cubicBezTo>
                    <a:cubicBezTo>
                      <a:pt x="7841" y="272"/>
                      <a:pt x="7393" y="0"/>
                      <a:pt x="6913" y="32"/>
                    </a:cubicBezTo>
                    <a:cubicBezTo>
                      <a:pt x="6257" y="64"/>
                      <a:pt x="5793" y="656"/>
                      <a:pt x="5345" y="1136"/>
                    </a:cubicBezTo>
                    <a:cubicBezTo>
                      <a:pt x="4209" y="2352"/>
                      <a:pt x="2561" y="2544"/>
                      <a:pt x="1424" y="3553"/>
                    </a:cubicBezTo>
                    <a:cubicBezTo>
                      <a:pt x="448" y="4449"/>
                      <a:pt x="0" y="6673"/>
                      <a:pt x="624" y="78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3" name="Google Shape;6813;p19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4" name="Google Shape;6814;p19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5" name="Google Shape;6815;p19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6" name="Google Shape;6816;p19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817" name="Google Shape;6817;p1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18" name="Google Shape;6818;p19"/>
          <p:cNvSpPr txBox="1"/>
          <p:nvPr>
            <p:ph idx="1" type="subTitle"/>
          </p:nvPr>
        </p:nvSpPr>
        <p:spPr>
          <a:xfrm>
            <a:off x="866100" y="1731590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19" name="Google Shape;6819;p19"/>
          <p:cNvSpPr txBox="1"/>
          <p:nvPr>
            <p:ph idx="2" type="subTitle"/>
          </p:nvPr>
        </p:nvSpPr>
        <p:spPr>
          <a:xfrm>
            <a:off x="865950" y="2108737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20" name="Google Shape;6820;p19"/>
          <p:cNvSpPr txBox="1"/>
          <p:nvPr>
            <p:ph idx="3" type="subTitle"/>
          </p:nvPr>
        </p:nvSpPr>
        <p:spPr>
          <a:xfrm>
            <a:off x="865950" y="3579625"/>
            <a:ext cx="17493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21" name="Google Shape;6821;p19"/>
          <p:cNvSpPr txBox="1"/>
          <p:nvPr>
            <p:ph idx="4" type="subTitle"/>
          </p:nvPr>
        </p:nvSpPr>
        <p:spPr>
          <a:xfrm>
            <a:off x="865950" y="3956774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22" name="Google Shape;6822;p19"/>
          <p:cNvSpPr txBox="1"/>
          <p:nvPr>
            <p:ph idx="5" type="subTitle"/>
          </p:nvPr>
        </p:nvSpPr>
        <p:spPr>
          <a:xfrm>
            <a:off x="3696253" y="1731599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23" name="Google Shape;6823;p19"/>
          <p:cNvSpPr txBox="1"/>
          <p:nvPr>
            <p:ph idx="6" type="subTitle"/>
          </p:nvPr>
        </p:nvSpPr>
        <p:spPr>
          <a:xfrm>
            <a:off x="3696250" y="2108737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24" name="Google Shape;6824;p19"/>
          <p:cNvSpPr txBox="1"/>
          <p:nvPr>
            <p:ph idx="7" type="subTitle"/>
          </p:nvPr>
        </p:nvSpPr>
        <p:spPr>
          <a:xfrm>
            <a:off x="3697815" y="3579625"/>
            <a:ext cx="17460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25" name="Google Shape;6825;p19"/>
          <p:cNvSpPr txBox="1"/>
          <p:nvPr>
            <p:ph idx="8" type="subTitle"/>
          </p:nvPr>
        </p:nvSpPr>
        <p:spPr>
          <a:xfrm>
            <a:off x="3696250" y="3956775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26" name="Google Shape;6826;p19"/>
          <p:cNvSpPr txBox="1"/>
          <p:nvPr>
            <p:ph idx="9" type="subTitle"/>
          </p:nvPr>
        </p:nvSpPr>
        <p:spPr>
          <a:xfrm>
            <a:off x="6528700" y="1731357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27" name="Google Shape;6827;p19"/>
          <p:cNvSpPr txBox="1"/>
          <p:nvPr>
            <p:ph idx="13" type="subTitle"/>
          </p:nvPr>
        </p:nvSpPr>
        <p:spPr>
          <a:xfrm>
            <a:off x="6528700" y="2108716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28" name="Google Shape;6828;p19"/>
          <p:cNvSpPr txBox="1"/>
          <p:nvPr>
            <p:ph idx="14" type="subTitle"/>
          </p:nvPr>
        </p:nvSpPr>
        <p:spPr>
          <a:xfrm>
            <a:off x="6527288" y="3579442"/>
            <a:ext cx="17493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6829" name="Google Shape;6829;p19"/>
          <p:cNvSpPr txBox="1"/>
          <p:nvPr>
            <p:ph idx="15" type="subTitle"/>
          </p:nvPr>
        </p:nvSpPr>
        <p:spPr>
          <a:xfrm>
            <a:off x="6528700" y="3956775"/>
            <a:ext cx="174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2">
    <p:spTree>
      <p:nvGrpSpPr>
        <p:cNvPr id="6830" name="Shape 6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1" name="Google Shape;6831;p2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6832" name="Google Shape;6832;p2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33" name="Google Shape;6833;p2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6834" name="Google Shape;6834;p2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5" name="Google Shape;6835;p2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6" name="Google Shape;6836;p2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7" name="Google Shape;6837;p2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8" name="Google Shape;6838;p2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9" name="Google Shape;6839;p2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0" name="Google Shape;6840;p2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1" name="Google Shape;6841;p2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2" name="Google Shape;6842;p2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3" name="Google Shape;6843;p2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4" name="Google Shape;6844;p2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5" name="Google Shape;6845;p2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6" name="Google Shape;6846;p2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7" name="Google Shape;6847;p2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8" name="Google Shape;6848;p2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9" name="Google Shape;6849;p2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0" name="Google Shape;6850;p2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1" name="Google Shape;6851;p2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2" name="Google Shape;6852;p2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3" name="Google Shape;6853;p2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4" name="Google Shape;6854;p2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5" name="Google Shape;6855;p2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6" name="Google Shape;6856;p2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7" name="Google Shape;6857;p2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8" name="Google Shape;6858;p2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59" name="Google Shape;6859;p2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6860" name="Google Shape;6860;p2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1" name="Google Shape;6861;p2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2" name="Google Shape;6862;p2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3" name="Google Shape;6863;p2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4" name="Google Shape;6864;p2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5" name="Google Shape;6865;p2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6" name="Google Shape;6866;p2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7" name="Google Shape;6867;p2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8" name="Google Shape;6868;p2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9" name="Google Shape;6869;p2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0" name="Google Shape;6870;p2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1" name="Google Shape;6871;p2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2" name="Google Shape;6872;p2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3" name="Google Shape;6873;p2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4" name="Google Shape;6874;p2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5" name="Google Shape;6875;p2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6" name="Google Shape;6876;p2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7" name="Google Shape;6877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8" name="Google Shape;6878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9" name="Google Shape;6879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0" name="Google Shape;6880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1" name="Google Shape;6881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2" name="Google Shape;6882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3" name="Google Shape;6883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4" name="Google Shape;6884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5" name="Google Shape;6885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86" name="Google Shape;6886;p2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2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2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2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2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2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2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2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2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2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2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2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2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2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2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2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2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2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2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2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2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2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2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2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2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2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2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2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2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2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2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2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2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2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2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2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2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2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2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2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2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2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2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2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2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2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2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2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2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2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2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2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2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2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2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2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2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2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2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2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2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2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2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2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2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2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2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2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2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2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2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2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2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2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2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2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2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2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2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2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2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2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2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2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2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2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2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2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2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2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2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2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2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2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2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2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2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2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2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2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86" name="Google Shape;6986;p2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987" name="Google Shape;6987;p2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8" name="Google Shape;6988;p2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9" name="Google Shape;6989;p2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0" name="Google Shape;6990;p2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1" name="Google Shape;6991;p2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2" name="Google Shape;6992;p2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3" name="Google Shape;6993;p2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4" name="Google Shape;6994;p2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5" name="Google Shape;6995;p2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6" name="Google Shape;6996;p2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7" name="Google Shape;6997;p2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8" name="Google Shape;6998;p2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9" name="Google Shape;6999;p2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0" name="Google Shape;7000;p2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1" name="Google Shape;7001;p2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2" name="Google Shape;7002;p2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3" name="Google Shape;7003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4" name="Google Shape;7004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5" name="Google Shape;7005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6" name="Google Shape;7006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7" name="Google Shape;7007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8" name="Google Shape;7008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9" name="Google Shape;7009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0" name="Google Shape;7010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1" name="Google Shape;7011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2" name="Google Shape;7012;p2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13" name="Google Shape;7013;p2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2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2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2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2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18" name="Google Shape;7018;p2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019" name="Google Shape;7019;p2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0" name="Google Shape;7020;p2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1" name="Google Shape;7021;p2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2" name="Google Shape;7022;p2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3" name="Google Shape;7023;p2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4" name="Google Shape;7024;p2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5" name="Google Shape;7025;p2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6" name="Google Shape;7026;p2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7" name="Google Shape;7027;p2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8" name="Google Shape;7028;p2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9" name="Google Shape;7029;p2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0" name="Google Shape;7030;p2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1" name="Google Shape;7031;p2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2" name="Google Shape;7032;p2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3" name="Google Shape;7033;p2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4" name="Google Shape;7034;p2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5" name="Google Shape;7035;p2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6" name="Google Shape;7036;p2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7" name="Google Shape;7037;p2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8" name="Google Shape;7038;p2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9" name="Google Shape;7039;p2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0" name="Google Shape;7040;p2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1" name="Google Shape;7041;p2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2" name="Google Shape;7042;p2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3" name="Google Shape;7043;p2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4" name="Google Shape;7044;p2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045" name="Google Shape;7045;p2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46" name="Google Shape;7046;p2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7047" name="Google Shape;7047;p2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8" name="Google Shape;7048;p2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9" name="Google Shape;7049;p2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0" name="Google Shape;7050;p2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1" name="Google Shape;7051;p2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2" name="Google Shape;7052;p2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3" name="Google Shape;7053;p2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4" name="Google Shape;7054;p2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5" name="Google Shape;7055;p2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6" name="Google Shape;7056;p2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7" name="Google Shape;7057;p2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8" name="Google Shape;7058;p2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9" name="Google Shape;7059;p2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0" name="Google Shape;7060;p2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1" name="Google Shape;7061;p2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2" name="Google Shape;7062;p2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3" name="Google Shape;7063;p2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4" name="Google Shape;7064;p2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5" name="Google Shape;7065;p2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6" name="Google Shape;7066;p2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7" name="Google Shape;7067;p2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8" name="Google Shape;7068;p2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9" name="Google Shape;7069;p2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0" name="Google Shape;7070;p2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1" name="Google Shape;7071;p2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2" name="Google Shape;7072;p2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073" name="Google Shape;7073;p20"/>
          <p:cNvGrpSpPr/>
          <p:nvPr/>
        </p:nvGrpSpPr>
        <p:grpSpPr>
          <a:xfrm flipH="1" rot="-1995380">
            <a:off x="8515010" y="907012"/>
            <a:ext cx="1023116" cy="1784183"/>
            <a:chOff x="713225" y="2235300"/>
            <a:chExt cx="1509450" cy="2233905"/>
          </a:xfrm>
        </p:grpSpPr>
        <p:sp>
          <p:nvSpPr>
            <p:cNvPr id="7074" name="Google Shape;7074;p20"/>
            <p:cNvSpPr/>
            <p:nvPr/>
          </p:nvSpPr>
          <p:spPr>
            <a:xfrm>
              <a:off x="2168519" y="4094921"/>
              <a:ext cx="54156" cy="54213"/>
            </a:xfrm>
            <a:custGeom>
              <a:rect b="b" l="l" r="r" t="t"/>
              <a:pathLst>
                <a:path extrusionOk="0" h="946" w="945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20"/>
            <p:cNvSpPr/>
            <p:nvPr/>
          </p:nvSpPr>
          <p:spPr>
            <a:xfrm>
              <a:off x="2147430" y="3617193"/>
              <a:ext cx="53239" cy="54156"/>
            </a:xfrm>
            <a:custGeom>
              <a:rect b="b" l="l" r="r" t="t"/>
              <a:pathLst>
                <a:path extrusionOk="0" h="945" w="929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20"/>
            <p:cNvSpPr/>
            <p:nvPr/>
          </p:nvSpPr>
          <p:spPr>
            <a:xfrm>
              <a:off x="1029626" y="3003298"/>
              <a:ext cx="53239" cy="52322"/>
            </a:xfrm>
            <a:custGeom>
              <a:rect b="b" l="l" r="r" t="t"/>
              <a:pathLst>
                <a:path extrusionOk="0" h="913" w="929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20"/>
            <p:cNvSpPr/>
            <p:nvPr/>
          </p:nvSpPr>
          <p:spPr>
            <a:xfrm>
              <a:off x="1547695" y="3244913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20"/>
            <p:cNvSpPr/>
            <p:nvPr/>
          </p:nvSpPr>
          <p:spPr>
            <a:xfrm>
              <a:off x="1203844" y="3823562"/>
              <a:ext cx="52322" cy="51405"/>
            </a:xfrm>
            <a:custGeom>
              <a:rect b="b" l="l" r="r" t="t"/>
              <a:pathLst>
                <a:path extrusionOk="0" h="897" w="913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20"/>
            <p:cNvSpPr/>
            <p:nvPr/>
          </p:nvSpPr>
          <p:spPr>
            <a:xfrm>
              <a:off x="713225" y="2823119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20"/>
            <p:cNvSpPr/>
            <p:nvPr/>
          </p:nvSpPr>
          <p:spPr>
            <a:xfrm>
              <a:off x="1506433" y="3973884"/>
              <a:ext cx="12894" cy="11977"/>
            </a:xfrm>
            <a:custGeom>
              <a:rect b="b" l="l" r="r" t="t"/>
              <a:pathLst>
                <a:path extrusionOk="0" h="209" w="225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20"/>
            <p:cNvSpPr/>
            <p:nvPr/>
          </p:nvSpPr>
          <p:spPr>
            <a:xfrm>
              <a:off x="1758591" y="39408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20"/>
            <p:cNvSpPr/>
            <p:nvPr/>
          </p:nvSpPr>
          <p:spPr>
            <a:xfrm>
              <a:off x="1650879" y="2571819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20"/>
            <p:cNvSpPr/>
            <p:nvPr/>
          </p:nvSpPr>
          <p:spPr>
            <a:xfrm>
              <a:off x="1740309" y="324766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20"/>
            <p:cNvSpPr/>
            <p:nvPr/>
          </p:nvSpPr>
          <p:spPr>
            <a:xfrm>
              <a:off x="2109835" y="4290287"/>
              <a:ext cx="9227" cy="9227"/>
            </a:xfrm>
            <a:custGeom>
              <a:rect b="b" l="l" r="r" t="t"/>
              <a:pathLst>
                <a:path extrusionOk="0" h="161" w="161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20"/>
            <p:cNvSpPr/>
            <p:nvPr/>
          </p:nvSpPr>
          <p:spPr>
            <a:xfrm>
              <a:off x="1729306" y="4353556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20"/>
            <p:cNvSpPr/>
            <p:nvPr/>
          </p:nvSpPr>
          <p:spPr>
            <a:xfrm>
              <a:off x="1617383" y="3758402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20"/>
            <p:cNvSpPr/>
            <p:nvPr/>
          </p:nvSpPr>
          <p:spPr>
            <a:xfrm>
              <a:off x="809504" y="3971191"/>
              <a:ext cx="10143" cy="11977"/>
            </a:xfrm>
            <a:custGeom>
              <a:rect b="b" l="l" r="r" t="t"/>
              <a:pathLst>
                <a:path extrusionOk="0" h="209" w="177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20"/>
            <p:cNvSpPr/>
            <p:nvPr/>
          </p:nvSpPr>
          <p:spPr>
            <a:xfrm>
              <a:off x="950769" y="3399877"/>
              <a:ext cx="9227" cy="11977"/>
            </a:xfrm>
            <a:custGeom>
              <a:rect b="b" l="l" r="r" t="t"/>
              <a:pathLst>
                <a:path extrusionOk="0" h="209" w="161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20"/>
            <p:cNvSpPr/>
            <p:nvPr/>
          </p:nvSpPr>
          <p:spPr>
            <a:xfrm>
              <a:off x="1323963" y="3949184"/>
              <a:ext cx="11060" cy="13811"/>
            </a:xfrm>
            <a:custGeom>
              <a:rect b="b" l="l" r="r" t="t"/>
              <a:pathLst>
                <a:path extrusionOk="0" h="241" w="193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20"/>
            <p:cNvSpPr/>
            <p:nvPr/>
          </p:nvSpPr>
          <p:spPr>
            <a:xfrm>
              <a:off x="1688474" y="2746955"/>
              <a:ext cx="11977" cy="13811"/>
            </a:xfrm>
            <a:custGeom>
              <a:rect b="b" l="l" r="r" t="t"/>
              <a:pathLst>
                <a:path extrusionOk="0" h="241" w="209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20"/>
            <p:cNvSpPr/>
            <p:nvPr/>
          </p:nvSpPr>
          <p:spPr>
            <a:xfrm>
              <a:off x="864520" y="2361838"/>
              <a:ext cx="10143" cy="10143"/>
            </a:xfrm>
            <a:custGeom>
              <a:rect b="b" l="l" r="r" t="t"/>
              <a:pathLst>
                <a:path extrusionOk="0" h="177" w="177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20"/>
            <p:cNvSpPr/>
            <p:nvPr/>
          </p:nvSpPr>
          <p:spPr>
            <a:xfrm>
              <a:off x="1172439" y="2810711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20"/>
            <p:cNvSpPr/>
            <p:nvPr/>
          </p:nvSpPr>
          <p:spPr>
            <a:xfrm>
              <a:off x="1150174" y="24232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20"/>
            <p:cNvSpPr/>
            <p:nvPr/>
          </p:nvSpPr>
          <p:spPr>
            <a:xfrm>
              <a:off x="1665980" y="3981220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20"/>
            <p:cNvSpPr/>
            <p:nvPr/>
          </p:nvSpPr>
          <p:spPr>
            <a:xfrm>
              <a:off x="1606379" y="4444391"/>
              <a:ext cx="24871" cy="24814"/>
            </a:xfrm>
            <a:custGeom>
              <a:rect b="b" l="l" r="r" t="t"/>
              <a:pathLst>
                <a:path extrusionOk="0" h="433" w="434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20"/>
            <p:cNvSpPr/>
            <p:nvPr/>
          </p:nvSpPr>
          <p:spPr>
            <a:xfrm>
              <a:off x="866354" y="4077556"/>
              <a:ext cx="23955" cy="23897"/>
            </a:xfrm>
            <a:custGeom>
              <a:rect b="b" l="l" r="r" t="t"/>
              <a:pathLst>
                <a:path extrusionOk="0" h="417" w="418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20"/>
            <p:cNvSpPr/>
            <p:nvPr/>
          </p:nvSpPr>
          <p:spPr>
            <a:xfrm>
              <a:off x="804919" y="3114707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20"/>
            <p:cNvSpPr/>
            <p:nvPr/>
          </p:nvSpPr>
          <p:spPr>
            <a:xfrm>
              <a:off x="1710910" y="3846429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20"/>
            <p:cNvSpPr/>
            <p:nvPr/>
          </p:nvSpPr>
          <p:spPr>
            <a:xfrm>
              <a:off x="2095164" y="354292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20"/>
            <p:cNvSpPr/>
            <p:nvPr/>
          </p:nvSpPr>
          <p:spPr>
            <a:xfrm>
              <a:off x="1461990" y="2560815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20"/>
            <p:cNvSpPr/>
            <p:nvPr/>
          </p:nvSpPr>
          <p:spPr>
            <a:xfrm>
              <a:off x="905839" y="3730034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20"/>
            <p:cNvSpPr/>
            <p:nvPr/>
          </p:nvSpPr>
          <p:spPr>
            <a:xfrm>
              <a:off x="1274878" y="223530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20"/>
            <p:cNvSpPr/>
            <p:nvPr/>
          </p:nvSpPr>
          <p:spPr>
            <a:xfrm>
              <a:off x="1720137" y="3324687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20"/>
            <p:cNvSpPr/>
            <p:nvPr/>
          </p:nvSpPr>
          <p:spPr>
            <a:xfrm>
              <a:off x="1301039" y="3509910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20"/>
            <p:cNvSpPr/>
            <p:nvPr/>
          </p:nvSpPr>
          <p:spPr>
            <a:xfrm>
              <a:off x="1025958" y="3570428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20"/>
            <p:cNvSpPr/>
            <p:nvPr/>
          </p:nvSpPr>
          <p:spPr>
            <a:xfrm>
              <a:off x="1654547" y="2403101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20"/>
            <p:cNvSpPr/>
            <p:nvPr/>
          </p:nvSpPr>
          <p:spPr>
            <a:xfrm>
              <a:off x="959022" y="4245357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20"/>
            <p:cNvSpPr/>
            <p:nvPr/>
          </p:nvSpPr>
          <p:spPr>
            <a:xfrm>
              <a:off x="1013121" y="2675433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20"/>
            <p:cNvSpPr/>
            <p:nvPr/>
          </p:nvSpPr>
          <p:spPr>
            <a:xfrm>
              <a:off x="724228" y="4075722"/>
              <a:ext cx="24814" cy="27565"/>
            </a:xfrm>
            <a:custGeom>
              <a:rect b="b" l="l" r="r" t="t"/>
              <a:pathLst>
                <a:path extrusionOk="0" h="481" w="433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20"/>
            <p:cNvSpPr/>
            <p:nvPr/>
          </p:nvSpPr>
          <p:spPr>
            <a:xfrm>
              <a:off x="791165" y="3263252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20"/>
            <p:cNvSpPr/>
            <p:nvPr/>
          </p:nvSpPr>
          <p:spPr>
            <a:xfrm>
              <a:off x="1340467" y="3551173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20"/>
            <p:cNvSpPr/>
            <p:nvPr/>
          </p:nvSpPr>
          <p:spPr>
            <a:xfrm>
              <a:off x="1205620" y="3043644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20"/>
            <p:cNvSpPr/>
            <p:nvPr/>
          </p:nvSpPr>
          <p:spPr>
            <a:xfrm>
              <a:off x="1242355" y="3309099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20"/>
            <p:cNvSpPr/>
            <p:nvPr/>
          </p:nvSpPr>
          <p:spPr>
            <a:xfrm>
              <a:off x="1765926" y="3497073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20"/>
            <p:cNvSpPr/>
            <p:nvPr/>
          </p:nvSpPr>
          <p:spPr>
            <a:xfrm>
              <a:off x="825091" y="3483319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20"/>
            <p:cNvSpPr/>
            <p:nvPr/>
          </p:nvSpPr>
          <p:spPr>
            <a:xfrm>
              <a:off x="938849" y="2381094"/>
              <a:ext cx="88999" cy="88999"/>
            </a:xfrm>
            <a:custGeom>
              <a:rect b="b" l="l" r="r" t="t"/>
              <a:pathLst>
                <a:path extrusionOk="0" h="1553" w="1553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20"/>
            <p:cNvSpPr/>
            <p:nvPr/>
          </p:nvSpPr>
          <p:spPr>
            <a:xfrm>
              <a:off x="1427577" y="2872834"/>
              <a:ext cx="89056" cy="88082"/>
            </a:xfrm>
            <a:custGeom>
              <a:rect b="b" l="l" r="r" t="t"/>
              <a:pathLst>
                <a:path extrusionOk="0" h="1537" w="1554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8" name="Google Shape;7118;p20"/>
          <p:cNvGrpSpPr/>
          <p:nvPr/>
        </p:nvGrpSpPr>
        <p:grpSpPr>
          <a:xfrm flipH="1" rot="-3016025">
            <a:off x="8090812" y="-636377"/>
            <a:ext cx="1127819" cy="1888658"/>
            <a:chOff x="713225" y="2235300"/>
            <a:chExt cx="1509450" cy="2233905"/>
          </a:xfrm>
        </p:grpSpPr>
        <p:sp>
          <p:nvSpPr>
            <p:cNvPr id="7119" name="Google Shape;7119;p20"/>
            <p:cNvSpPr/>
            <p:nvPr/>
          </p:nvSpPr>
          <p:spPr>
            <a:xfrm>
              <a:off x="2168519" y="4094921"/>
              <a:ext cx="54156" cy="54213"/>
            </a:xfrm>
            <a:custGeom>
              <a:rect b="b" l="l" r="r" t="t"/>
              <a:pathLst>
                <a:path extrusionOk="0" h="946" w="945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20"/>
            <p:cNvSpPr/>
            <p:nvPr/>
          </p:nvSpPr>
          <p:spPr>
            <a:xfrm>
              <a:off x="2147430" y="3617193"/>
              <a:ext cx="53239" cy="54156"/>
            </a:xfrm>
            <a:custGeom>
              <a:rect b="b" l="l" r="r" t="t"/>
              <a:pathLst>
                <a:path extrusionOk="0" h="945" w="929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20"/>
            <p:cNvSpPr/>
            <p:nvPr/>
          </p:nvSpPr>
          <p:spPr>
            <a:xfrm>
              <a:off x="1029626" y="3003298"/>
              <a:ext cx="53239" cy="52322"/>
            </a:xfrm>
            <a:custGeom>
              <a:rect b="b" l="l" r="r" t="t"/>
              <a:pathLst>
                <a:path extrusionOk="0" h="913" w="929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20"/>
            <p:cNvSpPr/>
            <p:nvPr/>
          </p:nvSpPr>
          <p:spPr>
            <a:xfrm>
              <a:off x="1547695" y="3244913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20"/>
            <p:cNvSpPr/>
            <p:nvPr/>
          </p:nvSpPr>
          <p:spPr>
            <a:xfrm>
              <a:off x="1203844" y="3823562"/>
              <a:ext cx="52322" cy="51405"/>
            </a:xfrm>
            <a:custGeom>
              <a:rect b="b" l="l" r="r" t="t"/>
              <a:pathLst>
                <a:path extrusionOk="0" h="897" w="913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20"/>
            <p:cNvSpPr/>
            <p:nvPr/>
          </p:nvSpPr>
          <p:spPr>
            <a:xfrm>
              <a:off x="713225" y="2823119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20"/>
            <p:cNvSpPr/>
            <p:nvPr/>
          </p:nvSpPr>
          <p:spPr>
            <a:xfrm>
              <a:off x="1506433" y="3973884"/>
              <a:ext cx="12894" cy="11977"/>
            </a:xfrm>
            <a:custGeom>
              <a:rect b="b" l="l" r="r" t="t"/>
              <a:pathLst>
                <a:path extrusionOk="0" h="209" w="225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20"/>
            <p:cNvSpPr/>
            <p:nvPr/>
          </p:nvSpPr>
          <p:spPr>
            <a:xfrm>
              <a:off x="1758591" y="39408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20"/>
            <p:cNvSpPr/>
            <p:nvPr/>
          </p:nvSpPr>
          <p:spPr>
            <a:xfrm>
              <a:off x="1650879" y="2571819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20"/>
            <p:cNvSpPr/>
            <p:nvPr/>
          </p:nvSpPr>
          <p:spPr>
            <a:xfrm>
              <a:off x="1740309" y="324766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20"/>
            <p:cNvSpPr/>
            <p:nvPr/>
          </p:nvSpPr>
          <p:spPr>
            <a:xfrm>
              <a:off x="2109835" y="4290287"/>
              <a:ext cx="9227" cy="9227"/>
            </a:xfrm>
            <a:custGeom>
              <a:rect b="b" l="l" r="r" t="t"/>
              <a:pathLst>
                <a:path extrusionOk="0" h="161" w="161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20"/>
            <p:cNvSpPr/>
            <p:nvPr/>
          </p:nvSpPr>
          <p:spPr>
            <a:xfrm>
              <a:off x="1729306" y="4353556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20"/>
            <p:cNvSpPr/>
            <p:nvPr/>
          </p:nvSpPr>
          <p:spPr>
            <a:xfrm>
              <a:off x="1617383" y="3758402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20"/>
            <p:cNvSpPr/>
            <p:nvPr/>
          </p:nvSpPr>
          <p:spPr>
            <a:xfrm>
              <a:off x="809504" y="3971191"/>
              <a:ext cx="10143" cy="11977"/>
            </a:xfrm>
            <a:custGeom>
              <a:rect b="b" l="l" r="r" t="t"/>
              <a:pathLst>
                <a:path extrusionOk="0" h="209" w="177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20"/>
            <p:cNvSpPr/>
            <p:nvPr/>
          </p:nvSpPr>
          <p:spPr>
            <a:xfrm>
              <a:off x="950769" y="3399877"/>
              <a:ext cx="9227" cy="11977"/>
            </a:xfrm>
            <a:custGeom>
              <a:rect b="b" l="l" r="r" t="t"/>
              <a:pathLst>
                <a:path extrusionOk="0" h="209" w="161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20"/>
            <p:cNvSpPr/>
            <p:nvPr/>
          </p:nvSpPr>
          <p:spPr>
            <a:xfrm>
              <a:off x="1323963" y="3949184"/>
              <a:ext cx="11060" cy="13811"/>
            </a:xfrm>
            <a:custGeom>
              <a:rect b="b" l="l" r="r" t="t"/>
              <a:pathLst>
                <a:path extrusionOk="0" h="241" w="193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20"/>
            <p:cNvSpPr/>
            <p:nvPr/>
          </p:nvSpPr>
          <p:spPr>
            <a:xfrm>
              <a:off x="1688474" y="2746955"/>
              <a:ext cx="11977" cy="13811"/>
            </a:xfrm>
            <a:custGeom>
              <a:rect b="b" l="l" r="r" t="t"/>
              <a:pathLst>
                <a:path extrusionOk="0" h="241" w="209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20"/>
            <p:cNvSpPr/>
            <p:nvPr/>
          </p:nvSpPr>
          <p:spPr>
            <a:xfrm>
              <a:off x="864520" y="2361838"/>
              <a:ext cx="10143" cy="10143"/>
            </a:xfrm>
            <a:custGeom>
              <a:rect b="b" l="l" r="r" t="t"/>
              <a:pathLst>
                <a:path extrusionOk="0" h="177" w="177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20"/>
            <p:cNvSpPr/>
            <p:nvPr/>
          </p:nvSpPr>
          <p:spPr>
            <a:xfrm>
              <a:off x="1172439" y="2810711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20"/>
            <p:cNvSpPr/>
            <p:nvPr/>
          </p:nvSpPr>
          <p:spPr>
            <a:xfrm>
              <a:off x="1150174" y="24232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20"/>
            <p:cNvSpPr/>
            <p:nvPr/>
          </p:nvSpPr>
          <p:spPr>
            <a:xfrm>
              <a:off x="1665980" y="3981220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20"/>
            <p:cNvSpPr/>
            <p:nvPr/>
          </p:nvSpPr>
          <p:spPr>
            <a:xfrm>
              <a:off x="1606379" y="4444391"/>
              <a:ext cx="24871" cy="24814"/>
            </a:xfrm>
            <a:custGeom>
              <a:rect b="b" l="l" r="r" t="t"/>
              <a:pathLst>
                <a:path extrusionOk="0" h="433" w="434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20"/>
            <p:cNvSpPr/>
            <p:nvPr/>
          </p:nvSpPr>
          <p:spPr>
            <a:xfrm>
              <a:off x="866354" y="4077556"/>
              <a:ext cx="23955" cy="23897"/>
            </a:xfrm>
            <a:custGeom>
              <a:rect b="b" l="l" r="r" t="t"/>
              <a:pathLst>
                <a:path extrusionOk="0" h="417" w="418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20"/>
            <p:cNvSpPr/>
            <p:nvPr/>
          </p:nvSpPr>
          <p:spPr>
            <a:xfrm>
              <a:off x="804919" y="3114707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20"/>
            <p:cNvSpPr/>
            <p:nvPr/>
          </p:nvSpPr>
          <p:spPr>
            <a:xfrm>
              <a:off x="1710910" y="3846429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20"/>
            <p:cNvSpPr/>
            <p:nvPr/>
          </p:nvSpPr>
          <p:spPr>
            <a:xfrm>
              <a:off x="2095164" y="354292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20"/>
            <p:cNvSpPr/>
            <p:nvPr/>
          </p:nvSpPr>
          <p:spPr>
            <a:xfrm>
              <a:off x="1461990" y="2560815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20"/>
            <p:cNvSpPr/>
            <p:nvPr/>
          </p:nvSpPr>
          <p:spPr>
            <a:xfrm>
              <a:off x="905839" y="3730034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20"/>
            <p:cNvSpPr/>
            <p:nvPr/>
          </p:nvSpPr>
          <p:spPr>
            <a:xfrm>
              <a:off x="1274878" y="223530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20"/>
            <p:cNvSpPr/>
            <p:nvPr/>
          </p:nvSpPr>
          <p:spPr>
            <a:xfrm>
              <a:off x="1720137" y="3324687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20"/>
            <p:cNvSpPr/>
            <p:nvPr/>
          </p:nvSpPr>
          <p:spPr>
            <a:xfrm>
              <a:off x="1301039" y="3509910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20"/>
            <p:cNvSpPr/>
            <p:nvPr/>
          </p:nvSpPr>
          <p:spPr>
            <a:xfrm>
              <a:off x="1025958" y="3570428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20"/>
            <p:cNvSpPr/>
            <p:nvPr/>
          </p:nvSpPr>
          <p:spPr>
            <a:xfrm>
              <a:off x="1654547" y="2403101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20"/>
            <p:cNvSpPr/>
            <p:nvPr/>
          </p:nvSpPr>
          <p:spPr>
            <a:xfrm>
              <a:off x="959022" y="4245357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20"/>
            <p:cNvSpPr/>
            <p:nvPr/>
          </p:nvSpPr>
          <p:spPr>
            <a:xfrm>
              <a:off x="1013121" y="2675433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20"/>
            <p:cNvSpPr/>
            <p:nvPr/>
          </p:nvSpPr>
          <p:spPr>
            <a:xfrm>
              <a:off x="724228" y="4075722"/>
              <a:ext cx="24814" cy="27565"/>
            </a:xfrm>
            <a:custGeom>
              <a:rect b="b" l="l" r="r" t="t"/>
              <a:pathLst>
                <a:path extrusionOk="0" h="481" w="433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20"/>
            <p:cNvSpPr/>
            <p:nvPr/>
          </p:nvSpPr>
          <p:spPr>
            <a:xfrm>
              <a:off x="791165" y="3263252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20"/>
            <p:cNvSpPr/>
            <p:nvPr/>
          </p:nvSpPr>
          <p:spPr>
            <a:xfrm>
              <a:off x="1340467" y="3551173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20"/>
            <p:cNvSpPr/>
            <p:nvPr/>
          </p:nvSpPr>
          <p:spPr>
            <a:xfrm>
              <a:off x="1205620" y="3043644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20"/>
            <p:cNvSpPr/>
            <p:nvPr/>
          </p:nvSpPr>
          <p:spPr>
            <a:xfrm>
              <a:off x="1242355" y="3309099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20"/>
            <p:cNvSpPr/>
            <p:nvPr/>
          </p:nvSpPr>
          <p:spPr>
            <a:xfrm>
              <a:off x="1765926" y="3497073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20"/>
            <p:cNvSpPr/>
            <p:nvPr/>
          </p:nvSpPr>
          <p:spPr>
            <a:xfrm>
              <a:off x="825091" y="3483319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20"/>
            <p:cNvSpPr/>
            <p:nvPr/>
          </p:nvSpPr>
          <p:spPr>
            <a:xfrm>
              <a:off x="938849" y="2381094"/>
              <a:ext cx="88999" cy="88999"/>
            </a:xfrm>
            <a:custGeom>
              <a:rect b="b" l="l" r="r" t="t"/>
              <a:pathLst>
                <a:path extrusionOk="0" h="1553" w="1553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20"/>
            <p:cNvSpPr/>
            <p:nvPr/>
          </p:nvSpPr>
          <p:spPr>
            <a:xfrm>
              <a:off x="1427577" y="2872834"/>
              <a:ext cx="89056" cy="88082"/>
            </a:xfrm>
            <a:custGeom>
              <a:rect b="b" l="l" r="r" t="t"/>
              <a:pathLst>
                <a:path extrusionOk="0" h="1537" w="1554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3" name="Google Shape;7163;p20"/>
          <p:cNvGrpSpPr/>
          <p:nvPr/>
        </p:nvGrpSpPr>
        <p:grpSpPr>
          <a:xfrm flipH="1" rot="7628130">
            <a:off x="7533234" y="-442205"/>
            <a:ext cx="989878" cy="1767342"/>
            <a:chOff x="713225" y="2235300"/>
            <a:chExt cx="1509450" cy="2233905"/>
          </a:xfrm>
        </p:grpSpPr>
        <p:sp>
          <p:nvSpPr>
            <p:cNvPr id="7164" name="Google Shape;7164;p20"/>
            <p:cNvSpPr/>
            <p:nvPr/>
          </p:nvSpPr>
          <p:spPr>
            <a:xfrm>
              <a:off x="2168519" y="4094921"/>
              <a:ext cx="54156" cy="54213"/>
            </a:xfrm>
            <a:custGeom>
              <a:rect b="b" l="l" r="r" t="t"/>
              <a:pathLst>
                <a:path extrusionOk="0" h="946" w="945">
                  <a:moveTo>
                    <a:pt x="945" y="417"/>
                  </a:moveTo>
                  <a:cubicBezTo>
                    <a:pt x="945" y="769"/>
                    <a:pt x="513" y="945"/>
                    <a:pt x="256" y="689"/>
                  </a:cubicBezTo>
                  <a:cubicBezTo>
                    <a:pt x="0" y="433"/>
                    <a:pt x="192" y="1"/>
                    <a:pt x="545" y="17"/>
                  </a:cubicBezTo>
                  <a:cubicBezTo>
                    <a:pt x="769" y="17"/>
                    <a:pt x="945" y="193"/>
                    <a:pt x="945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20"/>
            <p:cNvSpPr/>
            <p:nvPr/>
          </p:nvSpPr>
          <p:spPr>
            <a:xfrm>
              <a:off x="2147430" y="3617193"/>
              <a:ext cx="53239" cy="54156"/>
            </a:xfrm>
            <a:custGeom>
              <a:rect b="b" l="l" r="r" t="t"/>
              <a:pathLst>
                <a:path extrusionOk="0" h="945" w="929">
                  <a:moveTo>
                    <a:pt x="929" y="400"/>
                  </a:moveTo>
                  <a:cubicBezTo>
                    <a:pt x="929" y="752"/>
                    <a:pt x="496" y="944"/>
                    <a:pt x="240" y="688"/>
                  </a:cubicBezTo>
                  <a:cubicBezTo>
                    <a:pt x="0" y="432"/>
                    <a:pt x="176" y="0"/>
                    <a:pt x="528" y="0"/>
                  </a:cubicBezTo>
                  <a:cubicBezTo>
                    <a:pt x="753" y="0"/>
                    <a:pt x="929" y="176"/>
                    <a:pt x="929" y="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20"/>
            <p:cNvSpPr/>
            <p:nvPr/>
          </p:nvSpPr>
          <p:spPr>
            <a:xfrm>
              <a:off x="1029626" y="3003298"/>
              <a:ext cx="53239" cy="52322"/>
            </a:xfrm>
            <a:custGeom>
              <a:rect b="b" l="l" r="r" t="t"/>
              <a:pathLst>
                <a:path extrusionOk="0" h="913" w="929">
                  <a:moveTo>
                    <a:pt x="913" y="384"/>
                  </a:moveTo>
                  <a:cubicBezTo>
                    <a:pt x="929" y="720"/>
                    <a:pt x="497" y="912"/>
                    <a:pt x="257" y="656"/>
                  </a:cubicBezTo>
                  <a:cubicBezTo>
                    <a:pt x="1" y="416"/>
                    <a:pt x="177" y="0"/>
                    <a:pt x="529" y="0"/>
                  </a:cubicBezTo>
                  <a:cubicBezTo>
                    <a:pt x="737" y="0"/>
                    <a:pt x="913" y="160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20"/>
            <p:cNvSpPr/>
            <p:nvPr/>
          </p:nvSpPr>
          <p:spPr>
            <a:xfrm>
              <a:off x="1547695" y="3244913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01"/>
                  </a:moveTo>
                  <a:cubicBezTo>
                    <a:pt x="945" y="753"/>
                    <a:pt x="513" y="945"/>
                    <a:pt x="257" y="689"/>
                  </a:cubicBezTo>
                  <a:cubicBezTo>
                    <a:pt x="1" y="433"/>
                    <a:pt x="177" y="1"/>
                    <a:pt x="545" y="1"/>
                  </a:cubicBezTo>
                  <a:cubicBezTo>
                    <a:pt x="753" y="1"/>
                    <a:pt x="929" y="177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20"/>
            <p:cNvSpPr/>
            <p:nvPr/>
          </p:nvSpPr>
          <p:spPr>
            <a:xfrm>
              <a:off x="1203844" y="3823562"/>
              <a:ext cx="52322" cy="51405"/>
            </a:xfrm>
            <a:custGeom>
              <a:rect b="b" l="l" r="r" t="t"/>
              <a:pathLst>
                <a:path extrusionOk="0" h="897" w="913">
                  <a:moveTo>
                    <a:pt x="913" y="384"/>
                  </a:moveTo>
                  <a:cubicBezTo>
                    <a:pt x="913" y="736"/>
                    <a:pt x="496" y="896"/>
                    <a:pt x="256" y="656"/>
                  </a:cubicBezTo>
                  <a:cubicBezTo>
                    <a:pt x="0" y="416"/>
                    <a:pt x="176" y="0"/>
                    <a:pt x="528" y="0"/>
                  </a:cubicBezTo>
                  <a:cubicBezTo>
                    <a:pt x="736" y="0"/>
                    <a:pt x="913" y="176"/>
                    <a:pt x="913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20"/>
            <p:cNvSpPr/>
            <p:nvPr/>
          </p:nvSpPr>
          <p:spPr>
            <a:xfrm>
              <a:off x="713225" y="2823119"/>
              <a:ext cx="54156" cy="54156"/>
            </a:xfrm>
            <a:custGeom>
              <a:rect b="b" l="l" r="r" t="t"/>
              <a:pathLst>
                <a:path extrusionOk="0" h="945" w="945">
                  <a:moveTo>
                    <a:pt x="945" y="416"/>
                  </a:moveTo>
                  <a:cubicBezTo>
                    <a:pt x="945" y="768"/>
                    <a:pt x="513" y="944"/>
                    <a:pt x="257" y="688"/>
                  </a:cubicBezTo>
                  <a:cubicBezTo>
                    <a:pt x="1" y="448"/>
                    <a:pt x="193" y="16"/>
                    <a:pt x="545" y="16"/>
                  </a:cubicBezTo>
                  <a:cubicBezTo>
                    <a:pt x="769" y="0"/>
                    <a:pt x="945" y="192"/>
                    <a:pt x="94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20"/>
            <p:cNvSpPr/>
            <p:nvPr/>
          </p:nvSpPr>
          <p:spPr>
            <a:xfrm>
              <a:off x="1506433" y="3973884"/>
              <a:ext cx="12894" cy="11977"/>
            </a:xfrm>
            <a:custGeom>
              <a:rect b="b" l="l" r="r" t="t"/>
              <a:pathLst>
                <a:path extrusionOk="0" h="209" w="225">
                  <a:moveTo>
                    <a:pt x="225" y="81"/>
                  </a:moveTo>
                  <a:cubicBezTo>
                    <a:pt x="225" y="209"/>
                    <a:pt x="1" y="1"/>
                    <a:pt x="129" y="1"/>
                  </a:cubicBezTo>
                  <a:cubicBezTo>
                    <a:pt x="177" y="1"/>
                    <a:pt x="225" y="33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20"/>
            <p:cNvSpPr/>
            <p:nvPr/>
          </p:nvSpPr>
          <p:spPr>
            <a:xfrm>
              <a:off x="1758591" y="39408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20"/>
            <p:cNvSpPr/>
            <p:nvPr/>
          </p:nvSpPr>
          <p:spPr>
            <a:xfrm>
              <a:off x="1650879" y="2571819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208" y="81"/>
                  </a:moveTo>
                  <a:cubicBezTo>
                    <a:pt x="208" y="193"/>
                    <a:pt x="0" y="1"/>
                    <a:pt x="128" y="1"/>
                  </a:cubicBezTo>
                  <a:cubicBezTo>
                    <a:pt x="160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20"/>
            <p:cNvSpPr/>
            <p:nvPr/>
          </p:nvSpPr>
          <p:spPr>
            <a:xfrm>
              <a:off x="1740309" y="324766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20"/>
            <p:cNvSpPr/>
            <p:nvPr/>
          </p:nvSpPr>
          <p:spPr>
            <a:xfrm>
              <a:off x="2109835" y="4290287"/>
              <a:ext cx="9227" cy="9227"/>
            </a:xfrm>
            <a:custGeom>
              <a:rect b="b" l="l" r="r" t="t"/>
              <a:pathLst>
                <a:path extrusionOk="0" h="161" w="161">
                  <a:moveTo>
                    <a:pt x="160" y="80"/>
                  </a:moveTo>
                  <a:cubicBezTo>
                    <a:pt x="160" y="112"/>
                    <a:pt x="112" y="160"/>
                    <a:pt x="80" y="160"/>
                  </a:cubicBezTo>
                  <a:cubicBezTo>
                    <a:pt x="32" y="160"/>
                    <a:pt x="0" y="112"/>
                    <a:pt x="0" y="80"/>
                  </a:cubicBezTo>
                  <a:cubicBezTo>
                    <a:pt x="0" y="32"/>
                    <a:pt x="32" y="0"/>
                    <a:pt x="80" y="0"/>
                  </a:cubicBezTo>
                  <a:cubicBezTo>
                    <a:pt x="112" y="0"/>
                    <a:pt x="160" y="32"/>
                    <a:pt x="160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20"/>
            <p:cNvSpPr/>
            <p:nvPr/>
          </p:nvSpPr>
          <p:spPr>
            <a:xfrm>
              <a:off x="1729306" y="4353556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33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20"/>
            <p:cNvSpPr/>
            <p:nvPr/>
          </p:nvSpPr>
          <p:spPr>
            <a:xfrm>
              <a:off x="1617383" y="3758402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61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20"/>
            <p:cNvSpPr/>
            <p:nvPr/>
          </p:nvSpPr>
          <p:spPr>
            <a:xfrm>
              <a:off x="809504" y="3971191"/>
              <a:ext cx="10143" cy="11977"/>
            </a:xfrm>
            <a:custGeom>
              <a:rect b="b" l="l" r="r" t="t"/>
              <a:pathLst>
                <a:path extrusionOk="0" h="209" w="177">
                  <a:moveTo>
                    <a:pt x="177" y="112"/>
                  </a:moveTo>
                  <a:cubicBezTo>
                    <a:pt x="161" y="208"/>
                    <a:pt x="1" y="208"/>
                    <a:pt x="17" y="112"/>
                  </a:cubicBezTo>
                  <a:cubicBezTo>
                    <a:pt x="17" y="0"/>
                    <a:pt x="177" y="0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20"/>
            <p:cNvSpPr/>
            <p:nvPr/>
          </p:nvSpPr>
          <p:spPr>
            <a:xfrm>
              <a:off x="950769" y="3399877"/>
              <a:ext cx="9227" cy="11977"/>
            </a:xfrm>
            <a:custGeom>
              <a:rect b="b" l="l" r="r" t="t"/>
              <a:pathLst>
                <a:path extrusionOk="0" h="209" w="161">
                  <a:moveTo>
                    <a:pt x="160" y="113"/>
                  </a:moveTo>
                  <a:cubicBezTo>
                    <a:pt x="160" y="209"/>
                    <a:pt x="0" y="209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20"/>
            <p:cNvSpPr/>
            <p:nvPr/>
          </p:nvSpPr>
          <p:spPr>
            <a:xfrm>
              <a:off x="1323963" y="3949184"/>
              <a:ext cx="11060" cy="13811"/>
            </a:xfrm>
            <a:custGeom>
              <a:rect b="b" l="l" r="r" t="t"/>
              <a:pathLst>
                <a:path extrusionOk="0" h="241" w="193">
                  <a:moveTo>
                    <a:pt x="193" y="112"/>
                  </a:moveTo>
                  <a:cubicBezTo>
                    <a:pt x="161" y="240"/>
                    <a:pt x="1" y="0"/>
                    <a:pt x="129" y="16"/>
                  </a:cubicBezTo>
                  <a:cubicBezTo>
                    <a:pt x="177" y="32"/>
                    <a:pt x="193" y="64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20"/>
            <p:cNvSpPr/>
            <p:nvPr/>
          </p:nvSpPr>
          <p:spPr>
            <a:xfrm>
              <a:off x="1688474" y="2746955"/>
              <a:ext cx="11977" cy="13811"/>
            </a:xfrm>
            <a:custGeom>
              <a:rect b="b" l="l" r="r" t="t"/>
              <a:pathLst>
                <a:path extrusionOk="0" h="241" w="209">
                  <a:moveTo>
                    <a:pt x="192" y="145"/>
                  </a:moveTo>
                  <a:cubicBezTo>
                    <a:pt x="160" y="241"/>
                    <a:pt x="0" y="209"/>
                    <a:pt x="32" y="97"/>
                  </a:cubicBezTo>
                  <a:cubicBezTo>
                    <a:pt x="48" y="1"/>
                    <a:pt x="208" y="33"/>
                    <a:pt x="192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20"/>
            <p:cNvSpPr/>
            <p:nvPr/>
          </p:nvSpPr>
          <p:spPr>
            <a:xfrm>
              <a:off x="864520" y="2361838"/>
              <a:ext cx="10143" cy="10143"/>
            </a:xfrm>
            <a:custGeom>
              <a:rect b="b" l="l" r="r" t="t"/>
              <a:pathLst>
                <a:path extrusionOk="0" h="177" w="177">
                  <a:moveTo>
                    <a:pt x="177" y="112"/>
                  </a:moveTo>
                  <a:cubicBezTo>
                    <a:pt x="161" y="144"/>
                    <a:pt x="113" y="176"/>
                    <a:pt x="81" y="160"/>
                  </a:cubicBezTo>
                  <a:cubicBezTo>
                    <a:pt x="33" y="160"/>
                    <a:pt x="1" y="112"/>
                    <a:pt x="17" y="64"/>
                  </a:cubicBezTo>
                  <a:cubicBezTo>
                    <a:pt x="33" y="32"/>
                    <a:pt x="65" y="0"/>
                    <a:pt x="113" y="16"/>
                  </a:cubicBezTo>
                  <a:cubicBezTo>
                    <a:pt x="161" y="16"/>
                    <a:pt x="177" y="64"/>
                    <a:pt x="17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20"/>
            <p:cNvSpPr/>
            <p:nvPr/>
          </p:nvSpPr>
          <p:spPr>
            <a:xfrm>
              <a:off x="1172439" y="2810711"/>
              <a:ext cx="11977" cy="11060"/>
            </a:xfrm>
            <a:custGeom>
              <a:rect b="b" l="l" r="r" t="t"/>
              <a:pathLst>
                <a:path extrusionOk="0" h="193" w="209">
                  <a:moveTo>
                    <a:pt x="193" y="112"/>
                  </a:moveTo>
                  <a:cubicBezTo>
                    <a:pt x="193" y="160"/>
                    <a:pt x="145" y="192"/>
                    <a:pt x="97" y="176"/>
                  </a:cubicBezTo>
                  <a:cubicBezTo>
                    <a:pt x="0" y="160"/>
                    <a:pt x="32" y="0"/>
                    <a:pt x="129" y="16"/>
                  </a:cubicBezTo>
                  <a:cubicBezTo>
                    <a:pt x="177" y="32"/>
                    <a:pt x="209" y="80"/>
                    <a:pt x="193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20"/>
            <p:cNvSpPr/>
            <p:nvPr/>
          </p:nvSpPr>
          <p:spPr>
            <a:xfrm>
              <a:off x="1150174" y="2423274"/>
              <a:ext cx="11977" cy="11977"/>
            </a:xfrm>
            <a:custGeom>
              <a:rect b="b" l="l" r="r" t="t"/>
              <a:pathLst>
                <a:path extrusionOk="0" h="209" w="209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48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20"/>
            <p:cNvSpPr/>
            <p:nvPr/>
          </p:nvSpPr>
          <p:spPr>
            <a:xfrm>
              <a:off x="1665980" y="3981220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7" y="193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20"/>
            <p:cNvSpPr/>
            <p:nvPr/>
          </p:nvSpPr>
          <p:spPr>
            <a:xfrm>
              <a:off x="1606379" y="4444391"/>
              <a:ext cx="24871" cy="24814"/>
            </a:xfrm>
            <a:custGeom>
              <a:rect b="b" l="l" r="r" t="t"/>
              <a:pathLst>
                <a:path extrusionOk="0" h="433" w="434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208"/>
                    <a:pt x="97" y="16"/>
                    <a:pt x="257" y="16"/>
                  </a:cubicBezTo>
                  <a:cubicBezTo>
                    <a:pt x="353" y="0"/>
                    <a:pt x="433" y="96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20"/>
            <p:cNvSpPr/>
            <p:nvPr/>
          </p:nvSpPr>
          <p:spPr>
            <a:xfrm>
              <a:off x="866354" y="4077556"/>
              <a:ext cx="23955" cy="23897"/>
            </a:xfrm>
            <a:custGeom>
              <a:rect b="b" l="l" r="r" t="t"/>
              <a:pathLst>
                <a:path extrusionOk="0" h="417" w="418">
                  <a:moveTo>
                    <a:pt x="417" y="177"/>
                  </a:moveTo>
                  <a:cubicBezTo>
                    <a:pt x="417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37" y="1"/>
                    <a:pt x="417" y="81"/>
                    <a:pt x="417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20"/>
            <p:cNvSpPr/>
            <p:nvPr/>
          </p:nvSpPr>
          <p:spPr>
            <a:xfrm>
              <a:off x="804919" y="3114707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13" y="320"/>
                  </a:cubicBezTo>
                  <a:cubicBezTo>
                    <a:pt x="1" y="208"/>
                    <a:pt x="81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20"/>
            <p:cNvSpPr/>
            <p:nvPr/>
          </p:nvSpPr>
          <p:spPr>
            <a:xfrm>
              <a:off x="1710910" y="3846429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20"/>
            <p:cNvSpPr/>
            <p:nvPr/>
          </p:nvSpPr>
          <p:spPr>
            <a:xfrm>
              <a:off x="2095164" y="354292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2" y="176"/>
                  </a:moveTo>
                  <a:cubicBezTo>
                    <a:pt x="432" y="352"/>
                    <a:pt x="240" y="432"/>
                    <a:pt x="112" y="304"/>
                  </a:cubicBezTo>
                  <a:cubicBezTo>
                    <a:pt x="0" y="192"/>
                    <a:pt x="80" y="0"/>
                    <a:pt x="256" y="0"/>
                  </a:cubicBezTo>
                  <a:cubicBezTo>
                    <a:pt x="352" y="0"/>
                    <a:pt x="432" y="80"/>
                    <a:pt x="432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20"/>
            <p:cNvSpPr/>
            <p:nvPr/>
          </p:nvSpPr>
          <p:spPr>
            <a:xfrm>
              <a:off x="1461990" y="2560815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73"/>
                  </a:moveTo>
                  <a:cubicBezTo>
                    <a:pt x="368" y="481"/>
                    <a:pt x="48" y="481"/>
                    <a:pt x="32" y="273"/>
                  </a:cubicBezTo>
                  <a:cubicBezTo>
                    <a:pt x="0" y="1"/>
                    <a:pt x="416" y="1"/>
                    <a:pt x="40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20"/>
            <p:cNvSpPr/>
            <p:nvPr/>
          </p:nvSpPr>
          <p:spPr>
            <a:xfrm>
              <a:off x="905839" y="3730034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72"/>
                  </a:moveTo>
                  <a:cubicBezTo>
                    <a:pt x="368" y="480"/>
                    <a:pt x="48" y="480"/>
                    <a:pt x="32" y="272"/>
                  </a:cubicBezTo>
                  <a:cubicBezTo>
                    <a:pt x="0" y="0"/>
                    <a:pt x="416" y="0"/>
                    <a:pt x="38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20"/>
            <p:cNvSpPr/>
            <p:nvPr/>
          </p:nvSpPr>
          <p:spPr>
            <a:xfrm>
              <a:off x="1274878" y="2235300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2"/>
                  </a:moveTo>
                  <a:cubicBezTo>
                    <a:pt x="433" y="352"/>
                    <a:pt x="241" y="432"/>
                    <a:pt x="129" y="320"/>
                  </a:cubicBezTo>
                  <a:cubicBezTo>
                    <a:pt x="1" y="192"/>
                    <a:pt x="97" y="0"/>
                    <a:pt x="257" y="0"/>
                  </a:cubicBezTo>
                  <a:cubicBezTo>
                    <a:pt x="353" y="0"/>
                    <a:pt x="433" y="80"/>
                    <a:pt x="433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20"/>
            <p:cNvSpPr/>
            <p:nvPr/>
          </p:nvSpPr>
          <p:spPr>
            <a:xfrm>
              <a:off x="1720137" y="3324687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384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384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20"/>
            <p:cNvSpPr/>
            <p:nvPr/>
          </p:nvSpPr>
          <p:spPr>
            <a:xfrm>
              <a:off x="1301039" y="3509910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6" y="192"/>
                  </a:moveTo>
                  <a:cubicBezTo>
                    <a:pt x="416" y="352"/>
                    <a:pt x="224" y="432"/>
                    <a:pt x="112" y="320"/>
                  </a:cubicBezTo>
                  <a:cubicBezTo>
                    <a:pt x="0" y="208"/>
                    <a:pt x="80" y="0"/>
                    <a:pt x="240" y="0"/>
                  </a:cubicBezTo>
                  <a:cubicBezTo>
                    <a:pt x="336" y="0"/>
                    <a:pt x="416" y="80"/>
                    <a:pt x="416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20"/>
            <p:cNvSpPr/>
            <p:nvPr/>
          </p:nvSpPr>
          <p:spPr>
            <a:xfrm>
              <a:off x="1025958" y="3570428"/>
              <a:ext cx="23897" cy="27565"/>
            </a:xfrm>
            <a:custGeom>
              <a:rect b="b" l="l" r="r" t="t"/>
              <a:pathLst>
                <a:path extrusionOk="0" h="481" w="417">
                  <a:moveTo>
                    <a:pt x="400" y="225"/>
                  </a:moveTo>
                  <a:cubicBezTo>
                    <a:pt x="416" y="481"/>
                    <a:pt x="0" y="481"/>
                    <a:pt x="32" y="225"/>
                  </a:cubicBezTo>
                  <a:cubicBezTo>
                    <a:pt x="48" y="1"/>
                    <a:pt x="368" y="1"/>
                    <a:pt x="400" y="2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20"/>
            <p:cNvSpPr/>
            <p:nvPr/>
          </p:nvSpPr>
          <p:spPr>
            <a:xfrm>
              <a:off x="1654547" y="2403101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6"/>
                  </a:moveTo>
                  <a:cubicBezTo>
                    <a:pt x="416" y="336"/>
                    <a:pt x="224" y="416"/>
                    <a:pt x="112" y="304"/>
                  </a:cubicBezTo>
                  <a:cubicBezTo>
                    <a:pt x="0" y="192"/>
                    <a:pt x="80" y="0"/>
                    <a:pt x="240" y="0"/>
                  </a:cubicBezTo>
                  <a:cubicBezTo>
                    <a:pt x="336" y="0"/>
                    <a:pt x="416" y="80"/>
                    <a:pt x="41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20"/>
            <p:cNvSpPr/>
            <p:nvPr/>
          </p:nvSpPr>
          <p:spPr>
            <a:xfrm>
              <a:off x="959022" y="4245357"/>
              <a:ext cx="23897" cy="23897"/>
            </a:xfrm>
            <a:custGeom>
              <a:rect b="b" l="l" r="r" t="t"/>
              <a:pathLst>
                <a:path extrusionOk="0" h="417" w="417">
                  <a:moveTo>
                    <a:pt x="416" y="177"/>
                  </a:moveTo>
                  <a:cubicBezTo>
                    <a:pt x="416" y="337"/>
                    <a:pt x="224" y="417"/>
                    <a:pt x="112" y="305"/>
                  </a:cubicBezTo>
                  <a:cubicBezTo>
                    <a:pt x="0" y="193"/>
                    <a:pt x="80" y="1"/>
                    <a:pt x="240" y="1"/>
                  </a:cubicBezTo>
                  <a:cubicBezTo>
                    <a:pt x="336" y="1"/>
                    <a:pt x="416" y="81"/>
                    <a:pt x="41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20"/>
            <p:cNvSpPr/>
            <p:nvPr/>
          </p:nvSpPr>
          <p:spPr>
            <a:xfrm>
              <a:off x="1013121" y="2675433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80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20"/>
            <p:cNvSpPr/>
            <p:nvPr/>
          </p:nvSpPr>
          <p:spPr>
            <a:xfrm>
              <a:off x="724228" y="4075722"/>
              <a:ext cx="24814" cy="27565"/>
            </a:xfrm>
            <a:custGeom>
              <a:rect b="b" l="l" r="r" t="t"/>
              <a:pathLst>
                <a:path extrusionOk="0" h="481" w="433">
                  <a:moveTo>
                    <a:pt x="401" y="209"/>
                  </a:moveTo>
                  <a:cubicBezTo>
                    <a:pt x="433" y="481"/>
                    <a:pt x="1" y="481"/>
                    <a:pt x="33" y="209"/>
                  </a:cubicBezTo>
                  <a:cubicBezTo>
                    <a:pt x="65" y="1"/>
                    <a:pt x="369" y="1"/>
                    <a:pt x="40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20"/>
            <p:cNvSpPr/>
            <p:nvPr/>
          </p:nvSpPr>
          <p:spPr>
            <a:xfrm>
              <a:off x="791165" y="3263252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41" y="417"/>
                    <a:pt x="129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20"/>
            <p:cNvSpPr/>
            <p:nvPr/>
          </p:nvSpPr>
          <p:spPr>
            <a:xfrm>
              <a:off x="1340467" y="3551173"/>
              <a:ext cx="23897" cy="24814"/>
            </a:xfrm>
            <a:custGeom>
              <a:rect b="b" l="l" r="r" t="t"/>
              <a:pathLst>
                <a:path extrusionOk="0" h="433" w="417">
                  <a:moveTo>
                    <a:pt x="417" y="193"/>
                  </a:moveTo>
                  <a:cubicBezTo>
                    <a:pt x="417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"/>
                  </a:cubicBezTo>
                  <a:cubicBezTo>
                    <a:pt x="337" y="1"/>
                    <a:pt x="417" y="81"/>
                    <a:pt x="417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20"/>
            <p:cNvSpPr/>
            <p:nvPr/>
          </p:nvSpPr>
          <p:spPr>
            <a:xfrm>
              <a:off x="1205620" y="3043644"/>
              <a:ext cx="24814" cy="24814"/>
            </a:xfrm>
            <a:custGeom>
              <a:rect b="b" l="l" r="r" t="t"/>
              <a:pathLst>
                <a:path extrusionOk="0" h="433" w="433">
                  <a:moveTo>
                    <a:pt x="433" y="193"/>
                  </a:moveTo>
                  <a:cubicBezTo>
                    <a:pt x="433" y="353"/>
                    <a:pt x="225" y="433"/>
                    <a:pt x="112" y="321"/>
                  </a:cubicBezTo>
                  <a:cubicBezTo>
                    <a:pt x="0" y="209"/>
                    <a:pt x="80" y="1"/>
                    <a:pt x="241" y="17"/>
                  </a:cubicBezTo>
                  <a:cubicBezTo>
                    <a:pt x="337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20"/>
            <p:cNvSpPr/>
            <p:nvPr/>
          </p:nvSpPr>
          <p:spPr>
            <a:xfrm>
              <a:off x="1242355" y="3309099"/>
              <a:ext cx="24814" cy="23897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25" y="417"/>
                    <a:pt x="112" y="305"/>
                  </a:cubicBezTo>
                  <a:cubicBezTo>
                    <a:pt x="0" y="193"/>
                    <a:pt x="80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20"/>
            <p:cNvSpPr/>
            <p:nvPr/>
          </p:nvSpPr>
          <p:spPr>
            <a:xfrm>
              <a:off x="1765926" y="3497073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33" y="768"/>
                    <a:pt x="1" y="768"/>
                  </a:cubicBezTo>
                  <a:lnTo>
                    <a:pt x="1" y="768"/>
                  </a:lnTo>
                  <a:cubicBezTo>
                    <a:pt x="433" y="768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16"/>
                    <a:pt x="1121" y="768"/>
                    <a:pt x="1553" y="768"/>
                  </a:cubicBezTo>
                  <a:lnTo>
                    <a:pt x="1553" y="768"/>
                  </a:lnTo>
                  <a:cubicBezTo>
                    <a:pt x="1121" y="768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20"/>
            <p:cNvSpPr/>
            <p:nvPr/>
          </p:nvSpPr>
          <p:spPr>
            <a:xfrm>
              <a:off x="825091" y="3483319"/>
              <a:ext cx="89056" cy="88999"/>
            </a:xfrm>
            <a:custGeom>
              <a:rect b="b" l="l" r="r" t="t"/>
              <a:pathLst>
                <a:path extrusionOk="0" h="1553" w="1554">
                  <a:moveTo>
                    <a:pt x="785" y="1553"/>
                  </a:moveTo>
                  <a:lnTo>
                    <a:pt x="785" y="1553"/>
                  </a:lnTo>
                  <a:cubicBezTo>
                    <a:pt x="785" y="1121"/>
                    <a:pt x="433" y="785"/>
                    <a:pt x="1" y="785"/>
                  </a:cubicBezTo>
                  <a:lnTo>
                    <a:pt x="1" y="785"/>
                  </a:lnTo>
                  <a:cubicBezTo>
                    <a:pt x="433" y="785"/>
                    <a:pt x="785" y="433"/>
                    <a:pt x="785" y="1"/>
                  </a:cubicBezTo>
                  <a:lnTo>
                    <a:pt x="785" y="1"/>
                  </a:lnTo>
                  <a:cubicBezTo>
                    <a:pt x="785" y="433"/>
                    <a:pt x="1137" y="785"/>
                    <a:pt x="1553" y="785"/>
                  </a:cubicBezTo>
                  <a:lnTo>
                    <a:pt x="1553" y="785"/>
                  </a:lnTo>
                  <a:cubicBezTo>
                    <a:pt x="1137" y="785"/>
                    <a:pt x="785" y="1121"/>
                    <a:pt x="785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20"/>
            <p:cNvSpPr/>
            <p:nvPr/>
          </p:nvSpPr>
          <p:spPr>
            <a:xfrm>
              <a:off x="938849" y="2381094"/>
              <a:ext cx="88999" cy="88999"/>
            </a:xfrm>
            <a:custGeom>
              <a:rect b="b" l="l" r="r" t="t"/>
              <a:pathLst>
                <a:path extrusionOk="0" h="1553" w="1553">
                  <a:moveTo>
                    <a:pt x="768" y="1553"/>
                  </a:moveTo>
                  <a:lnTo>
                    <a:pt x="768" y="1553"/>
                  </a:lnTo>
                  <a:cubicBezTo>
                    <a:pt x="768" y="1121"/>
                    <a:pt x="416" y="785"/>
                    <a:pt x="0" y="785"/>
                  </a:cubicBezTo>
                  <a:lnTo>
                    <a:pt x="0" y="785"/>
                  </a:lnTo>
                  <a:cubicBezTo>
                    <a:pt x="416" y="785"/>
                    <a:pt x="768" y="432"/>
                    <a:pt x="768" y="0"/>
                  </a:cubicBezTo>
                  <a:lnTo>
                    <a:pt x="768" y="0"/>
                  </a:lnTo>
                  <a:cubicBezTo>
                    <a:pt x="768" y="432"/>
                    <a:pt x="1120" y="785"/>
                    <a:pt x="1552" y="785"/>
                  </a:cubicBezTo>
                  <a:lnTo>
                    <a:pt x="1552" y="785"/>
                  </a:lnTo>
                  <a:cubicBezTo>
                    <a:pt x="1120" y="785"/>
                    <a:pt x="768" y="1121"/>
                    <a:pt x="768" y="15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20"/>
            <p:cNvSpPr/>
            <p:nvPr/>
          </p:nvSpPr>
          <p:spPr>
            <a:xfrm>
              <a:off x="1427577" y="2872834"/>
              <a:ext cx="89056" cy="88082"/>
            </a:xfrm>
            <a:custGeom>
              <a:rect b="b" l="l" r="r" t="t"/>
              <a:pathLst>
                <a:path extrusionOk="0" h="1537" w="1554">
                  <a:moveTo>
                    <a:pt x="785" y="1537"/>
                  </a:moveTo>
                  <a:lnTo>
                    <a:pt x="785" y="1537"/>
                  </a:lnTo>
                  <a:cubicBezTo>
                    <a:pt x="785" y="1121"/>
                    <a:pt x="433" y="769"/>
                    <a:pt x="1" y="769"/>
                  </a:cubicBezTo>
                  <a:lnTo>
                    <a:pt x="1" y="769"/>
                  </a:lnTo>
                  <a:cubicBezTo>
                    <a:pt x="433" y="769"/>
                    <a:pt x="785" y="417"/>
                    <a:pt x="785" y="1"/>
                  </a:cubicBezTo>
                  <a:lnTo>
                    <a:pt x="785" y="1"/>
                  </a:lnTo>
                  <a:cubicBezTo>
                    <a:pt x="785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37" y="769"/>
                    <a:pt x="785" y="1121"/>
                    <a:pt x="785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08" name="Google Shape;7208;p20"/>
          <p:cNvSpPr/>
          <p:nvPr/>
        </p:nvSpPr>
        <p:spPr>
          <a:xfrm flipH="1">
            <a:off x="8099025" y="259653"/>
            <a:ext cx="312279" cy="312901"/>
          </a:xfrm>
          <a:custGeom>
            <a:rect b="b" l="l" r="r" t="t"/>
            <a:pathLst>
              <a:path extrusionOk="0" h="18092" w="18056">
                <a:moveTo>
                  <a:pt x="6695" y="1472"/>
                </a:moveTo>
                <a:cubicBezTo>
                  <a:pt x="6713" y="1486"/>
                  <a:pt x="6734" y="1495"/>
                  <a:pt x="6757" y="1495"/>
                </a:cubicBezTo>
                <a:cubicBezTo>
                  <a:pt x="6764" y="1495"/>
                  <a:pt x="6771" y="1494"/>
                  <a:pt x="6778" y="1492"/>
                </a:cubicBezTo>
                <a:cubicBezTo>
                  <a:pt x="6751" y="1486"/>
                  <a:pt x="6723" y="1479"/>
                  <a:pt x="6695" y="1472"/>
                </a:cubicBezTo>
                <a:close/>
                <a:moveTo>
                  <a:pt x="13763" y="3827"/>
                </a:moveTo>
                <a:lnTo>
                  <a:pt x="13763" y="3827"/>
                </a:lnTo>
                <a:cubicBezTo>
                  <a:pt x="14709" y="4623"/>
                  <a:pt x="15616" y="5469"/>
                  <a:pt x="16535" y="6265"/>
                </a:cubicBezTo>
                <a:lnTo>
                  <a:pt x="14104" y="4106"/>
                </a:lnTo>
                <a:cubicBezTo>
                  <a:pt x="14006" y="3995"/>
                  <a:pt x="13890" y="3903"/>
                  <a:pt x="13763" y="3827"/>
                </a:cubicBezTo>
                <a:close/>
                <a:moveTo>
                  <a:pt x="3092" y="0"/>
                </a:moveTo>
                <a:cubicBezTo>
                  <a:pt x="2894" y="0"/>
                  <a:pt x="2699" y="26"/>
                  <a:pt x="2493" y="64"/>
                </a:cubicBezTo>
                <a:cubicBezTo>
                  <a:pt x="2067" y="185"/>
                  <a:pt x="1702" y="459"/>
                  <a:pt x="1429" y="824"/>
                </a:cubicBezTo>
                <a:cubicBezTo>
                  <a:pt x="547" y="1918"/>
                  <a:pt x="274" y="3377"/>
                  <a:pt x="760" y="4714"/>
                </a:cubicBezTo>
                <a:cubicBezTo>
                  <a:pt x="882" y="4988"/>
                  <a:pt x="942" y="5261"/>
                  <a:pt x="882" y="5565"/>
                </a:cubicBezTo>
                <a:cubicBezTo>
                  <a:pt x="790" y="5778"/>
                  <a:pt x="638" y="5961"/>
                  <a:pt x="486" y="6113"/>
                </a:cubicBezTo>
                <a:cubicBezTo>
                  <a:pt x="0" y="6751"/>
                  <a:pt x="334" y="7663"/>
                  <a:pt x="730" y="8392"/>
                </a:cubicBezTo>
                <a:cubicBezTo>
                  <a:pt x="1672" y="10064"/>
                  <a:pt x="2888" y="11614"/>
                  <a:pt x="4316" y="12921"/>
                </a:cubicBezTo>
                <a:cubicBezTo>
                  <a:pt x="5684" y="14076"/>
                  <a:pt x="7113" y="15170"/>
                  <a:pt x="8663" y="16113"/>
                </a:cubicBezTo>
                <a:cubicBezTo>
                  <a:pt x="9392" y="16660"/>
                  <a:pt x="10183" y="17116"/>
                  <a:pt x="11034" y="17511"/>
                </a:cubicBezTo>
                <a:cubicBezTo>
                  <a:pt x="11917" y="17881"/>
                  <a:pt x="12853" y="18091"/>
                  <a:pt x="13818" y="18091"/>
                </a:cubicBezTo>
                <a:cubicBezTo>
                  <a:pt x="13882" y="18091"/>
                  <a:pt x="13947" y="18090"/>
                  <a:pt x="14013" y="18088"/>
                </a:cubicBezTo>
                <a:cubicBezTo>
                  <a:pt x="15259" y="18088"/>
                  <a:pt x="16596" y="17724"/>
                  <a:pt x="17326" y="16721"/>
                </a:cubicBezTo>
                <a:cubicBezTo>
                  <a:pt x="17842" y="15930"/>
                  <a:pt x="18055" y="14958"/>
                  <a:pt x="17873" y="14015"/>
                </a:cubicBezTo>
                <a:cubicBezTo>
                  <a:pt x="17690" y="13104"/>
                  <a:pt x="17386" y="12192"/>
                  <a:pt x="16931" y="11371"/>
                </a:cubicBezTo>
                <a:cubicBezTo>
                  <a:pt x="15715" y="8848"/>
                  <a:pt x="14225" y="6265"/>
                  <a:pt x="11824" y="4836"/>
                </a:cubicBezTo>
                <a:cubicBezTo>
                  <a:pt x="11034" y="4380"/>
                  <a:pt x="10213" y="4015"/>
                  <a:pt x="9362" y="3772"/>
                </a:cubicBezTo>
                <a:cubicBezTo>
                  <a:pt x="8799" y="3591"/>
                  <a:pt x="8183" y="3442"/>
                  <a:pt x="7589" y="3442"/>
                </a:cubicBezTo>
                <a:cubicBezTo>
                  <a:pt x="7189" y="3442"/>
                  <a:pt x="6799" y="3509"/>
                  <a:pt x="6444" y="3681"/>
                </a:cubicBezTo>
                <a:cubicBezTo>
                  <a:pt x="5228" y="4258"/>
                  <a:pt x="4803" y="5900"/>
                  <a:pt x="5167" y="7207"/>
                </a:cubicBezTo>
                <a:cubicBezTo>
                  <a:pt x="5563" y="8483"/>
                  <a:pt x="6505" y="9547"/>
                  <a:pt x="7447" y="10489"/>
                </a:cubicBezTo>
                <a:cubicBezTo>
                  <a:pt x="8055" y="11097"/>
                  <a:pt x="8693" y="11645"/>
                  <a:pt x="9392" y="12161"/>
                </a:cubicBezTo>
                <a:cubicBezTo>
                  <a:pt x="9879" y="12556"/>
                  <a:pt x="10456" y="12800"/>
                  <a:pt x="11095" y="12921"/>
                </a:cubicBezTo>
                <a:cubicBezTo>
                  <a:pt x="11207" y="12944"/>
                  <a:pt x="11320" y="12955"/>
                  <a:pt x="11434" y="12955"/>
                </a:cubicBezTo>
                <a:cubicBezTo>
                  <a:pt x="11932" y="12955"/>
                  <a:pt x="12425" y="12740"/>
                  <a:pt x="12797" y="12344"/>
                </a:cubicBezTo>
                <a:cubicBezTo>
                  <a:pt x="13192" y="11797"/>
                  <a:pt x="13253" y="11067"/>
                  <a:pt x="12979" y="10459"/>
                </a:cubicBezTo>
                <a:cubicBezTo>
                  <a:pt x="12706" y="9851"/>
                  <a:pt x="12250" y="9334"/>
                  <a:pt x="11672" y="8970"/>
                </a:cubicBezTo>
                <a:cubicBezTo>
                  <a:pt x="11464" y="8824"/>
                  <a:pt x="11213" y="8692"/>
                  <a:pt x="10978" y="8692"/>
                </a:cubicBezTo>
                <a:cubicBezTo>
                  <a:pt x="10870" y="8692"/>
                  <a:pt x="10765" y="8720"/>
                  <a:pt x="10669" y="8787"/>
                </a:cubicBezTo>
                <a:cubicBezTo>
                  <a:pt x="11050" y="8289"/>
                  <a:pt x="10526" y="7508"/>
                  <a:pt x="9916" y="7508"/>
                </a:cubicBezTo>
                <a:cubicBezTo>
                  <a:pt x="9893" y="7508"/>
                  <a:pt x="9871" y="7509"/>
                  <a:pt x="9848" y="7511"/>
                </a:cubicBezTo>
                <a:cubicBezTo>
                  <a:pt x="9210" y="7632"/>
                  <a:pt x="8784" y="8210"/>
                  <a:pt x="8845" y="8879"/>
                </a:cubicBezTo>
                <a:cubicBezTo>
                  <a:pt x="8936" y="9517"/>
                  <a:pt x="9301" y="10064"/>
                  <a:pt x="9848" y="10398"/>
                </a:cubicBezTo>
                <a:cubicBezTo>
                  <a:pt x="10046" y="10550"/>
                  <a:pt x="10327" y="10649"/>
                  <a:pt x="10574" y="10649"/>
                </a:cubicBezTo>
                <a:cubicBezTo>
                  <a:pt x="10821" y="10649"/>
                  <a:pt x="11034" y="10550"/>
                  <a:pt x="11095" y="10307"/>
                </a:cubicBezTo>
                <a:cubicBezTo>
                  <a:pt x="11216" y="9973"/>
                  <a:pt x="10882" y="9669"/>
                  <a:pt x="10578" y="9456"/>
                </a:cubicBezTo>
                <a:cubicBezTo>
                  <a:pt x="10766" y="9369"/>
                  <a:pt x="10961" y="9329"/>
                  <a:pt x="11152" y="9329"/>
                </a:cubicBezTo>
                <a:cubicBezTo>
                  <a:pt x="11762" y="9329"/>
                  <a:pt x="12331" y="9743"/>
                  <a:pt x="12493" y="10368"/>
                </a:cubicBezTo>
                <a:cubicBezTo>
                  <a:pt x="12706" y="11219"/>
                  <a:pt x="12128" y="12040"/>
                  <a:pt x="11247" y="12100"/>
                </a:cubicBezTo>
                <a:cubicBezTo>
                  <a:pt x="11209" y="12103"/>
                  <a:pt x="11172" y="12105"/>
                  <a:pt x="11136" y="12105"/>
                </a:cubicBezTo>
                <a:cubicBezTo>
                  <a:pt x="10422" y="12105"/>
                  <a:pt x="9791" y="11557"/>
                  <a:pt x="9271" y="11037"/>
                </a:cubicBezTo>
                <a:cubicBezTo>
                  <a:pt x="8268" y="10125"/>
                  <a:pt x="7356" y="9122"/>
                  <a:pt x="6535" y="8027"/>
                </a:cubicBezTo>
                <a:cubicBezTo>
                  <a:pt x="6201" y="7632"/>
                  <a:pt x="5988" y="7116"/>
                  <a:pt x="5958" y="6568"/>
                </a:cubicBezTo>
                <a:cubicBezTo>
                  <a:pt x="5958" y="5657"/>
                  <a:pt x="6839" y="4897"/>
                  <a:pt x="7751" y="4745"/>
                </a:cubicBezTo>
                <a:cubicBezTo>
                  <a:pt x="7880" y="4728"/>
                  <a:pt x="8009" y="4719"/>
                  <a:pt x="8137" y="4719"/>
                </a:cubicBezTo>
                <a:cubicBezTo>
                  <a:pt x="8919" y="4719"/>
                  <a:pt x="9691" y="5018"/>
                  <a:pt x="10395" y="5383"/>
                </a:cubicBezTo>
                <a:cubicBezTo>
                  <a:pt x="13982" y="7328"/>
                  <a:pt x="16383" y="10885"/>
                  <a:pt x="16809" y="14958"/>
                </a:cubicBezTo>
                <a:cubicBezTo>
                  <a:pt x="16870" y="15262"/>
                  <a:pt x="16809" y="15626"/>
                  <a:pt x="16596" y="15900"/>
                </a:cubicBezTo>
                <a:cubicBezTo>
                  <a:pt x="16231" y="16295"/>
                  <a:pt x="15563" y="16082"/>
                  <a:pt x="15046" y="16295"/>
                </a:cubicBezTo>
                <a:cubicBezTo>
                  <a:pt x="14833" y="16417"/>
                  <a:pt x="14681" y="16599"/>
                  <a:pt x="14438" y="16721"/>
                </a:cubicBezTo>
                <a:cubicBezTo>
                  <a:pt x="14238" y="16838"/>
                  <a:pt x="14010" y="16883"/>
                  <a:pt x="13773" y="16883"/>
                </a:cubicBezTo>
                <a:cubicBezTo>
                  <a:pt x="13398" y="16883"/>
                  <a:pt x="12998" y="16771"/>
                  <a:pt x="12645" y="16660"/>
                </a:cubicBezTo>
                <a:cubicBezTo>
                  <a:pt x="8207" y="15110"/>
                  <a:pt x="3982" y="12404"/>
                  <a:pt x="1702" y="8301"/>
                </a:cubicBezTo>
                <a:cubicBezTo>
                  <a:pt x="2341" y="7632"/>
                  <a:pt x="2432" y="6629"/>
                  <a:pt x="1915" y="5869"/>
                </a:cubicBezTo>
                <a:cubicBezTo>
                  <a:pt x="2249" y="5413"/>
                  <a:pt x="1885" y="4775"/>
                  <a:pt x="1763" y="4228"/>
                </a:cubicBezTo>
                <a:cubicBezTo>
                  <a:pt x="1520" y="3103"/>
                  <a:pt x="2371" y="1979"/>
                  <a:pt x="3404" y="1523"/>
                </a:cubicBezTo>
                <a:cubicBezTo>
                  <a:pt x="3902" y="1324"/>
                  <a:pt x="4433" y="1244"/>
                  <a:pt x="4970" y="1244"/>
                </a:cubicBezTo>
                <a:cubicBezTo>
                  <a:pt x="5551" y="1244"/>
                  <a:pt x="6138" y="1337"/>
                  <a:pt x="6695" y="1472"/>
                </a:cubicBezTo>
                <a:lnTo>
                  <a:pt x="6695" y="1472"/>
                </a:lnTo>
                <a:cubicBezTo>
                  <a:pt x="6610" y="1404"/>
                  <a:pt x="6598" y="1200"/>
                  <a:pt x="6718" y="1128"/>
                </a:cubicBezTo>
                <a:cubicBezTo>
                  <a:pt x="6794" y="1097"/>
                  <a:pt x="6877" y="1082"/>
                  <a:pt x="6961" y="1082"/>
                </a:cubicBezTo>
                <a:cubicBezTo>
                  <a:pt x="7044" y="1082"/>
                  <a:pt x="7128" y="1097"/>
                  <a:pt x="7204" y="1128"/>
                </a:cubicBezTo>
                <a:cubicBezTo>
                  <a:pt x="9180" y="1796"/>
                  <a:pt x="11003" y="2830"/>
                  <a:pt x="12614" y="4167"/>
                </a:cubicBezTo>
                <a:cubicBezTo>
                  <a:pt x="12557" y="3852"/>
                  <a:pt x="12905" y="3618"/>
                  <a:pt x="13226" y="3618"/>
                </a:cubicBezTo>
                <a:cubicBezTo>
                  <a:pt x="13245" y="3618"/>
                  <a:pt x="13264" y="3618"/>
                  <a:pt x="13283" y="3620"/>
                </a:cubicBezTo>
                <a:cubicBezTo>
                  <a:pt x="13448" y="3670"/>
                  <a:pt x="13612" y="3737"/>
                  <a:pt x="13763" y="3827"/>
                </a:cubicBezTo>
                <a:lnTo>
                  <a:pt x="13763" y="3827"/>
                </a:lnTo>
                <a:cubicBezTo>
                  <a:pt x="12143" y="2465"/>
                  <a:pt x="10408" y="1247"/>
                  <a:pt x="8298" y="672"/>
                </a:cubicBezTo>
                <a:cubicBezTo>
                  <a:pt x="6718" y="307"/>
                  <a:pt x="5076" y="64"/>
                  <a:pt x="3465" y="33"/>
                </a:cubicBezTo>
                <a:cubicBezTo>
                  <a:pt x="3337" y="10"/>
                  <a:pt x="3214" y="0"/>
                  <a:pt x="309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9" name="Google Shape;7209;p2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446" name="Google Shape;446;p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7" name="Google Shape;447;p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448" name="Google Shape;448;p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3" name="Google Shape;473;p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474" name="Google Shape;474;p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0" name="Google Shape;500;p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0" name="Google Shape;600;p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601" name="Google Shape;601;p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27" name="Google Shape;627;p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2" name="Google Shape;632;p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633" name="Google Shape;633;p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9" name="Google Shape;659;p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0" name="Google Shape;660;p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661" name="Google Shape;661;p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9" name="Google Shape;669;p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0" name="Google Shape;670;p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3"/>
          <p:cNvGrpSpPr/>
          <p:nvPr/>
        </p:nvGrpSpPr>
        <p:grpSpPr>
          <a:xfrm>
            <a:off x="-152337" y="-193233"/>
            <a:ext cx="10223643" cy="5945818"/>
            <a:chOff x="-152337" y="-193233"/>
            <a:chExt cx="10223643" cy="5945818"/>
          </a:xfrm>
        </p:grpSpPr>
        <p:grpSp>
          <p:nvGrpSpPr>
            <p:cNvPr id="688" name="Google Shape;688;p3"/>
            <p:cNvGrpSpPr/>
            <p:nvPr/>
          </p:nvGrpSpPr>
          <p:grpSpPr>
            <a:xfrm>
              <a:off x="542017" y="657788"/>
              <a:ext cx="7631074" cy="3472791"/>
              <a:chOff x="542017" y="657788"/>
              <a:chExt cx="7631074" cy="3472791"/>
            </a:xfrm>
          </p:grpSpPr>
          <p:sp>
            <p:nvSpPr>
              <p:cNvPr id="689" name="Google Shape;689;p3"/>
              <p:cNvSpPr/>
              <p:nvPr/>
            </p:nvSpPr>
            <p:spPr>
              <a:xfrm flipH="1">
                <a:off x="542017" y="2879550"/>
                <a:ext cx="570359" cy="3149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 flipH="1">
                <a:off x="7462043" y="770413"/>
                <a:ext cx="711048" cy="392690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 flipH="1">
                <a:off x="5839291" y="657788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 flipH="1">
                <a:off x="1027389" y="3781356"/>
                <a:ext cx="632341" cy="349223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3" name="Google Shape;693;p3"/>
            <p:cNvGrpSpPr/>
            <p:nvPr/>
          </p:nvGrpSpPr>
          <p:grpSpPr>
            <a:xfrm>
              <a:off x="-152337" y="-193233"/>
              <a:ext cx="2586475" cy="2591675"/>
              <a:chOff x="-152337" y="-193233"/>
              <a:chExt cx="2586475" cy="2591675"/>
            </a:xfrm>
          </p:grpSpPr>
          <p:sp>
            <p:nvSpPr>
              <p:cNvPr id="694" name="Google Shape;694;p3"/>
              <p:cNvSpPr/>
              <p:nvPr/>
            </p:nvSpPr>
            <p:spPr>
              <a:xfrm>
                <a:off x="136278" y="442425"/>
                <a:ext cx="29589" cy="22049"/>
              </a:xfrm>
              <a:custGeom>
                <a:rect b="b" l="l" r="r" t="t"/>
                <a:pathLst>
                  <a:path extrusionOk="0" h="424" w="569">
                    <a:moveTo>
                      <a:pt x="291" y="0"/>
                    </a:moveTo>
                    <a:cubicBezTo>
                      <a:pt x="0" y="0"/>
                      <a:pt x="0" y="424"/>
                      <a:pt x="291" y="424"/>
                    </a:cubicBezTo>
                    <a:cubicBezTo>
                      <a:pt x="569" y="424"/>
                      <a:pt x="569" y="0"/>
                      <a:pt x="2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180636" y="310861"/>
                <a:ext cx="45190" cy="32866"/>
              </a:xfrm>
              <a:custGeom>
                <a:rect b="b" l="l" r="r" t="t"/>
                <a:pathLst>
                  <a:path extrusionOk="0" h="632" w="869">
                    <a:moveTo>
                      <a:pt x="450" y="1"/>
                    </a:moveTo>
                    <a:cubicBezTo>
                      <a:pt x="377" y="1"/>
                      <a:pt x="302" y="27"/>
                      <a:pt x="236" y="87"/>
                    </a:cubicBezTo>
                    <a:cubicBezTo>
                      <a:pt x="1" y="331"/>
                      <a:pt x="236" y="631"/>
                      <a:pt x="476" y="631"/>
                    </a:cubicBezTo>
                    <a:cubicBezTo>
                      <a:pt x="570" y="631"/>
                      <a:pt x="664" y="586"/>
                      <a:pt x="732" y="474"/>
                    </a:cubicBezTo>
                    <a:cubicBezTo>
                      <a:pt x="868" y="237"/>
                      <a:pt x="670" y="1"/>
                      <a:pt x="4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39450" y="289540"/>
                <a:ext cx="36558" cy="29641"/>
              </a:xfrm>
              <a:custGeom>
                <a:rect b="b" l="l" r="r" t="t"/>
                <a:pathLst>
                  <a:path extrusionOk="0" h="570" w="703">
                    <a:moveTo>
                      <a:pt x="351" y="1"/>
                    </a:moveTo>
                    <a:cubicBezTo>
                      <a:pt x="0" y="25"/>
                      <a:pt x="0" y="545"/>
                      <a:pt x="351" y="569"/>
                    </a:cubicBezTo>
                    <a:cubicBezTo>
                      <a:pt x="702" y="545"/>
                      <a:pt x="702" y="25"/>
                      <a:pt x="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1309439" y="224642"/>
                <a:ext cx="52887" cy="45450"/>
              </a:xfrm>
              <a:custGeom>
                <a:rect b="b" l="l" r="r" t="t"/>
                <a:pathLst>
                  <a:path extrusionOk="0" h="874" w="1017">
                    <a:moveTo>
                      <a:pt x="447" y="1"/>
                    </a:moveTo>
                    <a:cubicBezTo>
                      <a:pt x="220" y="1"/>
                      <a:pt x="1" y="175"/>
                      <a:pt x="1" y="438"/>
                    </a:cubicBezTo>
                    <a:cubicBezTo>
                      <a:pt x="1" y="668"/>
                      <a:pt x="194" y="862"/>
                      <a:pt x="436" y="874"/>
                    </a:cubicBezTo>
                    <a:cubicBezTo>
                      <a:pt x="823" y="874"/>
                      <a:pt x="1017" y="402"/>
                      <a:pt x="751" y="124"/>
                    </a:cubicBezTo>
                    <a:cubicBezTo>
                      <a:pt x="662" y="39"/>
                      <a:pt x="554" y="1"/>
                      <a:pt x="44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1469241" y="177321"/>
                <a:ext cx="45970" cy="39938"/>
              </a:xfrm>
              <a:custGeom>
                <a:rect b="b" l="l" r="r" t="t"/>
                <a:pathLst>
                  <a:path extrusionOk="0" h="768" w="884">
                    <a:moveTo>
                      <a:pt x="380" y="1"/>
                    </a:moveTo>
                    <a:cubicBezTo>
                      <a:pt x="188" y="1"/>
                      <a:pt x="0" y="152"/>
                      <a:pt x="0" y="381"/>
                    </a:cubicBezTo>
                    <a:cubicBezTo>
                      <a:pt x="0" y="586"/>
                      <a:pt x="170" y="756"/>
                      <a:pt x="375" y="768"/>
                    </a:cubicBezTo>
                    <a:cubicBezTo>
                      <a:pt x="714" y="768"/>
                      <a:pt x="883" y="356"/>
                      <a:pt x="641" y="114"/>
                    </a:cubicBezTo>
                    <a:cubicBezTo>
                      <a:pt x="567" y="36"/>
                      <a:pt x="473" y="1"/>
                      <a:pt x="3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1454109" y="322249"/>
                <a:ext cx="23349" cy="17681"/>
              </a:xfrm>
              <a:custGeom>
                <a:rect b="b" l="l" r="r" t="t"/>
                <a:pathLst>
                  <a:path extrusionOk="0" h="340" w="449">
                    <a:moveTo>
                      <a:pt x="231" y="1"/>
                    </a:moveTo>
                    <a:cubicBezTo>
                      <a:pt x="1" y="1"/>
                      <a:pt x="1" y="340"/>
                      <a:pt x="231" y="340"/>
                    </a:cubicBezTo>
                    <a:cubicBezTo>
                      <a:pt x="449" y="340"/>
                      <a:pt x="449" y="1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1566744" y="340502"/>
                <a:ext cx="43422" cy="34010"/>
              </a:xfrm>
              <a:custGeom>
                <a:rect b="b" l="l" r="r" t="t"/>
                <a:pathLst>
                  <a:path extrusionOk="0" h="654" w="835">
                    <a:moveTo>
                      <a:pt x="412" y="1"/>
                    </a:moveTo>
                    <a:cubicBezTo>
                      <a:pt x="0" y="1"/>
                      <a:pt x="0" y="654"/>
                      <a:pt x="412" y="654"/>
                    </a:cubicBezTo>
                    <a:cubicBezTo>
                      <a:pt x="835" y="654"/>
                      <a:pt x="835" y="1"/>
                      <a:pt x="4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1639703" y="402176"/>
                <a:ext cx="42174" cy="33386"/>
              </a:xfrm>
              <a:custGeom>
                <a:rect b="b" l="l" r="r" t="t"/>
                <a:pathLst>
                  <a:path extrusionOk="0" h="642" w="811">
                    <a:moveTo>
                      <a:pt x="412" y="0"/>
                    </a:moveTo>
                    <a:cubicBezTo>
                      <a:pt x="0" y="0"/>
                      <a:pt x="0" y="641"/>
                      <a:pt x="412" y="641"/>
                    </a:cubicBezTo>
                    <a:cubicBezTo>
                      <a:pt x="811" y="641"/>
                      <a:pt x="811" y="0"/>
                      <a:pt x="4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1530239" y="510340"/>
                <a:ext cx="39678" cy="30889"/>
              </a:xfrm>
              <a:custGeom>
                <a:rect b="b" l="l" r="r" t="t"/>
                <a:pathLst>
                  <a:path extrusionOk="0" h="594" w="763">
                    <a:moveTo>
                      <a:pt x="376" y="1"/>
                    </a:moveTo>
                    <a:cubicBezTo>
                      <a:pt x="1" y="1"/>
                      <a:pt x="1" y="593"/>
                      <a:pt x="376" y="593"/>
                    </a:cubicBezTo>
                    <a:cubicBezTo>
                      <a:pt x="763" y="593"/>
                      <a:pt x="763" y="1"/>
                      <a:pt x="3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1590613" y="539305"/>
                <a:ext cx="33438" cy="26469"/>
              </a:xfrm>
              <a:custGeom>
                <a:rect b="b" l="l" r="r" t="t"/>
                <a:pathLst>
                  <a:path extrusionOk="0" h="509" w="643">
                    <a:moveTo>
                      <a:pt x="328" y="0"/>
                    </a:moveTo>
                    <a:cubicBezTo>
                      <a:pt x="1" y="24"/>
                      <a:pt x="1" y="484"/>
                      <a:pt x="328" y="508"/>
                    </a:cubicBezTo>
                    <a:cubicBezTo>
                      <a:pt x="642" y="484"/>
                      <a:pt x="642" y="24"/>
                      <a:pt x="3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1752911" y="650536"/>
                <a:ext cx="35310" cy="33126"/>
              </a:xfrm>
              <a:custGeom>
                <a:rect b="b" l="l" r="r" t="t"/>
                <a:pathLst>
                  <a:path extrusionOk="0" h="637" w="679">
                    <a:moveTo>
                      <a:pt x="356" y="0"/>
                    </a:moveTo>
                    <a:cubicBezTo>
                      <a:pt x="305" y="0"/>
                      <a:pt x="253" y="16"/>
                      <a:pt x="207" y="51"/>
                    </a:cubicBezTo>
                    <a:lnTo>
                      <a:pt x="182" y="75"/>
                    </a:lnTo>
                    <a:cubicBezTo>
                      <a:pt x="1" y="184"/>
                      <a:pt x="1" y="450"/>
                      <a:pt x="182" y="571"/>
                    </a:cubicBezTo>
                    <a:lnTo>
                      <a:pt x="207" y="595"/>
                    </a:lnTo>
                    <a:cubicBezTo>
                      <a:pt x="255" y="624"/>
                      <a:pt x="307" y="637"/>
                      <a:pt x="357" y="637"/>
                    </a:cubicBezTo>
                    <a:cubicBezTo>
                      <a:pt x="519" y="637"/>
                      <a:pt x="669" y="501"/>
                      <a:pt x="678" y="317"/>
                    </a:cubicBezTo>
                    <a:cubicBezTo>
                      <a:pt x="678" y="152"/>
                      <a:pt x="518" y="0"/>
                      <a:pt x="3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1690041" y="576382"/>
                <a:ext cx="25845" cy="21477"/>
              </a:xfrm>
              <a:custGeom>
                <a:rect b="b" l="l" r="r" t="t"/>
                <a:pathLst>
                  <a:path extrusionOk="0" h="413" w="497">
                    <a:moveTo>
                      <a:pt x="242" y="1"/>
                    </a:moveTo>
                    <a:cubicBezTo>
                      <a:pt x="0" y="25"/>
                      <a:pt x="0" y="388"/>
                      <a:pt x="242" y="412"/>
                    </a:cubicBezTo>
                    <a:cubicBezTo>
                      <a:pt x="496" y="388"/>
                      <a:pt x="496" y="25"/>
                      <a:pt x="2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1651039" y="721727"/>
                <a:ext cx="35258" cy="28341"/>
              </a:xfrm>
              <a:custGeom>
                <a:rect b="b" l="l" r="r" t="t"/>
                <a:pathLst>
                  <a:path extrusionOk="0" h="545" w="678">
                    <a:moveTo>
                      <a:pt x="339" y="0"/>
                    </a:moveTo>
                    <a:cubicBezTo>
                      <a:pt x="0" y="24"/>
                      <a:pt x="0" y="520"/>
                      <a:pt x="339" y="545"/>
                    </a:cubicBezTo>
                    <a:cubicBezTo>
                      <a:pt x="678" y="520"/>
                      <a:pt x="678" y="24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1752287" y="748143"/>
                <a:ext cx="39054" cy="29589"/>
              </a:xfrm>
              <a:custGeom>
                <a:rect b="b" l="l" r="r" t="t"/>
                <a:pathLst>
                  <a:path extrusionOk="0" h="569" w="751">
                    <a:moveTo>
                      <a:pt x="376" y="0"/>
                    </a:moveTo>
                    <a:cubicBezTo>
                      <a:pt x="1" y="0"/>
                      <a:pt x="1" y="569"/>
                      <a:pt x="376" y="569"/>
                    </a:cubicBezTo>
                    <a:cubicBezTo>
                      <a:pt x="751" y="569"/>
                      <a:pt x="751" y="0"/>
                      <a:pt x="3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1690665" y="931189"/>
                <a:ext cx="39678" cy="30889"/>
              </a:xfrm>
              <a:custGeom>
                <a:rect b="b" l="l" r="r" t="t"/>
                <a:pathLst>
                  <a:path extrusionOk="0" h="594" w="763">
                    <a:moveTo>
                      <a:pt x="387" y="0"/>
                    </a:moveTo>
                    <a:cubicBezTo>
                      <a:pt x="0" y="0"/>
                      <a:pt x="0" y="593"/>
                      <a:pt x="387" y="593"/>
                    </a:cubicBezTo>
                    <a:cubicBezTo>
                      <a:pt x="762" y="593"/>
                      <a:pt x="762" y="0"/>
                      <a:pt x="3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1761751" y="944398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0"/>
                    </a:moveTo>
                    <a:cubicBezTo>
                      <a:pt x="0" y="0"/>
                      <a:pt x="0" y="509"/>
                      <a:pt x="339" y="509"/>
                    </a:cubicBezTo>
                    <a:cubicBezTo>
                      <a:pt x="678" y="509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1766639" y="849443"/>
                <a:ext cx="49922" cy="35570"/>
              </a:xfrm>
              <a:custGeom>
                <a:rect b="b" l="l" r="r" t="t"/>
                <a:pathLst>
                  <a:path extrusionOk="0" h="684" w="960">
                    <a:moveTo>
                      <a:pt x="500" y="0"/>
                    </a:moveTo>
                    <a:cubicBezTo>
                      <a:pt x="447" y="0"/>
                      <a:pt x="393" y="15"/>
                      <a:pt x="342" y="48"/>
                    </a:cubicBezTo>
                    <a:lnTo>
                      <a:pt x="293" y="85"/>
                    </a:lnTo>
                    <a:cubicBezTo>
                      <a:pt x="0" y="255"/>
                      <a:pt x="321" y="684"/>
                      <a:pt x="578" y="684"/>
                    </a:cubicBezTo>
                    <a:cubicBezTo>
                      <a:pt x="650" y="684"/>
                      <a:pt x="718" y="650"/>
                      <a:pt x="765" y="568"/>
                    </a:cubicBezTo>
                    <a:lnTo>
                      <a:pt x="801" y="508"/>
                    </a:lnTo>
                    <a:cubicBezTo>
                      <a:pt x="960" y="291"/>
                      <a:pt x="738" y="0"/>
                      <a:pt x="5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1768668" y="1049441"/>
                <a:ext cx="29589" cy="22725"/>
              </a:xfrm>
              <a:custGeom>
                <a:rect b="b" l="l" r="r" t="t"/>
                <a:pathLst>
                  <a:path extrusionOk="0" h="437" w="569">
                    <a:moveTo>
                      <a:pt x="291" y="1"/>
                    </a:moveTo>
                    <a:cubicBezTo>
                      <a:pt x="0" y="1"/>
                      <a:pt x="0" y="436"/>
                      <a:pt x="291" y="436"/>
                    </a:cubicBezTo>
                    <a:cubicBezTo>
                      <a:pt x="569" y="424"/>
                      <a:pt x="569" y="1"/>
                      <a:pt x="2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1703249" y="1211739"/>
                <a:ext cx="45346" cy="34634"/>
              </a:xfrm>
              <a:custGeom>
                <a:rect b="b" l="l" r="r" t="t"/>
                <a:pathLst>
                  <a:path extrusionOk="0" h="666" w="872">
                    <a:moveTo>
                      <a:pt x="436" y="1"/>
                    </a:moveTo>
                    <a:cubicBezTo>
                      <a:pt x="0" y="1"/>
                      <a:pt x="0" y="666"/>
                      <a:pt x="436" y="666"/>
                    </a:cubicBezTo>
                    <a:cubicBezTo>
                      <a:pt x="871" y="666"/>
                      <a:pt x="871" y="1"/>
                      <a:pt x="4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1646619" y="1326870"/>
                <a:ext cx="43474" cy="33386"/>
              </a:xfrm>
              <a:custGeom>
                <a:rect b="b" l="l" r="r" t="t"/>
                <a:pathLst>
                  <a:path extrusionOk="0" h="642" w="836">
                    <a:moveTo>
                      <a:pt x="424" y="0"/>
                    </a:moveTo>
                    <a:cubicBezTo>
                      <a:pt x="1" y="0"/>
                      <a:pt x="1" y="641"/>
                      <a:pt x="424" y="641"/>
                    </a:cubicBezTo>
                    <a:cubicBezTo>
                      <a:pt x="835" y="641"/>
                      <a:pt x="835" y="0"/>
                      <a:pt x="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1581201" y="1289117"/>
                <a:ext cx="21425" cy="17681"/>
              </a:xfrm>
              <a:custGeom>
                <a:rect b="b" l="l" r="r" t="t"/>
                <a:pathLst>
                  <a:path extrusionOk="0" h="340" w="412">
                    <a:moveTo>
                      <a:pt x="206" y="1"/>
                    </a:moveTo>
                    <a:cubicBezTo>
                      <a:pt x="0" y="25"/>
                      <a:pt x="0" y="315"/>
                      <a:pt x="206" y="339"/>
                    </a:cubicBezTo>
                    <a:cubicBezTo>
                      <a:pt x="412" y="315"/>
                      <a:pt x="412" y="25"/>
                      <a:pt x="2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1410115" y="1433786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1"/>
                    </a:moveTo>
                    <a:cubicBezTo>
                      <a:pt x="0" y="1"/>
                      <a:pt x="0" y="509"/>
                      <a:pt x="339" y="509"/>
                    </a:cubicBezTo>
                    <a:cubicBezTo>
                      <a:pt x="678" y="509"/>
                      <a:pt x="678" y="1"/>
                      <a:pt x="3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1415783" y="1504248"/>
                <a:ext cx="31462" cy="23973"/>
              </a:xfrm>
              <a:custGeom>
                <a:rect b="b" l="l" r="r" t="t"/>
                <a:pathLst>
                  <a:path extrusionOk="0" h="461" w="605">
                    <a:moveTo>
                      <a:pt x="302" y="1"/>
                    </a:moveTo>
                    <a:cubicBezTo>
                      <a:pt x="0" y="1"/>
                      <a:pt x="0" y="460"/>
                      <a:pt x="302" y="460"/>
                    </a:cubicBezTo>
                    <a:cubicBezTo>
                      <a:pt x="605" y="460"/>
                      <a:pt x="605" y="1"/>
                      <a:pt x="30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1505694" y="1418705"/>
                <a:ext cx="42850" cy="33386"/>
              </a:xfrm>
              <a:custGeom>
                <a:rect b="b" l="l" r="r" t="t"/>
                <a:pathLst>
                  <a:path extrusionOk="0" h="642" w="824">
                    <a:moveTo>
                      <a:pt x="412" y="0"/>
                    </a:moveTo>
                    <a:cubicBezTo>
                      <a:pt x="1" y="0"/>
                      <a:pt x="1" y="642"/>
                      <a:pt x="412" y="642"/>
                    </a:cubicBezTo>
                    <a:cubicBezTo>
                      <a:pt x="823" y="642"/>
                      <a:pt x="823" y="0"/>
                      <a:pt x="4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1212560" y="1441326"/>
                <a:ext cx="25221" cy="18929"/>
              </a:xfrm>
              <a:custGeom>
                <a:rect b="b" l="l" r="r" t="t"/>
                <a:pathLst>
                  <a:path extrusionOk="0" h="364" w="485">
                    <a:moveTo>
                      <a:pt x="243" y="1"/>
                    </a:moveTo>
                    <a:cubicBezTo>
                      <a:pt x="1" y="1"/>
                      <a:pt x="1" y="364"/>
                      <a:pt x="243" y="364"/>
                    </a:cubicBezTo>
                    <a:cubicBezTo>
                      <a:pt x="485" y="364"/>
                      <a:pt x="485" y="1"/>
                      <a:pt x="2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1172935" y="1533837"/>
                <a:ext cx="43474" cy="33386"/>
              </a:xfrm>
              <a:custGeom>
                <a:rect b="b" l="l" r="r" t="t"/>
                <a:pathLst>
                  <a:path extrusionOk="0" h="642" w="836">
                    <a:moveTo>
                      <a:pt x="412" y="0"/>
                    </a:moveTo>
                    <a:cubicBezTo>
                      <a:pt x="1" y="0"/>
                      <a:pt x="1" y="641"/>
                      <a:pt x="412" y="641"/>
                    </a:cubicBezTo>
                    <a:cubicBezTo>
                      <a:pt x="835" y="641"/>
                      <a:pt x="835" y="0"/>
                      <a:pt x="4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1023845" y="1465247"/>
                <a:ext cx="12637" cy="9516"/>
              </a:xfrm>
              <a:custGeom>
                <a:rect b="b" l="l" r="r" t="t"/>
                <a:pathLst>
                  <a:path extrusionOk="0" h="183" w="243">
                    <a:moveTo>
                      <a:pt x="122" y="1"/>
                    </a:moveTo>
                    <a:cubicBezTo>
                      <a:pt x="1" y="1"/>
                      <a:pt x="1" y="182"/>
                      <a:pt x="122" y="182"/>
                    </a:cubicBezTo>
                    <a:cubicBezTo>
                      <a:pt x="243" y="182"/>
                      <a:pt x="243" y="1"/>
                      <a:pt x="1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1021973" y="1419329"/>
                <a:ext cx="32138" cy="24597"/>
              </a:xfrm>
              <a:custGeom>
                <a:rect b="b" l="l" r="r" t="t"/>
                <a:pathLst>
                  <a:path extrusionOk="0" h="473" w="618">
                    <a:moveTo>
                      <a:pt x="303" y="1"/>
                    </a:moveTo>
                    <a:cubicBezTo>
                      <a:pt x="0" y="1"/>
                      <a:pt x="0" y="472"/>
                      <a:pt x="303" y="472"/>
                    </a:cubicBezTo>
                    <a:cubicBezTo>
                      <a:pt x="617" y="472"/>
                      <a:pt x="617" y="1"/>
                      <a:pt x="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1130813" y="1457083"/>
                <a:ext cx="43422" cy="33386"/>
              </a:xfrm>
              <a:custGeom>
                <a:rect b="b" l="l" r="r" t="t"/>
                <a:pathLst>
                  <a:path extrusionOk="0" h="642" w="835">
                    <a:moveTo>
                      <a:pt x="424" y="0"/>
                    </a:moveTo>
                    <a:cubicBezTo>
                      <a:pt x="0" y="0"/>
                      <a:pt x="0" y="641"/>
                      <a:pt x="424" y="641"/>
                    </a:cubicBezTo>
                    <a:cubicBezTo>
                      <a:pt x="835" y="641"/>
                      <a:pt x="835" y="0"/>
                      <a:pt x="4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3"/>
              <p:cNvSpPr/>
              <p:nvPr/>
            </p:nvSpPr>
            <p:spPr>
              <a:xfrm>
                <a:off x="1068515" y="1538829"/>
                <a:ext cx="39054" cy="30265"/>
              </a:xfrm>
              <a:custGeom>
                <a:rect b="b" l="l" r="r" t="t"/>
                <a:pathLst>
                  <a:path extrusionOk="0" h="582" w="751">
                    <a:moveTo>
                      <a:pt x="364" y="1"/>
                    </a:moveTo>
                    <a:cubicBezTo>
                      <a:pt x="1" y="1"/>
                      <a:pt x="1" y="582"/>
                      <a:pt x="364" y="582"/>
                    </a:cubicBezTo>
                    <a:cubicBezTo>
                      <a:pt x="751" y="569"/>
                      <a:pt x="751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"/>
              <p:cNvSpPr/>
              <p:nvPr/>
            </p:nvSpPr>
            <p:spPr>
              <a:xfrm>
                <a:off x="887341" y="1396709"/>
                <a:ext cx="40978" cy="31462"/>
              </a:xfrm>
              <a:custGeom>
                <a:rect b="b" l="l" r="r" t="t"/>
                <a:pathLst>
                  <a:path extrusionOk="0" h="605" w="788">
                    <a:moveTo>
                      <a:pt x="400" y="0"/>
                    </a:moveTo>
                    <a:cubicBezTo>
                      <a:pt x="1" y="0"/>
                      <a:pt x="1" y="605"/>
                      <a:pt x="400" y="605"/>
                    </a:cubicBezTo>
                    <a:cubicBezTo>
                      <a:pt x="787" y="605"/>
                      <a:pt x="787" y="0"/>
                      <a:pt x="4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876680" y="1316418"/>
                <a:ext cx="37130" cy="31254"/>
              </a:xfrm>
              <a:custGeom>
                <a:rect b="b" l="l" r="r" t="t"/>
                <a:pathLst>
                  <a:path extrusionOk="0" h="601" w="714">
                    <a:moveTo>
                      <a:pt x="303" y="1"/>
                    </a:moveTo>
                    <a:cubicBezTo>
                      <a:pt x="147" y="1"/>
                      <a:pt x="0" y="119"/>
                      <a:pt x="0" y="298"/>
                    </a:cubicBezTo>
                    <a:cubicBezTo>
                      <a:pt x="0" y="467"/>
                      <a:pt x="145" y="601"/>
                      <a:pt x="303" y="601"/>
                    </a:cubicBezTo>
                    <a:cubicBezTo>
                      <a:pt x="581" y="601"/>
                      <a:pt x="714" y="274"/>
                      <a:pt x="520" y="92"/>
                    </a:cubicBezTo>
                    <a:cubicBezTo>
                      <a:pt x="457" y="29"/>
                      <a:pt x="379" y="1"/>
                      <a:pt x="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815630" y="1366496"/>
                <a:ext cx="31514" cy="23297"/>
              </a:xfrm>
              <a:custGeom>
                <a:rect b="b" l="l" r="r" t="t"/>
                <a:pathLst>
                  <a:path extrusionOk="0" h="448" w="606">
                    <a:moveTo>
                      <a:pt x="315" y="0"/>
                    </a:moveTo>
                    <a:cubicBezTo>
                      <a:pt x="311" y="0"/>
                      <a:pt x="307" y="0"/>
                      <a:pt x="303" y="0"/>
                    </a:cubicBezTo>
                    <a:cubicBezTo>
                      <a:pt x="1" y="0"/>
                      <a:pt x="1" y="448"/>
                      <a:pt x="303" y="448"/>
                    </a:cubicBezTo>
                    <a:cubicBezTo>
                      <a:pt x="602" y="448"/>
                      <a:pt x="606" y="0"/>
                      <a:pt x="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3"/>
              <p:cNvSpPr/>
              <p:nvPr/>
            </p:nvSpPr>
            <p:spPr>
              <a:xfrm>
                <a:off x="791761" y="1262076"/>
                <a:ext cx="33386" cy="25845"/>
              </a:xfrm>
              <a:custGeom>
                <a:rect b="b" l="l" r="r" t="t"/>
                <a:pathLst>
                  <a:path extrusionOk="0" h="497" w="642">
                    <a:moveTo>
                      <a:pt x="327" y="0"/>
                    </a:moveTo>
                    <a:cubicBezTo>
                      <a:pt x="0" y="0"/>
                      <a:pt x="0" y="496"/>
                      <a:pt x="327" y="496"/>
                    </a:cubicBezTo>
                    <a:cubicBezTo>
                      <a:pt x="641" y="496"/>
                      <a:pt x="641" y="0"/>
                      <a:pt x="3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3"/>
              <p:cNvSpPr/>
              <p:nvPr/>
            </p:nvSpPr>
            <p:spPr>
              <a:xfrm>
                <a:off x="789837" y="1203574"/>
                <a:ext cx="37182" cy="27717"/>
              </a:xfrm>
              <a:custGeom>
                <a:rect b="b" l="l" r="r" t="t"/>
                <a:pathLst>
                  <a:path extrusionOk="0" h="533" w="715">
                    <a:moveTo>
                      <a:pt x="364" y="0"/>
                    </a:moveTo>
                    <a:cubicBezTo>
                      <a:pt x="1" y="0"/>
                      <a:pt x="1" y="533"/>
                      <a:pt x="364" y="533"/>
                    </a:cubicBezTo>
                    <a:cubicBezTo>
                      <a:pt x="714" y="533"/>
                      <a:pt x="714" y="0"/>
                      <a:pt x="3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3"/>
              <p:cNvSpPr/>
              <p:nvPr/>
            </p:nvSpPr>
            <p:spPr>
              <a:xfrm>
                <a:off x="761548" y="1113611"/>
                <a:ext cx="40302" cy="31514"/>
              </a:xfrm>
              <a:custGeom>
                <a:rect b="b" l="l" r="r" t="t"/>
                <a:pathLst>
                  <a:path extrusionOk="0" h="606" w="775">
                    <a:moveTo>
                      <a:pt x="387" y="1"/>
                    </a:moveTo>
                    <a:cubicBezTo>
                      <a:pt x="0" y="1"/>
                      <a:pt x="0" y="605"/>
                      <a:pt x="387" y="605"/>
                    </a:cubicBezTo>
                    <a:cubicBezTo>
                      <a:pt x="775" y="605"/>
                      <a:pt x="775" y="1"/>
                      <a:pt x="3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3"/>
              <p:cNvSpPr/>
              <p:nvPr/>
            </p:nvSpPr>
            <p:spPr>
              <a:xfrm>
                <a:off x="735131" y="1039405"/>
                <a:ext cx="24597" cy="20177"/>
              </a:xfrm>
              <a:custGeom>
                <a:rect b="b" l="l" r="r" t="t"/>
                <a:pathLst>
                  <a:path extrusionOk="0" h="388" w="473">
                    <a:moveTo>
                      <a:pt x="242" y="0"/>
                    </a:moveTo>
                    <a:cubicBezTo>
                      <a:pt x="0" y="24"/>
                      <a:pt x="0" y="363"/>
                      <a:pt x="242" y="387"/>
                    </a:cubicBezTo>
                    <a:cubicBezTo>
                      <a:pt x="472" y="363"/>
                      <a:pt x="472" y="24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3"/>
              <p:cNvSpPr/>
              <p:nvPr/>
            </p:nvSpPr>
            <p:spPr>
              <a:xfrm>
                <a:off x="765292" y="942526"/>
                <a:ext cx="17681" cy="15133"/>
              </a:xfrm>
              <a:custGeom>
                <a:rect b="b" l="l" r="r" t="t"/>
                <a:pathLst>
                  <a:path extrusionOk="0" h="291" w="340">
                    <a:moveTo>
                      <a:pt x="170" y="0"/>
                    </a:moveTo>
                    <a:cubicBezTo>
                      <a:pt x="1" y="24"/>
                      <a:pt x="1" y="266"/>
                      <a:pt x="170" y="291"/>
                    </a:cubicBezTo>
                    <a:cubicBezTo>
                      <a:pt x="340" y="266"/>
                      <a:pt x="340" y="24"/>
                      <a:pt x="1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3"/>
              <p:cNvSpPr/>
              <p:nvPr/>
            </p:nvSpPr>
            <p:spPr>
              <a:xfrm>
                <a:off x="1283647" y="847519"/>
                <a:ext cx="28393" cy="21425"/>
              </a:xfrm>
              <a:custGeom>
                <a:rect b="b" l="l" r="r" t="t"/>
                <a:pathLst>
                  <a:path extrusionOk="0" h="412" w="546">
                    <a:moveTo>
                      <a:pt x="267" y="1"/>
                    </a:moveTo>
                    <a:cubicBezTo>
                      <a:pt x="1" y="1"/>
                      <a:pt x="1" y="412"/>
                      <a:pt x="267" y="412"/>
                    </a:cubicBezTo>
                    <a:cubicBezTo>
                      <a:pt x="545" y="412"/>
                      <a:pt x="545" y="1"/>
                      <a:pt x="2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3"/>
              <p:cNvSpPr/>
              <p:nvPr/>
            </p:nvSpPr>
            <p:spPr>
              <a:xfrm>
                <a:off x="1299403" y="175189"/>
                <a:ext cx="30473" cy="24441"/>
              </a:xfrm>
              <a:custGeom>
                <a:rect b="b" l="l" r="r" t="t"/>
                <a:pathLst>
                  <a:path extrusionOk="0" h="470" w="586">
                    <a:moveTo>
                      <a:pt x="183" y="0"/>
                    </a:moveTo>
                    <a:cubicBezTo>
                      <a:pt x="131" y="0"/>
                      <a:pt x="83" y="24"/>
                      <a:pt x="49" y="83"/>
                    </a:cubicBezTo>
                    <a:cubicBezTo>
                      <a:pt x="24" y="131"/>
                      <a:pt x="0" y="192"/>
                      <a:pt x="0" y="252"/>
                    </a:cubicBezTo>
                    <a:cubicBezTo>
                      <a:pt x="0" y="373"/>
                      <a:pt x="97" y="470"/>
                      <a:pt x="218" y="470"/>
                    </a:cubicBezTo>
                    <a:cubicBezTo>
                      <a:pt x="278" y="458"/>
                      <a:pt x="327" y="446"/>
                      <a:pt x="387" y="422"/>
                    </a:cubicBezTo>
                    <a:cubicBezTo>
                      <a:pt x="585" y="299"/>
                      <a:pt x="364" y="0"/>
                      <a:pt x="18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3"/>
              <p:cNvSpPr/>
              <p:nvPr/>
            </p:nvSpPr>
            <p:spPr>
              <a:xfrm>
                <a:off x="1399923" y="228958"/>
                <a:ext cx="33490" cy="28237"/>
              </a:xfrm>
              <a:custGeom>
                <a:rect b="b" l="l" r="r" t="t"/>
                <a:pathLst>
                  <a:path extrusionOk="0" h="543" w="644">
                    <a:moveTo>
                      <a:pt x="316" y="0"/>
                    </a:moveTo>
                    <a:cubicBezTo>
                      <a:pt x="202" y="0"/>
                      <a:pt x="90" y="75"/>
                      <a:pt x="51" y="198"/>
                    </a:cubicBezTo>
                    <a:cubicBezTo>
                      <a:pt x="1" y="400"/>
                      <a:pt x="101" y="542"/>
                      <a:pt x="276" y="542"/>
                    </a:cubicBezTo>
                    <a:cubicBezTo>
                      <a:pt x="311" y="542"/>
                      <a:pt x="349" y="537"/>
                      <a:pt x="390" y="525"/>
                    </a:cubicBezTo>
                    <a:cubicBezTo>
                      <a:pt x="583" y="476"/>
                      <a:pt x="644" y="222"/>
                      <a:pt x="499" y="77"/>
                    </a:cubicBezTo>
                    <a:cubicBezTo>
                      <a:pt x="446" y="24"/>
                      <a:pt x="381" y="0"/>
                      <a:pt x="31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"/>
              <p:cNvSpPr/>
              <p:nvPr/>
            </p:nvSpPr>
            <p:spPr>
              <a:xfrm>
                <a:off x="1621450" y="299629"/>
                <a:ext cx="32762" cy="36038"/>
              </a:xfrm>
              <a:custGeom>
                <a:rect b="b" l="l" r="r" t="t"/>
                <a:pathLst>
                  <a:path extrusionOk="0" h="693" w="630">
                    <a:moveTo>
                      <a:pt x="327" y="0"/>
                    </a:moveTo>
                    <a:cubicBezTo>
                      <a:pt x="158" y="12"/>
                      <a:pt x="25" y="146"/>
                      <a:pt x="25" y="303"/>
                    </a:cubicBezTo>
                    <a:lnTo>
                      <a:pt x="13" y="303"/>
                    </a:lnTo>
                    <a:cubicBezTo>
                      <a:pt x="1" y="400"/>
                      <a:pt x="25" y="484"/>
                      <a:pt x="73" y="557"/>
                    </a:cubicBezTo>
                    <a:cubicBezTo>
                      <a:pt x="128" y="648"/>
                      <a:pt x="221" y="693"/>
                      <a:pt x="315" y="693"/>
                    </a:cubicBezTo>
                    <a:cubicBezTo>
                      <a:pt x="409" y="693"/>
                      <a:pt x="503" y="648"/>
                      <a:pt x="557" y="557"/>
                    </a:cubicBezTo>
                    <a:cubicBezTo>
                      <a:pt x="606" y="484"/>
                      <a:pt x="630" y="400"/>
                      <a:pt x="630" y="303"/>
                    </a:cubicBezTo>
                    <a:cubicBezTo>
                      <a:pt x="618" y="146"/>
                      <a:pt x="485" y="12"/>
                      <a:pt x="3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"/>
              <p:cNvSpPr/>
              <p:nvPr/>
            </p:nvSpPr>
            <p:spPr>
              <a:xfrm>
                <a:off x="1601326" y="447105"/>
                <a:ext cx="32138" cy="27457"/>
              </a:xfrm>
              <a:custGeom>
                <a:rect b="b" l="l" r="r" t="t"/>
                <a:pathLst>
                  <a:path extrusionOk="0" h="528" w="618">
                    <a:moveTo>
                      <a:pt x="262" y="0"/>
                    </a:moveTo>
                    <a:cubicBezTo>
                      <a:pt x="128" y="0"/>
                      <a:pt x="1" y="106"/>
                      <a:pt x="1" y="261"/>
                    </a:cubicBezTo>
                    <a:cubicBezTo>
                      <a:pt x="1" y="406"/>
                      <a:pt x="109" y="527"/>
                      <a:pt x="267" y="527"/>
                    </a:cubicBezTo>
                    <a:cubicBezTo>
                      <a:pt x="497" y="527"/>
                      <a:pt x="618" y="249"/>
                      <a:pt x="448" y="80"/>
                    </a:cubicBezTo>
                    <a:cubicBezTo>
                      <a:pt x="393" y="25"/>
                      <a:pt x="327" y="0"/>
                      <a:pt x="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"/>
              <p:cNvSpPr/>
              <p:nvPr/>
            </p:nvSpPr>
            <p:spPr>
              <a:xfrm>
                <a:off x="1742251" y="561301"/>
                <a:ext cx="28341" cy="20801"/>
              </a:xfrm>
              <a:custGeom>
                <a:rect b="b" l="l" r="r" t="t"/>
                <a:pathLst>
                  <a:path extrusionOk="0" h="400" w="545">
                    <a:moveTo>
                      <a:pt x="266" y="1"/>
                    </a:moveTo>
                    <a:cubicBezTo>
                      <a:pt x="0" y="1"/>
                      <a:pt x="0" y="400"/>
                      <a:pt x="266" y="400"/>
                    </a:cubicBezTo>
                    <a:cubicBezTo>
                      <a:pt x="545" y="400"/>
                      <a:pt x="545" y="1"/>
                      <a:pt x="2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"/>
              <p:cNvSpPr/>
              <p:nvPr/>
            </p:nvSpPr>
            <p:spPr>
              <a:xfrm>
                <a:off x="1740535" y="892188"/>
                <a:ext cx="26105" cy="22309"/>
              </a:xfrm>
              <a:custGeom>
                <a:rect b="b" l="l" r="r" t="t"/>
                <a:pathLst>
                  <a:path extrusionOk="0" h="429" w="502">
                    <a:moveTo>
                      <a:pt x="154" y="0"/>
                    </a:moveTo>
                    <a:cubicBezTo>
                      <a:pt x="94" y="0"/>
                      <a:pt x="42" y="28"/>
                      <a:pt x="21" y="97"/>
                    </a:cubicBezTo>
                    <a:cubicBezTo>
                      <a:pt x="21" y="158"/>
                      <a:pt x="9" y="218"/>
                      <a:pt x="9" y="267"/>
                    </a:cubicBezTo>
                    <a:cubicBezTo>
                      <a:pt x="1" y="372"/>
                      <a:pt x="80" y="429"/>
                      <a:pt x="162" y="429"/>
                    </a:cubicBezTo>
                    <a:cubicBezTo>
                      <a:pt x="203" y="429"/>
                      <a:pt x="243" y="415"/>
                      <a:pt x="275" y="388"/>
                    </a:cubicBezTo>
                    <a:cubicBezTo>
                      <a:pt x="311" y="363"/>
                      <a:pt x="336" y="327"/>
                      <a:pt x="372" y="303"/>
                    </a:cubicBezTo>
                    <a:cubicBezTo>
                      <a:pt x="502" y="173"/>
                      <a:pt x="304" y="0"/>
                      <a:pt x="1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3"/>
              <p:cNvSpPr/>
              <p:nvPr/>
            </p:nvSpPr>
            <p:spPr>
              <a:xfrm>
                <a:off x="1673660" y="1092343"/>
                <a:ext cx="42486" cy="37910"/>
              </a:xfrm>
              <a:custGeom>
                <a:rect b="b" l="l" r="r" t="t"/>
                <a:pathLst>
                  <a:path extrusionOk="0" h="729" w="817">
                    <a:moveTo>
                      <a:pt x="380" y="0"/>
                    </a:moveTo>
                    <a:cubicBezTo>
                      <a:pt x="298" y="0"/>
                      <a:pt x="214" y="35"/>
                      <a:pt x="146" y="119"/>
                    </a:cubicBezTo>
                    <a:cubicBezTo>
                      <a:pt x="13" y="313"/>
                      <a:pt x="1" y="615"/>
                      <a:pt x="255" y="712"/>
                    </a:cubicBezTo>
                    <a:cubicBezTo>
                      <a:pt x="282" y="724"/>
                      <a:pt x="310" y="729"/>
                      <a:pt x="338" y="729"/>
                    </a:cubicBezTo>
                    <a:cubicBezTo>
                      <a:pt x="398" y="729"/>
                      <a:pt x="456" y="705"/>
                      <a:pt x="497" y="664"/>
                    </a:cubicBezTo>
                    <a:cubicBezTo>
                      <a:pt x="545" y="639"/>
                      <a:pt x="569" y="591"/>
                      <a:pt x="593" y="543"/>
                    </a:cubicBezTo>
                    <a:cubicBezTo>
                      <a:pt x="606" y="530"/>
                      <a:pt x="618" y="518"/>
                      <a:pt x="630" y="494"/>
                    </a:cubicBezTo>
                    <a:cubicBezTo>
                      <a:pt x="816" y="264"/>
                      <a:pt x="606" y="0"/>
                      <a:pt x="3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3"/>
              <p:cNvSpPr/>
              <p:nvPr/>
            </p:nvSpPr>
            <p:spPr>
              <a:xfrm>
                <a:off x="1749791" y="1141900"/>
                <a:ext cx="35882" cy="29017"/>
              </a:xfrm>
              <a:custGeom>
                <a:rect b="b" l="l" r="r" t="t"/>
                <a:pathLst>
                  <a:path extrusionOk="0" h="558" w="690">
                    <a:moveTo>
                      <a:pt x="351" y="1"/>
                    </a:moveTo>
                    <a:cubicBezTo>
                      <a:pt x="0" y="25"/>
                      <a:pt x="0" y="533"/>
                      <a:pt x="351" y="557"/>
                    </a:cubicBezTo>
                    <a:cubicBezTo>
                      <a:pt x="690" y="533"/>
                      <a:pt x="690" y="25"/>
                      <a:pt x="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"/>
              <p:cNvSpPr/>
              <p:nvPr/>
            </p:nvSpPr>
            <p:spPr>
              <a:xfrm>
                <a:off x="1654784" y="1211115"/>
                <a:ext cx="34686" cy="28341"/>
              </a:xfrm>
              <a:custGeom>
                <a:rect b="b" l="l" r="r" t="t"/>
                <a:pathLst>
                  <a:path extrusionOk="0" h="545" w="667">
                    <a:moveTo>
                      <a:pt x="340" y="1"/>
                    </a:moveTo>
                    <a:cubicBezTo>
                      <a:pt x="1" y="25"/>
                      <a:pt x="1" y="521"/>
                      <a:pt x="340" y="545"/>
                    </a:cubicBezTo>
                    <a:cubicBezTo>
                      <a:pt x="666" y="521"/>
                      <a:pt x="666" y="25"/>
                      <a:pt x="3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3"/>
              <p:cNvSpPr/>
              <p:nvPr/>
            </p:nvSpPr>
            <p:spPr>
              <a:xfrm>
                <a:off x="1583697" y="1404873"/>
                <a:ext cx="39678" cy="30213"/>
              </a:xfrm>
              <a:custGeom>
                <a:rect b="b" l="l" r="r" t="t"/>
                <a:pathLst>
                  <a:path extrusionOk="0" h="581" w="763">
                    <a:moveTo>
                      <a:pt x="376" y="0"/>
                    </a:moveTo>
                    <a:cubicBezTo>
                      <a:pt x="1" y="0"/>
                      <a:pt x="1" y="581"/>
                      <a:pt x="376" y="581"/>
                    </a:cubicBezTo>
                    <a:cubicBezTo>
                      <a:pt x="751" y="581"/>
                      <a:pt x="763" y="0"/>
                      <a:pt x="3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3"/>
              <p:cNvSpPr/>
              <p:nvPr/>
            </p:nvSpPr>
            <p:spPr>
              <a:xfrm>
                <a:off x="1460401" y="1350739"/>
                <a:ext cx="41602" cy="32138"/>
              </a:xfrm>
              <a:custGeom>
                <a:rect b="b" l="l" r="r" t="t"/>
                <a:pathLst>
                  <a:path extrusionOk="0" h="618" w="800">
                    <a:moveTo>
                      <a:pt x="400" y="1"/>
                    </a:moveTo>
                    <a:cubicBezTo>
                      <a:pt x="1" y="1"/>
                      <a:pt x="1" y="618"/>
                      <a:pt x="400" y="618"/>
                    </a:cubicBezTo>
                    <a:cubicBezTo>
                      <a:pt x="799" y="618"/>
                      <a:pt x="799" y="1"/>
                      <a:pt x="40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"/>
              <p:cNvSpPr/>
              <p:nvPr/>
            </p:nvSpPr>
            <p:spPr>
              <a:xfrm>
                <a:off x="1328940" y="1531341"/>
                <a:ext cx="34634" cy="29589"/>
              </a:xfrm>
              <a:custGeom>
                <a:rect b="b" l="l" r="r" t="t"/>
                <a:pathLst>
                  <a:path extrusionOk="0" h="569" w="666">
                    <a:moveTo>
                      <a:pt x="287" y="1"/>
                    </a:moveTo>
                    <a:cubicBezTo>
                      <a:pt x="141" y="1"/>
                      <a:pt x="1" y="117"/>
                      <a:pt x="1" y="290"/>
                    </a:cubicBezTo>
                    <a:cubicBezTo>
                      <a:pt x="1" y="447"/>
                      <a:pt x="122" y="568"/>
                      <a:pt x="279" y="568"/>
                    </a:cubicBezTo>
                    <a:cubicBezTo>
                      <a:pt x="533" y="568"/>
                      <a:pt x="666" y="266"/>
                      <a:pt x="485" y="84"/>
                    </a:cubicBezTo>
                    <a:cubicBezTo>
                      <a:pt x="426" y="26"/>
                      <a:pt x="356" y="1"/>
                      <a:pt x="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3"/>
              <p:cNvSpPr/>
              <p:nvPr/>
            </p:nvSpPr>
            <p:spPr>
              <a:xfrm>
                <a:off x="1324572" y="1446994"/>
                <a:ext cx="30837" cy="22725"/>
              </a:xfrm>
              <a:custGeom>
                <a:rect b="b" l="l" r="r" t="t"/>
                <a:pathLst>
                  <a:path extrusionOk="0" h="437" w="593">
                    <a:moveTo>
                      <a:pt x="290" y="1"/>
                    </a:moveTo>
                    <a:cubicBezTo>
                      <a:pt x="0" y="1"/>
                      <a:pt x="0" y="436"/>
                      <a:pt x="290" y="436"/>
                    </a:cubicBezTo>
                    <a:cubicBezTo>
                      <a:pt x="593" y="436"/>
                      <a:pt x="593" y="1"/>
                      <a:pt x="2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3"/>
              <p:cNvSpPr/>
              <p:nvPr/>
            </p:nvSpPr>
            <p:spPr>
              <a:xfrm>
                <a:off x="1269814" y="1480327"/>
                <a:ext cx="40926" cy="32138"/>
              </a:xfrm>
              <a:custGeom>
                <a:rect b="b" l="l" r="r" t="t"/>
                <a:pathLst>
                  <a:path extrusionOk="0" h="618" w="787">
                    <a:moveTo>
                      <a:pt x="388" y="1"/>
                    </a:moveTo>
                    <a:cubicBezTo>
                      <a:pt x="1" y="1"/>
                      <a:pt x="1" y="618"/>
                      <a:pt x="388" y="618"/>
                    </a:cubicBezTo>
                    <a:cubicBezTo>
                      <a:pt x="787" y="618"/>
                      <a:pt x="787" y="1"/>
                      <a:pt x="38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3"/>
              <p:cNvSpPr/>
              <p:nvPr/>
            </p:nvSpPr>
            <p:spPr>
              <a:xfrm>
                <a:off x="987392" y="1547670"/>
                <a:ext cx="24545" cy="20177"/>
              </a:xfrm>
              <a:custGeom>
                <a:rect b="b" l="l" r="r" t="t"/>
                <a:pathLst>
                  <a:path extrusionOk="0" h="388" w="472">
                    <a:moveTo>
                      <a:pt x="242" y="0"/>
                    </a:moveTo>
                    <a:cubicBezTo>
                      <a:pt x="0" y="24"/>
                      <a:pt x="0" y="363"/>
                      <a:pt x="242" y="387"/>
                    </a:cubicBezTo>
                    <a:cubicBezTo>
                      <a:pt x="472" y="363"/>
                      <a:pt x="472" y="24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"/>
              <p:cNvSpPr/>
              <p:nvPr/>
            </p:nvSpPr>
            <p:spPr>
              <a:xfrm>
                <a:off x="900549" y="1485372"/>
                <a:ext cx="38430" cy="30265"/>
              </a:xfrm>
              <a:custGeom>
                <a:rect b="b" l="l" r="r" t="t"/>
                <a:pathLst>
                  <a:path extrusionOk="0" h="582" w="739">
                    <a:moveTo>
                      <a:pt x="364" y="1"/>
                    </a:moveTo>
                    <a:cubicBezTo>
                      <a:pt x="1" y="25"/>
                      <a:pt x="1" y="557"/>
                      <a:pt x="364" y="581"/>
                    </a:cubicBezTo>
                    <a:cubicBezTo>
                      <a:pt x="739" y="581"/>
                      <a:pt x="739" y="1"/>
                      <a:pt x="3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3"/>
              <p:cNvSpPr/>
              <p:nvPr/>
            </p:nvSpPr>
            <p:spPr>
              <a:xfrm>
                <a:off x="1164146" y="1414909"/>
                <a:ext cx="22673" cy="18929"/>
              </a:xfrm>
              <a:custGeom>
                <a:rect b="b" l="l" r="r" t="t"/>
                <a:pathLst>
                  <a:path extrusionOk="0" h="364" w="436">
                    <a:moveTo>
                      <a:pt x="218" y="1"/>
                    </a:moveTo>
                    <a:cubicBezTo>
                      <a:pt x="0" y="13"/>
                      <a:pt x="0" y="340"/>
                      <a:pt x="218" y="364"/>
                    </a:cubicBezTo>
                    <a:cubicBezTo>
                      <a:pt x="436" y="340"/>
                      <a:pt x="436" y="13"/>
                      <a:pt x="21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3"/>
              <p:cNvSpPr/>
              <p:nvPr/>
            </p:nvSpPr>
            <p:spPr>
              <a:xfrm>
                <a:off x="960975" y="1397957"/>
                <a:ext cx="39054" cy="29589"/>
              </a:xfrm>
              <a:custGeom>
                <a:rect b="b" l="l" r="r" t="t"/>
                <a:pathLst>
                  <a:path extrusionOk="0" h="569" w="751">
                    <a:moveTo>
                      <a:pt x="375" y="0"/>
                    </a:moveTo>
                    <a:cubicBezTo>
                      <a:pt x="0" y="0"/>
                      <a:pt x="0" y="569"/>
                      <a:pt x="375" y="569"/>
                    </a:cubicBezTo>
                    <a:cubicBezTo>
                      <a:pt x="750" y="557"/>
                      <a:pt x="750" y="0"/>
                      <a:pt x="3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3"/>
              <p:cNvSpPr/>
              <p:nvPr/>
            </p:nvSpPr>
            <p:spPr>
              <a:xfrm>
                <a:off x="803670" y="1275909"/>
                <a:ext cx="17681" cy="13261"/>
              </a:xfrm>
              <a:custGeom>
                <a:rect b="b" l="l" r="r" t="t"/>
                <a:pathLst>
                  <a:path extrusionOk="0" h="255" w="340">
                    <a:moveTo>
                      <a:pt x="170" y="0"/>
                    </a:moveTo>
                    <a:cubicBezTo>
                      <a:pt x="1" y="0"/>
                      <a:pt x="1" y="255"/>
                      <a:pt x="170" y="255"/>
                    </a:cubicBezTo>
                    <a:cubicBezTo>
                      <a:pt x="340" y="255"/>
                      <a:pt x="340" y="0"/>
                      <a:pt x="1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3"/>
              <p:cNvSpPr/>
              <p:nvPr/>
            </p:nvSpPr>
            <p:spPr>
              <a:xfrm>
                <a:off x="827591" y="1329522"/>
                <a:ext cx="31722" cy="28653"/>
              </a:xfrm>
              <a:custGeom>
                <a:rect b="b" l="l" r="r" t="t"/>
                <a:pathLst>
                  <a:path extrusionOk="0" h="551" w="610">
                    <a:moveTo>
                      <a:pt x="351" y="1"/>
                    </a:moveTo>
                    <a:cubicBezTo>
                      <a:pt x="332" y="1"/>
                      <a:pt x="312" y="4"/>
                      <a:pt x="291" y="10"/>
                    </a:cubicBezTo>
                    <a:lnTo>
                      <a:pt x="267" y="10"/>
                    </a:lnTo>
                    <a:cubicBezTo>
                      <a:pt x="1" y="94"/>
                      <a:pt x="1" y="457"/>
                      <a:pt x="267" y="530"/>
                    </a:cubicBezTo>
                    <a:lnTo>
                      <a:pt x="291" y="542"/>
                    </a:lnTo>
                    <a:cubicBezTo>
                      <a:pt x="312" y="548"/>
                      <a:pt x="332" y="551"/>
                      <a:pt x="351" y="551"/>
                    </a:cubicBezTo>
                    <a:cubicBezTo>
                      <a:pt x="610" y="551"/>
                      <a:pt x="610" y="1"/>
                      <a:pt x="3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3"/>
              <p:cNvSpPr/>
              <p:nvPr/>
            </p:nvSpPr>
            <p:spPr>
              <a:xfrm>
                <a:off x="769089" y="1319226"/>
                <a:ext cx="35778" cy="37910"/>
              </a:xfrm>
              <a:custGeom>
                <a:rect b="b" l="l" r="r" t="t"/>
                <a:pathLst>
                  <a:path extrusionOk="0" h="729" w="688">
                    <a:moveTo>
                      <a:pt x="366" y="1"/>
                    </a:moveTo>
                    <a:cubicBezTo>
                      <a:pt x="315" y="1"/>
                      <a:pt x="264" y="13"/>
                      <a:pt x="218" y="38"/>
                    </a:cubicBezTo>
                    <a:cubicBezTo>
                      <a:pt x="85" y="111"/>
                      <a:pt x="1" y="244"/>
                      <a:pt x="1" y="401"/>
                    </a:cubicBezTo>
                    <a:cubicBezTo>
                      <a:pt x="1" y="587"/>
                      <a:pt x="150" y="729"/>
                      <a:pt x="322" y="729"/>
                    </a:cubicBezTo>
                    <a:cubicBezTo>
                      <a:pt x="352" y="729"/>
                      <a:pt x="382" y="725"/>
                      <a:pt x="412" y="716"/>
                    </a:cubicBezTo>
                    <a:cubicBezTo>
                      <a:pt x="591" y="674"/>
                      <a:pt x="688" y="475"/>
                      <a:pt x="637" y="305"/>
                    </a:cubicBezTo>
                    <a:lnTo>
                      <a:pt x="637" y="305"/>
                    </a:lnTo>
                    <a:cubicBezTo>
                      <a:pt x="641" y="268"/>
                      <a:pt x="638" y="229"/>
                      <a:pt x="630" y="196"/>
                    </a:cubicBezTo>
                    <a:cubicBezTo>
                      <a:pt x="617" y="159"/>
                      <a:pt x="593" y="111"/>
                      <a:pt x="557" y="75"/>
                    </a:cubicBezTo>
                    <a:cubicBezTo>
                      <a:pt x="508" y="25"/>
                      <a:pt x="438" y="1"/>
                      <a:pt x="3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3"/>
              <p:cNvSpPr/>
              <p:nvPr/>
            </p:nvSpPr>
            <p:spPr>
              <a:xfrm>
                <a:off x="841423" y="1265196"/>
                <a:ext cx="34010" cy="27093"/>
              </a:xfrm>
              <a:custGeom>
                <a:rect b="b" l="l" r="r" t="t"/>
                <a:pathLst>
                  <a:path extrusionOk="0" h="521" w="654">
                    <a:moveTo>
                      <a:pt x="327" y="1"/>
                    </a:moveTo>
                    <a:cubicBezTo>
                      <a:pt x="1" y="25"/>
                      <a:pt x="1" y="497"/>
                      <a:pt x="327" y="521"/>
                    </a:cubicBezTo>
                    <a:cubicBezTo>
                      <a:pt x="654" y="497"/>
                      <a:pt x="654" y="25"/>
                      <a:pt x="32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3"/>
              <p:cNvSpPr/>
              <p:nvPr/>
            </p:nvSpPr>
            <p:spPr>
              <a:xfrm>
                <a:off x="724887" y="1152613"/>
                <a:ext cx="29485" cy="20957"/>
              </a:xfrm>
              <a:custGeom>
                <a:rect b="b" l="l" r="r" t="t"/>
                <a:pathLst>
                  <a:path extrusionOk="0" h="403" w="567">
                    <a:moveTo>
                      <a:pt x="283" y="1"/>
                    </a:moveTo>
                    <a:cubicBezTo>
                      <a:pt x="234" y="1"/>
                      <a:pt x="182" y="19"/>
                      <a:pt x="137" y="61"/>
                    </a:cubicBezTo>
                    <a:cubicBezTo>
                      <a:pt x="0" y="198"/>
                      <a:pt x="193" y="403"/>
                      <a:pt x="348" y="403"/>
                    </a:cubicBezTo>
                    <a:cubicBezTo>
                      <a:pt x="399" y="403"/>
                      <a:pt x="446" y="381"/>
                      <a:pt x="476" y="327"/>
                    </a:cubicBezTo>
                    <a:cubicBezTo>
                      <a:pt x="566" y="164"/>
                      <a:pt x="432" y="1"/>
                      <a:pt x="28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3"/>
              <p:cNvSpPr/>
              <p:nvPr/>
            </p:nvSpPr>
            <p:spPr>
              <a:xfrm>
                <a:off x="782765" y="1017512"/>
                <a:ext cx="34270" cy="25273"/>
              </a:xfrm>
              <a:custGeom>
                <a:rect b="b" l="l" r="r" t="t"/>
                <a:pathLst>
                  <a:path extrusionOk="0" h="486" w="659">
                    <a:moveTo>
                      <a:pt x="345" y="1"/>
                    </a:moveTo>
                    <a:cubicBezTo>
                      <a:pt x="112" y="1"/>
                      <a:pt x="0" y="325"/>
                      <a:pt x="221" y="457"/>
                    </a:cubicBezTo>
                    <a:cubicBezTo>
                      <a:pt x="252" y="477"/>
                      <a:pt x="282" y="486"/>
                      <a:pt x="311" y="486"/>
                    </a:cubicBezTo>
                    <a:cubicBezTo>
                      <a:pt x="513" y="486"/>
                      <a:pt x="658" y="63"/>
                      <a:pt x="415" y="10"/>
                    </a:cubicBezTo>
                    <a:cubicBezTo>
                      <a:pt x="391" y="4"/>
                      <a:pt x="368" y="1"/>
                      <a:pt x="34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3"/>
              <p:cNvSpPr/>
              <p:nvPr/>
            </p:nvSpPr>
            <p:spPr>
              <a:xfrm>
                <a:off x="706166" y="988287"/>
                <a:ext cx="34686" cy="28809"/>
              </a:xfrm>
              <a:custGeom>
                <a:rect b="b" l="l" r="r" t="t"/>
                <a:pathLst>
                  <a:path extrusionOk="0" h="554" w="667">
                    <a:moveTo>
                      <a:pt x="416" y="1"/>
                    </a:moveTo>
                    <a:cubicBezTo>
                      <a:pt x="380" y="1"/>
                      <a:pt x="345" y="11"/>
                      <a:pt x="315" y="32"/>
                    </a:cubicBezTo>
                    <a:lnTo>
                      <a:pt x="315" y="32"/>
                    </a:lnTo>
                    <a:cubicBezTo>
                      <a:pt x="306" y="31"/>
                      <a:pt x="296" y="30"/>
                      <a:pt x="287" y="30"/>
                    </a:cubicBezTo>
                    <a:cubicBezTo>
                      <a:pt x="187" y="30"/>
                      <a:pt x="91" y="95"/>
                      <a:pt x="61" y="185"/>
                    </a:cubicBezTo>
                    <a:cubicBezTo>
                      <a:pt x="1" y="306"/>
                      <a:pt x="49" y="439"/>
                      <a:pt x="158" y="499"/>
                    </a:cubicBezTo>
                    <a:lnTo>
                      <a:pt x="158" y="511"/>
                    </a:lnTo>
                    <a:cubicBezTo>
                      <a:pt x="206" y="540"/>
                      <a:pt x="259" y="554"/>
                      <a:pt x="313" y="554"/>
                    </a:cubicBezTo>
                    <a:cubicBezTo>
                      <a:pt x="396" y="554"/>
                      <a:pt x="479" y="522"/>
                      <a:pt x="545" y="463"/>
                    </a:cubicBezTo>
                    <a:cubicBezTo>
                      <a:pt x="642" y="366"/>
                      <a:pt x="666" y="209"/>
                      <a:pt x="594" y="100"/>
                    </a:cubicBezTo>
                    <a:cubicBezTo>
                      <a:pt x="551" y="36"/>
                      <a:pt x="482" y="1"/>
                      <a:pt x="41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3"/>
              <p:cNvSpPr/>
              <p:nvPr/>
            </p:nvSpPr>
            <p:spPr>
              <a:xfrm>
                <a:off x="835755" y="968943"/>
                <a:ext cx="29641" cy="23921"/>
              </a:xfrm>
              <a:custGeom>
                <a:rect b="b" l="l" r="r" t="t"/>
                <a:pathLst>
                  <a:path extrusionOk="0" h="460" w="570">
                    <a:moveTo>
                      <a:pt x="291" y="0"/>
                    </a:moveTo>
                    <a:cubicBezTo>
                      <a:pt x="1" y="12"/>
                      <a:pt x="1" y="436"/>
                      <a:pt x="291" y="460"/>
                    </a:cubicBezTo>
                    <a:cubicBezTo>
                      <a:pt x="569" y="436"/>
                      <a:pt x="569" y="12"/>
                      <a:pt x="2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3"/>
              <p:cNvSpPr/>
              <p:nvPr/>
            </p:nvSpPr>
            <p:spPr>
              <a:xfrm>
                <a:off x="821298" y="994111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0"/>
                    </a:moveTo>
                    <a:cubicBezTo>
                      <a:pt x="1" y="0"/>
                      <a:pt x="1" y="508"/>
                      <a:pt x="339" y="508"/>
                    </a:cubicBezTo>
                    <a:cubicBezTo>
                      <a:pt x="678" y="508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3"/>
              <p:cNvSpPr/>
              <p:nvPr/>
            </p:nvSpPr>
            <p:spPr>
              <a:xfrm>
                <a:off x="1305695" y="931449"/>
                <a:ext cx="35258" cy="30629"/>
              </a:xfrm>
              <a:custGeom>
                <a:rect b="b" l="l" r="r" t="t"/>
                <a:pathLst>
                  <a:path extrusionOk="0" h="589" w="678">
                    <a:moveTo>
                      <a:pt x="290" y="0"/>
                    </a:moveTo>
                    <a:cubicBezTo>
                      <a:pt x="142" y="0"/>
                      <a:pt x="0" y="119"/>
                      <a:pt x="0" y="298"/>
                    </a:cubicBezTo>
                    <a:cubicBezTo>
                      <a:pt x="0" y="455"/>
                      <a:pt x="133" y="576"/>
                      <a:pt x="290" y="588"/>
                    </a:cubicBezTo>
                    <a:cubicBezTo>
                      <a:pt x="544" y="588"/>
                      <a:pt x="678" y="274"/>
                      <a:pt x="496" y="92"/>
                    </a:cubicBezTo>
                    <a:cubicBezTo>
                      <a:pt x="437" y="29"/>
                      <a:pt x="363" y="0"/>
                      <a:pt x="2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3"/>
              <p:cNvSpPr/>
              <p:nvPr/>
            </p:nvSpPr>
            <p:spPr>
              <a:xfrm>
                <a:off x="1347817" y="942526"/>
                <a:ext cx="35258" cy="30213"/>
              </a:xfrm>
              <a:custGeom>
                <a:rect b="b" l="l" r="r" t="t"/>
                <a:pathLst>
                  <a:path extrusionOk="0" h="581" w="678">
                    <a:moveTo>
                      <a:pt x="291" y="1"/>
                    </a:moveTo>
                    <a:cubicBezTo>
                      <a:pt x="140" y="1"/>
                      <a:pt x="1" y="118"/>
                      <a:pt x="1" y="291"/>
                    </a:cubicBezTo>
                    <a:cubicBezTo>
                      <a:pt x="1" y="448"/>
                      <a:pt x="122" y="581"/>
                      <a:pt x="291" y="581"/>
                    </a:cubicBezTo>
                    <a:cubicBezTo>
                      <a:pt x="545" y="581"/>
                      <a:pt x="678" y="266"/>
                      <a:pt x="497" y="85"/>
                    </a:cubicBezTo>
                    <a:cubicBezTo>
                      <a:pt x="435" y="27"/>
                      <a:pt x="362" y="1"/>
                      <a:pt x="2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"/>
              <p:cNvSpPr/>
              <p:nvPr/>
            </p:nvSpPr>
            <p:spPr>
              <a:xfrm>
                <a:off x="1302523" y="1045021"/>
                <a:ext cx="20801" cy="15809"/>
              </a:xfrm>
              <a:custGeom>
                <a:rect b="b" l="l" r="r" t="t"/>
                <a:pathLst>
                  <a:path extrusionOk="0" h="304" w="400">
                    <a:moveTo>
                      <a:pt x="206" y="1"/>
                    </a:moveTo>
                    <a:cubicBezTo>
                      <a:pt x="1" y="1"/>
                      <a:pt x="1" y="303"/>
                      <a:pt x="206" y="303"/>
                    </a:cubicBezTo>
                    <a:cubicBezTo>
                      <a:pt x="400" y="303"/>
                      <a:pt x="400" y="1"/>
                      <a:pt x="20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3"/>
              <p:cNvSpPr/>
              <p:nvPr/>
            </p:nvSpPr>
            <p:spPr>
              <a:xfrm>
                <a:off x="1301275" y="1085426"/>
                <a:ext cx="29589" cy="30265"/>
              </a:xfrm>
              <a:custGeom>
                <a:rect b="b" l="l" r="r" t="t"/>
                <a:pathLst>
                  <a:path extrusionOk="0" h="582" w="569">
                    <a:moveTo>
                      <a:pt x="309" y="0"/>
                    </a:moveTo>
                    <a:cubicBezTo>
                      <a:pt x="267" y="0"/>
                      <a:pt x="223" y="11"/>
                      <a:pt x="182" y="34"/>
                    </a:cubicBezTo>
                    <a:cubicBezTo>
                      <a:pt x="0" y="131"/>
                      <a:pt x="0" y="373"/>
                      <a:pt x="182" y="482"/>
                    </a:cubicBezTo>
                    <a:cubicBezTo>
                      <a:pt x="218" y="506"/>
                      <a:pt x="254" y="530"/>
                      <a:pt x="291" y="555"/>
                    </a:cubicBezTo>
                    <a:cubicBezTo>
                      <a:pt x="321" y="573"/>
                      <a:pt x="353" y="581"/>
                      <a:pt x="384" y="581"/>
                    </a:cubicBezTo>
                    <a:cubicBezTo>
                      <a:pt x="476" y="581"/>
                      <a:pt x="557" y="509"/>
                      <a:pt x="557" y="409"/>
                    </a:cubicBezTo>
                    <a:cubicBezTo>
                      <a:pt x="557" y="361"/>
                      <a:pt x="557" y="313"/>
                      <a:pt x="569" y="252"/>
                    </a:cubicBezTo>
                    <a:cubicBezTo>
                      <a:pt x="569" y="105"/>
                      <a:pt x="444" y="0"/>
                      <a:pt x="3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3"/>
              <p:cNvSpPr/>
              <p:nvPr/>
            </p:nvSpPr>
            <p:spPr>
              <a:xfrm>
                <a:off x="1294359" y="1127444"/>
                <a:ext cx="37182" cy="27717"/>
              </a:xfrm>
              <a:custGeom>
                <a:rect b="b" l="l" r="r" t="t"/>
                <a:pathLst>
                  <a:path extrusionOk="0" h="533" w="715">
                    <a:moveTo>
                      <a:pt x="363" y="1"/>
                    </a:moveTo>
                    <a:cubicBezTo>
                      <a:pt x="0" y="1"/>
                      <a:pt x="0" y="533"/>
                      <a:pt x="363" y="533"/>
                    </a:cubicBezTo>
                    <a:cubicBezTo>
                      <a:pt x="714" y="533"/>
                      <a:pt x="714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3"/>
              <p:cNvSpPr/>
              <p:nvPr/>
            </p:nvSpPr>
            <p:spPr>
              <a:xfrm>
                <a:off x="1340277" y="1012312"/>
                <a:ext cx="37182" cy="28393"/>
              </a:xfrm>
              <a:custGeom>
                <a:rect b="b" l="l" r="r" t="t"/>
                <a:pathLst>
                  <a:path extrusionOk="0" h="546" w="715">
                    <a:moveTo>
                      <a:pt x="363" y="1"/>
                    </a:moveTo>
                    <a:cubicBezTo>
                      <a:pt x="0" y="1"/>
                      <a:pt x="0" y="545"/>
                      <a:pt x="363" y="545"/>
                    </a:cubicBezTo>
                    <a:cubicBezTo>
                      <a:pt x="714" y="533"/>
                      <a:pt x="714" y="1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3"/>
              <p:cNvSpPr/>
              <p:nvPr/>
            </p:nvSpPr>
            <p:spPr>
              <a:xfrm>
                <a:off x="1277354" y="1162025"/>
                <a:ext cx="32762" cy="27145"/>
              </a:xfrm>
              <a:custGeom>
                <a:rect b="b" l="l" r="r" t="t"/>
                <a:pathLst>
                  <a:path extrusionOk="0" h="522" w="630">
                    <a:moveTo>
                      <a:pt x="315" y="1"/>
                    </a:moveTo>
                    <a:cubicBezTo>
                      <a:pt x="1" y="25"/>
                      <a:pt x="1" y="485"/>
                      <a:pt x="315" y="521"/>
                    </a:cubicBezTo>
                    <a:cubicBezTo>
                      <a:pt x="630" y="485"/>
                      <a:pt x="630" y="25"/>
                      <a:pt x="3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3"/>
              <p:cNvSpPr/>
              <p:nvPr/>
            </p:nvSpPr>
            <p:spPr>
              <a:xfrm>
                <a:off x="1196856" y="1190990"/>
                <a:ext cx="40926" cy="30265"/>
              </a:xfrm>
              <a:custGeom>
                <a:rect b="b" l="l" r="r" t="t"/>
                <a:pathLst>
                  <a:path extrusionOk="0" h="582" w="787">
                    <a:moveTo>
                      <a:pt x="411" y="0"/>
                    </a:moveTo>
                    <a:cubicBezTo>
                      <a:pt x="407" y="0"/>
                      <a:pt x="403" y="0"/>
                      <a:pt x="400" y="0"/>
                    </a:cubicBezTo>
                    <a:cubicBezTo>
                      <a:pt x="0" y="0"/>
                      <a:pt x="0" y="581"/>
                      <a:pt x="400" y="581"/>
                    </a:cubicBezTo>
                    <a:cubicBezTo>
                      <a:pt x="783" y="581"/>
                      <a:pt x="787" y="0"/>
                      <a:pt x="4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3"/>
              <p:cNvSpPr/>
              <p:nvPr/>
            </p:nvSpPr>
            <p:spPr>
              <a:xfrm>
                <a:off x="204817" y="324797"/>
                <a:ext cx="99481" cy="99429"/>
              </a:xfrm>
              <a:custGeom>
                <a:rect b="b" l="l" r="r" t="t"/>
                <a:pathLst>
                  <a:path extrusionOk="0" h="1912" w="1913">
                    <a:moveTo>
                      <a:pt x="956" y="0"/>
                    </a:moveTo>
                    <a:cubicBezTo>
                      <a:pt x="932" y="907"/>
                      <a:pt x="908" y="932"/>
                      <a:pt x="1" y="956"/>
                    </a:cubicBezTo>
                    <a:cubicBezTo>
                      <a:pt x="908" y="980"/>
                      <a:pt x="932" y="1004"/>
                      <a:pt x="956" y="1912"/>
                    </a:cubicBezTo>
                    <a:cubicBezTo>
                      <a:pt x="981" y="1004"/>
                      <a:pt x="1005" y="980"/>
                      <a:pt x="1912" y="956"/>
                    </a:cubicBezTo>
                    <a:cubicBezTo>
                      <a:pt x="993" y="932"/>
                      <a:pt x="981" y="907"/>
                      <a:pt x="9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3"/>
              <p:cNvSpPr/>
              <p:nvPr/>
            </p:nvSpPr>
            <p:spPr>
              <a:xfrm>
                <a:off x="1459153" y="307793"/>
                <a:ext cx="98805" cy="99429"/>
              </a:xfrm>
              <a:custGeom>
                <a:rect b="b" l="l" r="r" t="t"/>
                <a:pathLst>
                  <a:path extrusionOk="0" h="1912" w="1900">
                    <a:moveTo>
                      <a:pt x="956" y="1"/>
                    </a:moveTo>
                    <a:cubicBezTo>
                      <a:pt x="424" y="1"/>
                      <a:pt x="1" y="436"/>
                      <a:pt x="1" y="956"/>
                    </a:cubicBezTo>
                    <a:cubicBezTo>
                      <a:pt x="1" y="1489"/>
                      <a:pt x="424" y="1912"/>
                      <a:pt x="956" y="1912"/>
                    </a:cubicBezTo>
                    <a:cubicBezTo>
                      <a:pt x="1477" y="1912"/>
                      <a:pt x="1900" y="1489"/>
                      <a:pt x="1900" y="956"/>
                    </a:cubicBezTo>
                    <a:cubicBezTo>
                      <a:pt x="1900" y="436"/>
                      <a:pt x="1477" y="1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"/>
              <p:cNvSpPr/>
              <p:nvPr/>
            </p:nvSpPr>
            <p:spPr>
              <a:xfrm>
                <a:off x="1688117" y="429841"/>
                <a:ext cx="98857" cy="99429"/>
              </a:xfrm>
              <a:custGeom>
                <a:rect b="b" l="l" r="r" t="t"/>
                <a:pathLst>
                  <a:path extrusionOk="0" h="1912" w="1901">
                    <a:moveTo>
                      <a:pt x="957" y="0"/>
                    </a:moveTo>
                    <a:cubicBezTo>
                      <a:pt x="932" y="908"/>
                      <a:pt x="908" y="932"/>
                      <a:pt x="1" y="956"/>
                    </a:cubicBezTo>
                    <a:cubicBezTo>
                      <a:pt x="908" y="980"/>
                      <a:pt x="932" y="1004"/>
                      <a:pt x="957" y="1912"/>
                    </a:cubicBezTo>
                    <a:cubicBezTo>
                      <a:pt x="981" y="1004"/>
                      <a:pt x="993" y="980"/>
                      <a:pt x="1900" y="956"/>
                    </a:cubicBezTo>
                    <a:cubicBezTo>
                      <a:pt x="993" y="932"/>
                      <a:pt x="981" y="908"/>
                      <a:pt x="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"/>
              <p:cNvSpPr/>
              <p:nvPr/>
            </p:nvSpPr>
            <p:spPr>
              <a:xfrm>
                <a:off x="1688117" y="768268"/>
                <a:ext cx="98857" cy="98805"/>
              </a:xfrm>
              <a:custGeom>
                <a:rect b="b" l="l" r="r" t="t"/>
                <a:pathLst>
                  <a:path extrusionOk="0" h="1900" w="1901">
                    <a:moveTo>
                      <a:pt x="957" y="0"/>
                    </a:moveTo>
                    <a:cubicBezTo>
                      <a:pt x="932" y="908"/>
                      <a:pt x="908" y="920"/>
                      <a:pt x="1" y="944"/>
                    </a:cubicBezTo>
                    <a:cubicBezTo>
                      <a:pt x="908" y="980"/>
                      <a:pt x="932" y="992"/>
                      <a:pt x="957" y="1900"/>
                    </a:cubicBezTo>
                    <a:cubicBezTo>
                      <a:pt x="981" y="992"/>
                      <a:pt x="993" y="980"/>
                      <a:pt x="1900" y="944"/>
                    </a:cubicBezTo>
                    <a:cubicBezTo>
                      <a:pt x="993" y="920"/>
                      <a:pt x="981" y="908"/>
                      <a:pt x="9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"/>
              <p:cNvSpPr/>
              <p:nvPr/>
            </p:nvSpPr>
            <p:spPr>
              <a:xfrm>
                <a:off x="1182399" y="1446994"/>
                <a:ext cx="99429" cy="99481"/>
              </a:xfrm>
              <a:custGeom>
                <a:rect b="b" l="l" r="r" t="t"/>
                <a:pathLst>
                  <a:path extrusionOk="0" h="1913" w="1912">
                    <a:moveTo>
                      <a:pt x="956" y="1"/>
                    </a:moveTo>
                    <a:cubicBezTo>
                      <a:pt x="436" y="1"/>
                      <a:pt x="0" y="424"/>
                      <a:pt x="0" y="956"/>
                    </a:cubicBezTo>
                    <a:cubicBezTo>
                      <a:pt x="0" y="1477"/>
                      <a:pt x="436" y="1912"/>
                      <a:pt x="956" y="1912"/>
                    </a:cubicBezTo>
                    <a:cubicBezTo>
                      <a:pt x="1488" y="1912"/>
                      <a:pt x="1911" y="1477"/>
                      <a:pt x="1911" y="956"/>
                    </a:cubicBezTo>
                    <a:cubicBezTo>
                      <a:pt x="1911" y="424"/>
                      <a:pt x="1488" y="1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"/>
              <p:cNvSpPr/>
              <p:nvPr/>
            </p:nvSpPr>
            <p:spPr>
              <a:xfrm>
                <a:off x="776629" y="1051313"/>
                <a:ext cx="99429" cy="98857"/>
              </a:xfrm>
              <a:custGeom>
                <a:rect b="b" l="l" r="r" t="t"/>
                <a:pathLst>
                  <a:path extrusionOk="0" h="1901" w="1912">
                    <a:moveTo>
                      <a:pt x="956" y="1"/>
                    </a:moveTo>
                    <a:cubicBezTo>
                      <a:pt x="932" y="908"/>
                      <a:pt x="908" y="920"/>
                      <a:pt x="1" y="944"/>
                    </a:cubicBezTo>
                    <a:cubicBezTo>
                      <a:pt x="908" y="981"/>
                      <a:pt x="932" y="993"/>
                      <a:pt x="956" y="1900"/>
                    </a:cubicBezTo>
                    <a:cubicBezTo>
                      <a:pt x="981" y="993"/>
                      <a:pt x="1005" y="981"/>
                      <a:pt x="1912" y="944"/>
                    </a:cubicBezTo>
                    <a:cubicBezTo>
                      <a:pt x="1005" y="920"/>
                      <a:pt x="981" y="908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"/>
              <p:cNvSpPr/>
              <p:nvPr/>
            </p:nvSpPr>
            <p:spPr>
              <a:xfrm>
                <a:off x="896805" y="1316782"/>
                <a:ext cx="99429" cy="99481"/>
              </a:xfrm>
              <a:custGeom>
                <a:rect b="b" l="l" r="r" t="t"/>
                <a:pathLst>
                  <a:path extrusionOk="0" h="1913" w="1912">
                    <a:moveTo>
                      <a:pt x="956" y="1"/>
                    </a:moveTo>
                    <a:cubicBezTo>
                      <a:pt x="932" y="908"/>
                      <a:pt x="907" y="932"/>
                      <a:pt x="0" y="956"/>
                    </a:cubicBezTo>
                    <a:cubicBezTo>
                      <a:pt x="907" y="981"/>
                      <a:pt x="932" y="1005"/>
                      <a:pt x="956" y="1912"/>
                    </a:cubicBezTo>
                    <a:cubicBezTo>
                      <a:pt x="980" y="1005"/>
                      <a:pt x="1004" y="981"/>
                      <a:pt x="1911" y="956"/>
                    </a:cubicBezTo>
                    <a:cubicBezTo>
                      <a:pt x="1004" y="932"/>
                      <a:pt x="980" y="908"/>
                      <a:pt x="9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"/>
              <p:cNvSpPr/>
              <p:nvPr/>
            </p:nvSpPr>
            <p:spPr>
              <a:xfrm>
                <a:off x="1671164" y="1281577"/>
                <a:ext cx="61051" cy="61675"/>
              </a:xfrm>
              <a:custGeom>
                <a:rect b="b" l="l" r="r" t="t"/>
                <a:pathLst>
                  <a:path extrusionOk="0" h="1186" w="1174">
                    <a:moveTo>
                      <a:pt x="581" y="0"/>
                    </a:moveTo>
                    <a:cubicBezTo>
                      <a:pt x="569" y="569"/>
                      <a:pt x="557" y="581"/>
                      <a:pt x="0" y="593"/>
                    </a:cubicBezTo>
                    <a:cubicBezTo>
                      <a:pt x="557" y="605"/>
                      <a:pt x="569" y="617"/>
                      <a:pt x="581" y="1186"/>
                    </a:cubicBezTo>
                    <a:cubicBezTo>
                      <a:pt x="605" y="617"/>
                      <a:pt x="617" y="605"/>
                      <a:pt x="1174" y="593"/>
                    </a:cubicBezTo>
                    <a:cubicBezTo>
                      <a:pt x="617" y="581"/>
                      <a:pt x="593" y="569"/>
                      <a:pt x="5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"/>
              <p:cNvSpPr/>
              <p:nvPr/>
            </p:nvSpPr>
            <p:spPr>
              <a:xfrm>
                <a:off x="1071687" y="1454535"/>
                <a:ext cx="37754" cy="37806"/>
              </a:xfrm>
              <a:custGeom>
                <a:rect b="b" l="l" r="r" t="t"/>
                <a:pathLst>
                  <a:path extrusionOk="0" h="727" w="726">
                    <a:moveTo>
                      <a:pt x="363" y="1"/>
                    </a:moveTo>
                    <a:cubicBezTo>
                      <a:pt x="351" y="352"/>
                      <a:pt x="339" y="364"/>
                      <a:pt x="0" y="364"/>
                    </a:cubicBezTo>
                    <a:cubicBezTo>
                      <a:pt x="339" y="376"/>
                      <a:pt x="351" y="388"/>
                      <a:pt x="363" y="727"/>
                    </a:cubicBezTo>
                    <a:cubicBezTo>
                      <a:pt x="363" y="388"/>
                      <a:pt x="375" y="376"/>
                      <a:pt x="726" y="364"/>
                    </a:cubicBezTo>
                    <a:cubicBezTo>
                      <a:pt x="387" y="352"/>
                      <a:pt x="363" y="352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"/>
              <p:cNvSpPr/>
              <p:nvPr/>
            </p:nvSpPr>
            <p:spPr>
              <a:xfrm>
                <a:off x="742672" y="1220527"/>
                <a:ext cx="37806" cy="37806"/>
              </a:xfrm>
              <a:custGeom>
                <a:rect b="b" l="l" r="r" t="t"/>
                <a:pathLst>
                  <a:path extrusionOk="0" h="727" w="727">
                    <a:moveTo>
                      <a:pt x="363" y="1"/>
                    </a:moveTo>
                    <a:cubicBezTo>
                      <a:pt x="351" y="340"/>
                      <a:pt x="339" y="352"/>
                      <a:pt x="0" y="364"/>
                    </a:cubicBezTo>
                    <a:cubicBezTo>
                      <a:pt x="339" y="376"/>
                      <a:pt x="351" y="376"/>
                      <a:pt x="363" y="727"/>
                    </a:cubicBezTo>
                    <a:cubicBezTo>
                      <a:pt x="375" y="376"/>
                      <a:pt x="375" y="376"/>
                      <a:pt x="726" y="364"/>
                    </a:cubicBezTo>
                    <a:cubicBezTo>
                      <a:pt x="375" y="352"/>
                      <a:pt x="375" y="340"/>
                      <a:pt x="36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"/>
              <p:cNvSpPr/>
              <p:nvPr/>
            </p:nvSpPr>
            <p:spPr>
              <a:xfrm>
                <a:off x="1871111" y="197601"/>
                <a:ext cx="23817" cy="21061"/>
              </a:xfrm>
              <a:custGeom>
                <a:rect b="b" l="l" r="r" t="t"/>
                <a:pathLst>
                  <a:path extrusionOk="0" h="405" w="458">
                    <a:moveTo>
                      <a:pt x="227" y="0"/>
                    </a:moveTo>
                    <a:cubicBezTo>
                      <a:pt x="135" y="0"/>
                      <a:pt x="41" y="54"/>
                      <a:pt x="14" y="172"/>
                    </a:cubicBezTo>
                    <a:cubicBezTo>
                      <a:pt x="1" y="320"/>
                      <a:pt x="114" y="404"/>
                      <a:pt x="229" y="404"/>
                    </a:cubicBezTo>
                    <a:cubicBezTo>
                      <a:pt x="320" y="404"/>
                      <a:pt x="411" y="351"/>
                      <a:pt x="438" y="233"/>
                    </a:cubicBezTo>
                    <a:cubicBezTo>
                      <a:pt x="458" y="85"/>
                      <a:pt x="343" y="0"/>
                      <a:pt x="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"/>
              <p:cNvSpPr/>
              <p:nvPr/>
            </p:nvSpPr>
            <p:spPr>
              <a:xfrm>
                <a:off x="1976883" y="267908"/>
                <a:ext cx="42538" cy="30005"/>
              </a:xfrm>
              <a:custGeom>
                <a:rect b="b" l="l" r="r" t="t"/>
                <a:pathLst>
                  <a:path extrusionOk="0" h="577" w="818">
                    <a:moveTo>
                      <a:pt x="497" y="0"/>
                    </a:moveTo>
                    <a:cubicBezTo>
                      <a:pt x="270" y="0"/>
                      <a:pt x="1" y="334"/>
                      <a:pt x="218" y="514"/>
                    </a:cubicBezTo>
                    <a:cubicBezTo>
                      <a:pt x="278" y="558"/>
                      <a:pt x="341" y="577"/>
                      <a:pt x="402" y="577"/>
                    </a:cubicBezTo>
                    <a:cubicBezTo>
                      <a:pt x="626" y="577"/>
                      <a:pt x="818" y="318"/>
                      <a:pt x="666" y="90"/>
                    </a:cubicBezTo>
                    <a:cubicBezTo>
                      <a:pt x="621" y="26"/>
                      <a:pt x="560" y="0"/>
                      <a:pt x="49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"/>
              <p:cNvSpPr/>
              <p:nvPr/>
            </p:nvSpPr>
            <p:spPr>
              <a:xfrm>
                <a:off x="1980211" y="422457"/>
                <a:ext cx="31097" cy="27873"/>
              </a:xfrm>
              <a:custGeom>
                <a:rect b="b" l="l" r="r" t="t"/>
                <a:pathLst>
                  <a:path extrusionOk="0" h="536" w="598">
                    <a:moveTo>
                      <a:pt x="292" y="0"/>
                    </a:moveTo>
                    <a:cubicBezTo>
                      <a:pt x="175" y="0"/>
                      <a:pt x="58" y="68"/>
                      <a:pt x="21" y="215"/>
                    </a:cubicBezTo>
                    <a:cubicBezTo>
                      <a:pt x="1" y="419"/>
                      <a:pt x="156" y="535"/>
                      <a:pt x="309" y="535"/>
                    </a:cubicBezTo>
                    <a:cubicBezTo>
                      <a:pt x="428" y="535"/>
                      <a:pt x="546" y="465"/>
                      <a:pt x="577" y="312"/>
                    </a:cubicBezTo>
                    <a:cubicBezTo>
                      <a:pt x="598" y="114"/>
                      <a:pt x="445" y="0"/>
                      <a:pt x="2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"/>
              <p:cNvSpPr/>
              <p:nvPr/>
            </p:nvSpPr>
            <p:spPr>
              <a:xfrm>
                <a:off x="2145057" y="651160"/>
                <a:ext cx="21633" cy="19501"/>
              </a:xfrm>
              <a:custGeom>
                <a:rect b="b" l="l" r="r" t="t"/>
                <a:pathLst>
                  <a:path extrusionOk="0" h="375" w="416">
                    <a:moveTo>
                      <a:pt x="203" y="1"/>
                    </a:moveTo>
                    <a:cubicBezTo>
                      <a:pt x="122" y="1"/>
                      <a:pt x="41" y="49"/>
                      <a:pt x="20" y="160"/>
                    </a:cubicBezTo>
                    <a:cubicBezTo>
                      <a:pt x="0" y="296"/>
                      <a:pt x="106" y="374"/>
                      <a:pt x="211" y="374"/>
                    </a:cubicBezTo>
                    <a:cubicBezTo>
                      <a:pt x="292" y="374"/>
                      <a:pt x="374" y="326"/>
                      <a:pt x="395" y="220"/>
                    </a:cubicBezTo>
                    <a:cubicBezTo>
                      <a:pt x="416" y="83"/>
                      <a:pt x="309" y="1"/>
                      <a:pt x="2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"/>
              <p:cNvSpPr/>
              <p:nvPr/>
            </p:nvSpPr>
            <p:spPr>
              <a:xfrm>
                <a:off x="2053014" y="833166"/>
                <a:ext cx="14509" cy="10869"/>
              </a:xfrm>
              <a:custGeom>
                <a:rect b="b" l="l" r="r" t="t"/>
                <a:pathLst>
                  <a:path extrusionOk="0" h="209" w="279">
                    <a:moveTo>
                      <a:pt x="126" y="1"/>
                    </a:moveTo>
                    <a:cubicBezTo>
                      <a:pt x="76" y="1"/>
                      <a:pt x="26" y="26"/>
                      <a:pt x="0" y="83"/>
                    </a:cubicBezTo>
                    <a:cubicBezTo>
                      <a:pt x="7" y="165"/>
                      <a:pt x="76" y="209"/>
                      <a:pt x="146" y="209"/>
                    </a:cubicBezTo>
                    <a:cubicBezTo>
                      <a:pt x="199" y="209"/>
                      <a:pt x="252" y="184"/>
                      <a:pt x="278" y="131"/>
                    </a:cubicBezTo>
                    <a:cubicBezTo>
                      <a:pt x="264" y="48"/>
                      <a:pt x="195" y="1"/>
                      <a:pt x="1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"/>
              <p:cNvSpPr/>
              <p:nvPr/>
            </p:nvSpPr>
            <p:spPr>
              <a:xfrm>
                <a:off x="2119680" y="1159841"/>
                <a:ext cx="34790" cy="32086"/>
              </a:xfrm>
              <a:custGeom>
                <a:rect b="b" l="l" r="r" t="t"/>
                <a:pathLst>
                  <a:path extrusionOk="0" h="617" w="669">
                    <a:moveTo>
                      <a:pt x="274" y="0"/>
                    </a:moveTo>
                    <a:cubicBezTo>
                      <a:pt x="137" y="0"/>
                      <a:pt x="12" y="64"/>
                      <a:pt x="12" y="212"/>
                    </a:cubicBezTo>
                    <a:cubicBezTo>
                      <a:pt x="0" y="309"/>
                      <a:pt x="25" y="418"/>
                      <a:pt x="85" y="515"/>
                    </a:cubicBezTo>
                    <a:cubicBezTo>
                      <a:pt x="137" y="582"/>
                      <a:pt x="217" y="617"/>
                      <a:pt x="299" y="617"/>
                    </a:cubicBezTo>
                    <a:cubicBezTo>
                      <a:pt x="350" y="617"/>
                      <a:pt x="401" y="603"/>
                      <a:pt x="448" y="575"/>
                    </a:cubicBezTo>
                    <a:cubicBezTo>
                      <a:pt x="533" y="503"/>
                      <a:pt x="581" y="418"/>
                      <a:pt x="605" y="309"/>
                    </a:cubicBezTo>
                    <a:cubicBezTo>
                      <a:pt x="668" y="120"/>
                      <a:pt x="460" y="0"/>
                      <a:pt x="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"/>
              <p:cNvSpPr/>
              <p:nvPr/>
            </p:nvSpPr>
            <p:spPr>
              <a:xfrm>
                <a:off x="1958006" y="1217251"/>
                <a:ext cx="52887" cy="54551"/>
              </a:xfrm>
              <a:custGeom>
                <a:rect b="b" l="l" r="r" t="t"/>
                <a:pathLst>
                  <a:path extrusionOk="0" h="1049" w="1017">
                    <a:moveTo>
                      <a:pt x="520" y="0"/>
                    </a:moveTo>
                    <a:cubicBezTo>
                      <a:pt x="437" y="0"/>
                      <a:pt x="354" y="25"/>
                      <a:pt x="279" y="76"/>
                    </a:cubicBezTo>
                    <a:cubicBezTo>
                      <a:pt x="134" y="161"/>
                      <a:pt x="49" y="318"/>
                      <a:pt x="25" y="487"/>
                    </a:cubicBezTo>
                    <a:cubicBezTo>
                      <a:pt x="0" y="608"/>
                      <a:pt x="37" y="741"/>
                      <a:pt x="109" y="850"/>
                    </a:cubicBezTo>
                    <a:cubicBezTo>
                      <a:pt x="182" y="947"/>
                      <a:pt x="291" y="1020"/>
                      <a:pt x="424" y="1044"/>
                    </a:cubicBezTo>
                    <a:cubicBezTo>
                      <a:pt x="447" y="1047"/>
                      <a:pt x="469" y="1048"/>
                      <a:pt x="492" y="1048"/>
                    </a:cubicBezTo>
                    <a:cubicBezTo>
                      <a:pt x="730" y="1048"/>
                      <a:pt x="936" y="877"/>
                      <a:pt x="980" y="645"/>
                    </a:cubicBezTo>
                    <a:cubicBezTo>
                      <a:pt x="1017" y="475"/>
                      <a:pt x="980" y="306"/>
                      <a:pt x="871" y="173"/>
                    </a:cubicBezTo>
                    <a:cubicBezTo>
                      <a:pt x="782" y="62"/>
                      <a:pt x="652" y="0"/>
                      <a:pt x="5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"/>
              <p:cNvSpPr/>
              <p:nvPr/>
            </p:nvSpPr>
            <p:spPr>
              <a:xfrm>
                <a:off x="2016508" y="1370708"/>
                <a:ext cx="51638" cy="42590"/>
              </a:xfrm>
              <a:custGeom>
                <a:rect b="b" l="l" r="r" t="t"/>
                <a:pathLst>
                  <a:path extrusionOk="0" h="819" w="993">
                    <a:moveTo>
                      <a:pt x="346" y="1"/>
                    </a:moveTo>
                    <a:cubicBezTo>
                      <a:pt x="221" y="1"/>
                      <a:pt x="103" y="63"/>
                      <a:pt x="37" y="210"/>
                    </a:cubicBezTo>
                    <a:cubicBezTo>
                      <a:pt x="13" y="282"/>
                      <a:pt x="0" y="355"/>
                      <a:pt x="0" y="427"/>
                    </a:cubicBezTo>
                    <a:cubicBezTo>
                      <a:pt x="13" y="488"/>
                      <a:pt x="37" y="548"/>
                      <a:pt x="73" y="609"/>
                    </a:cubicBezTo>
                    <a:lnTo>
                      <a:pt x="61" y="584"/>
                    </a:lnTo>
                    <a:lnTo>
                      <a:pt x="61" y="584"/>
                    </a:lnTo>
                    <a:cubicBezTo>
                      <a:pt x="140" y="733"/>
                      <a:pt x="287" y="818"/>
                      <a:pt x="450" y="818"/>
                    </a:cubicBezTo>
                    <a:cubicBezTo>
                      <a:pt x="469" y="818"/>
                      <a:pt x="489" y="817"/>
                      <a:pt x="509" y="815"/>
                    </a:cubicBezTo>
                    <a:cubicBezTo>
                      <a:pt x="896" y="778"/>
                      <a:pt x="992" y="246"/>
                      <a:pt x="629" y="89"/>
                    </a:cubicBezTo>
                    <a:lnTo>
                      <a:pt x="629" y="89"/>
                    </a:lnTo>
                    <a:cubicBezTo>
                      <a:pt x="660" y="109"/>
                      <a:pt x="675" y="119"/>
                      <a:pt x="675" y="119"/>
                    </a:cubicBezTo>
                    <a:cubicBezTo>
                      <a:pt x="675" y="119"/>
                      <a:pt x="645" y="100"/>
                      <a:pt x="581" y="65"/>
                    </a:cubicBezTo>
                    <a:cubicBezTo>
                      <a:pt x="557" y="48"/>
                      <a:pt x="532" y="37"/>
                      <a:pt x="504" y="32"/>
                    </a:cubicBezTo>
                    <a:lnTo>
                      <a:pt x="504" y="32"/>
                    </a:lnTo>
                    <a:cubicBezTo>
                      <a:pt x="452" y="12"/>
                      <a:pt x="399" y="1"/>
                      <a:pt x="3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"/>
              <p:cNvSpPr/>
              <p:nvPr/>
            </p:nvSpPr>
            <p:spPr>
              <a:xfrm>
                <a:off x="1866483" y="1384436"/>
                <a:ext cx="54447" cy="45034"/>
              </a:xfrm>
              <a:custGeom>
                <a:rect b="b" l="l" r="r" t="t"/>
                <a:pathLst>
                  <a:path extrusionOk="0" h="866" w="1047">
                    <a:moveTo>
                      <a:pt x="481" y="1"/>
                    </a:moveTo>
                    <a:cubicBezTo>
                      <a:pt x="268" y="1"/>
                      <a:pt x="88" y="149"/>
                      <a:pt x="55" y="357"/>
                    </a:cubicBezTo>
                    <a:cubicBezTo>
                      <a:pt x="1" y="645"/>
                      <a:pt x="228" y="866"/>
                      <a:pt x="477" y="866"/>
                    </a:cubicBezTo>
                    <a:cubicBezTo>
                      <a:pt x="563" y="866"/>
                      <a:pt x="652" y="839"/>
                      <a:pt x="732" y="780"/>
                    </a:cubicBezTo>
                    <a:cubicBezTo>
                      <a:pt x="1047" y="563"/>
                      <a:pt x="926" y="67"/>
                      <a:pt x="551" y="6"/>
                    </a:cubicBezTo>
                    <a:cubicBezTo>
                      <a:pt x="527" y="3"/>
                      <a:pt x="504" y="1"/>
                      <a:pt x="4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3"/>
              <p:cNvSpPr/>
              <p:nvPr/>
            </p:nvSpPr>
            <p:spPr>
              <a:xfrm>
                <a:off x="1892744" y="1549906"/>
                <a:ext cx="47686" cy="39782"/>
              </a:xfrm>
              <a:custGeom>
                <a:rect b="b" l="l" r="r" t="t"/>
                <a:pathLst>
                  <a:path extrusionOk="0" h="765" w="917">
                    <a:moveTo>
                      <a:pt x="418" y="0"/>
                    </a:moveTo>
                    <a:cubicBezTo>
                      <a:pt x="237" y="0"/>
                      <a:pt x="78" y="136"/>
                      <a:pt x="46" y="320"/>
                    </a:cubicBezTo>
                    <a:cubicBezTo>
                      <a:pt x="0" y="566"/>
                      <a:pt x="202" y="764"/>
                      <a:pt x="423" y="764"/>
                    </a:cubicBezTo>
                    <a:cubicBezTo>
                      <a:pt x="495" y="764"/>
                      <a:pt x="570" y="743"/>
                      <a:pt x="639" y="695"/>
                    </a:cubicBezTo>
                    <a:cubicBezTo>
                      <a:pt x="917" y="490"/>
                      <a:pt x="820" y="66"/>
                      <a:pt x="481" y="6"/>
                    </a:cubicBezTo>
                    <a:cubicBezTo>
                      <a:pt x="460" y="2"/>
                      <a:pt x="439" y="0"/>
                      <a:pt x="4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3"/>
              <p:cNvSpPr/>
              <p:nvPr/>
            </p:nvSpPr>
            <p:spPr>
              <a:xfrm>
                <a:off x="1776416" y="1516157"/>
                <a:ext cx="19761" cy="17525"/>
              </a:xfrm>
              <a:custGeom>
                <a:rect b="b" l="l" r="r" t="t"/>
                <a:pathLst>
                  <a:path extrusionOk="0" h="337" w="380">
                    <a:moveTo>
                      <a:pt x="187" y="0"/>
                    </a:moveTo>
                    <a:cubicBezTo>
                      <a:pt x="111" y="0"/>
                      <a:pt x="37" y="45"/>
                      <a:pt x="21" y="147"/>
                    </a:cubicBezTo>
                    <a:cubicBezTo>
                      <a:pt x="1" y="267"/>
                      <a:pt x="96" y="336"/>
                      <a:pt x="191" y="336"/>
                    </a:cubicBezTo>
                    <a:cubicBezTo>
                      <a:pt x="267" y="336"/>
                      <a:pt x="343" y="292"/>
                      <a:pt x="359" y="195"/>
                    </a:cubicBezTo>
                    <a:cubicBezTo>
                      <a:pt x="380" y="73"/>
                      <a:pt x="283" y="0"/>
                      <a:pt x="1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3"/>
              <p:cNvSpPr/>
              <p:nvPr/>
            </p:nvSpPr>
            <p:spPr>
              <a:xfrm>
                <a:off x="1720982" y="1624736"/>
                <a:ext cx="37286" cy="32710"/>
              </a:xfrm>
              <a:custGeom>
                <a:rect b="b" l="l" r="r" t="t"/>
                <a:pathLst>
                  <a:path extrusionOk="0" h="629" w="717">
                    <a:moveTo>
                      <a:pt x="346" y="1"/>
                    </a:moveTo>
                    <a:cubicBezTo>
                      <a:pt x="205" y="1"/>
                      <a:pt x="66" y="81"/>
                      <a:pt x="34" y="260"/>
                    </a:cubicBezTo>
                    <a:cubicBezTo>
                      <a:pt x="0" y="493"/>
                      <a:pt x="190" y="628"/>
                      <a:pt x="372" y="628"/>
                    </a:cubicBezTo>
                    <a:cubicBezTo>
                      <a:pt x="513" y="628"/>
                      <a:pt x="649" y="548"/>
                      <a:pt x="675" y="369"/>
                    </a:cubicBezTo>
                    <a:cubicBezTo>
                      <a:pt x="716" y="137"/>
                      <a:pt x="530" y="1"/>
                      <a:pt x="3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3"/>
              <p:cNvSpPr/>
              <p:nvPr/>
            </p:nvSpPr>
            <p:spPr>
              <a:xfrm>
                <a:off x="1648907" y="1686670"/>
                <a:ext cx="36662" cy="31930"/>
              </a:xfrm>
              <a:custGeom>
                <a:rect b="b" l="l" r="r" t="t"/>
                <a:pathLst>
                  <a:path extrusionOk="0" h="614" w="705">
                    <a:moveTo>
                      <a:pt x="347" y="0"/>
                    </a:moveTo>
                    <a:cubicBezTo>
                      <a:pt x="209" y="0"/>
                      <a:pt x="73" y="80"/>
                      <a:pt x="41" y="255"/>
                    </a:cubicBezTo>
                    <a:cubicBezTo>
                      <a:pt x="0" y="481"/>
                      <a:pt x="184" y="614"/>
                      <a:pt x="365" y="614"/>
                    </a:cubicBezTo>
                    <a:cubicBezTo>
                      <a:pt x="503" y="614"/>
                      <a:pt x="639" y="536"/>
                      <a:pt x="670" y="364"/>
                    </a:cubicBezTo>
                    <a:cubicBezTo>
                      <a:pt x="704" y="132"/>
                      <a:pt x="524" y="0"/>
                      <a:pt x="34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3"/>
              <p:cNvSpPr/>
              <p:nvPr/>
            </p:nvSpPr>
            <p:spPr>
              <a:xfrm>
                <a:off x="1563052" y="1560618"/>
                <a:ext cx="34426" cy="30265"/>
              </a:xfrm>
              <a:custGeom>
                <a:rect b="b" l="l" r="r" t="t"/>
                <a:pathLst>
                  <a:path extrusionOk="0" h="582" w="662">
                    <a:moveTo>
                      <a:pt x="322" y="1"/>
                    </a:moveTo>
                    <a:cubicBezTo>
                      <a:pt x="190" y="1"/>
                      <a:pt x="61" y="78"/>
                      <a:pt x="35" y="247"/>
                    </a:cubicBezTo>
                    <a:cubicBezTo>
                      <a:pt x="1" y="459"/>
                      <a:pt x="170" y="581"/>
                      <a:pt x="338" y="581"/>
                    </a:cubicBezTo>
                    <a:cubicBezTo>
                      <a:pt x="468" y="581"/>
                      <a:pt x="596" y="508"/>
                      <a:pt x="628" y="344"/>
                    </a:cubicBezTo>
                    <a:cubicBezTo>
                      <a:pt x="662" y="127"/>
                      <a:pt x="490" y="1"/>
                      <a:pt x="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3"/>
              <p:cNvSpPr/>
              <p:nvPr/>
            </p:nvSpPr>
            <p:spPr>
              <a:xfrm>
                <a:off x="1529459" y="1614440"/>
                <a:ext cx="29641" cy="26885"/>
              </a:xfrm>
              <a:custGeom>
                <a:rect b="b" l="l" r="r" t="t"/>
                <a:pathLst>
                  <a:path extrusionOk="0" h="517" w="570">
                    <a:moveTo>
                      <a:pt x="280" y="1"/>
                    </a:moveTo>
                    <a:cubicBezTo>
                      <a:pt x="167" y="1"/>
                      <a:pt x="54" y="68"/>
                      <a:pt x="28" y="216"/>
                    </a:cubicBezTo>
                    <a:cubicBezTo>
                      <a:pt x="1" y="406"/>
                      <a:pt x="145" y="517"/>
                      <a:pt x="288" y="517"/>
                    </a:cubicBezTo>
                    <a:cubicBezTo>
                      <a:pt x="399" y="517"/>
                      <a:pt x="509" y="449"/>
                      <a:pt x="536" y="301"/>
                    </a:cubicBezTo>
                    <a:cubicBezTo>
                      <a:pt x="570" y="111"/>
                      <a:pt x="424" y="1"/>
                      <a:pt x="2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3"/>
              <p:cNvSpPr/>
              <p:nvPr/>
            </p:nvSpPr>
            <p:spPr>
              <a:xfrm>
                <a:off x="1382398" y="1754272"/>
                <a:ext cx="42486" cy="33282"/>
              </a:xfrm>
              <a:custGeom>
                <a:rect b="b" l="l" r="r" t="t"/>
                <a:pathLst>
                  <a:path extrusionOk="0" h="640" w="817">
                    <a:moveTo>
                      <a:pt x="418" y="0"/>
                    </a:moveTo>
                    <a:cubicBezTo>
                      <a:pt x="337" y="0"/>
                      <a:pt x="255" y="33"/>
                      <a:pt x="194" y="104"/>
                    </a:cubicBezTo>
                    <a:lnTo>
                      <a:pt x="170" y="116"/>
                    </a:lnTo>
                    <a:cubicBezTo>
                      <a:pt x="1" y="297"/>
                      <a:pt x="146" y="600"/>
                      <a:pt x="364" y="636"/>
                    </a:cubicBezTo>
                    <a:cubicBezTo>
                      <a:pt x="379" y="639"/>
                      <a:pt x="393" y="640"/>
                      <a:pt x="408" y="640"/>
                    </a:cubicBezTo>
                    <a:cubicBezTo>
                      <a:pt x="613" y="640"/>
                      <a:pt x="816" y="416"/>
                      <a:pt x="715" y="213"/>
                    </a:cubicBezTo>
                    <a:lnTo>
                      <a:pt x="690" y="176"/>
                    </a:lnTo>
                    <a:cubicBezTo>
                      <a:pt x="641" y="64"/>
                      <a:pt x="530" y="0"/>
                      <a:pt x="4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3"/>
              <p:cNvSpPr/>
              <p:nvPr/>
            </p:nvSpPr>
            <p:spPr>
              <a:xfrm>
                <a:off x="1482658" y="1705651"/>
                <a:ext cx="23921" cy="21425"/>
              </a:xfrm>
              <a:custGeom>
                <a:rect b="b" l="l" r="r" t="t"/>
                <a:pathLst>
                  <a:path extrusionOk="0" h="412" w="460">
                    <a:moveTo>
                      <a:pt x="221" y="1"/>
                    </a:moveTo>
                    <a:cubicBezTo>
                      <a:pt x="130" y="1"/>
                      <a:pt x="41" y="53"/>
                      <a:pt x="20" y="168"/>
                    </a:cubicBezTo>
                    <a:cubicBezTo>
                      <a:pt x="0" y="324"/>
                      <a:pt x="117" y="411"/>
                      <a:pt x="231" y="411"/>
                    </a:cubicBezTo>
                    <a:cubicBezTo>
                      <a:pt x="321" y="411"/>
                      <a:pt x="411" y="357"/>
                      <a:pt x="432" y="240"/>
                    </a:cubicBezTo>
                    <a:cubicBezTo>
                      <a:pt x="459" y="90"/>
                      <a:pt x="339" y="1"/>
                      <a:pt x="2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3"/>
              <p:cNvSpPr/>
              <p:nvPr/>
            </p:nvSpPr>
            <p:spPr>
              <a:xfrm>
                <a:off x="1338300" y="1644549"/>
                <a:ext cx="30161" cy="26469"/>
              </a:xfrm>
              <a:custGeom>
                <a:rect b="b" l="l" r="r" t="t"/>
                <a:pathLst>
                  <a:path extrusionOk="0" h="509" w="580">
                    <a:moveTo>
                      <a:pt x="279" y="0"/>
                    </a:moveTo>
                    <a:cubicBezTo>
                      <a:pt x="165" y="0"/>
                      <a:pt x="51" y="64"/>
                      <a:pt x="14" y="206"/>
                    </a:cubicBezTo>
                    <a:cubicBezTo>
                      <a:pt x="1" y="398"/>
                      <a:pt x="150" y="508"/>
                      <a:pt x="298" y="508"/>
                    </a:cubicBezTo>
                    <a:cubicBezTo>
                      <a:pt x="410" y="508"/>
                      <a:pt x="522" y="444"/>
                      <a:pt x="559" y="303"/>
                    </a:cubicBezTo>
                    <a:cubicBezTo>
                      <a:pt x="579" y="110"/>
                      <a:pt x="429" y="0"/>
                      <a:pt x="2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3"/>
              <p:cNvSpPr/>
              <p:nvPr/>
            </p:nvSpPr>
            <p:spPr>
              <a:xfrm>
                <a:off x="1294567" y="1741584"/>
                <a:ext cx="30473" cy="27405"/>
              </a:xfrm>
              <a:custGeom>
                <a:rect b="b" l="l" r="r" t="t"/>
                <a:pathLst>
                  <a:path extrusionOk="0" h="527" w="586">
                    <a:moveTo>
                      <a:pt x="282" y="0"/>
                    </a:moveTo>
                    <a:cubicBezTo>
                      <a:pt x="166" y="0"/>
                      <a:pt x="52" y="67"/>
                      <a:pt x="21" y="215"/>
                    </a:cubicBezTo>
                    <a:cubicBezTo>
                      <a:pt x="0" y="413"/>
                      <a:pt x="153" y="526"/>
                      <a:pt x="303" y="526"/>
                    </a:cubicBezTo>
                    <a:cubicBezTo>
                      <a:pt x="419" y="526"/>
                      <a:pt x="533" y="459"/>
                      <a:pt x="565" y="312"/>
                    </a:cubicBezTo>
                    <a:cubicBezTo>
                      <a:pt x="585" y="113"/>
                      <a:pt x="432" y="0"/>
                      <a:pt x="2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3"/>
              <p:cNvSpPr/>
              <p:nvPr/>
            </p:nvSpPr>
            <p:spPr>
              <a:xfrm>
                <a:off x="1122077" y="1649801"/>
                <a:ext cx="33802" cy="29329"/>
              </a:xfrm>
              <a:custGeom>
                <a:rect b="b" l="l" r="r" t="t"/>
                <a:pathLst>
                  <a:path extrusionOk="0" h="564" w="650">
                    <a:moveTo>
                      <a:pt x="315" y="0"/>
                    </a:moveTo>
                    <a:cubicBezTo>
                      <a:pt x="187" y="0"/>
                      <a:pt x="62" y="74"/>
                      <a:pt x="35" y="238"/>
                    </a:cubicBezTo>
                    <a:cubicBezTo>
                      <a:pt x="1" y="443"/>
                      <a:pt x="172" y="563"/>
                      <a:pt x="338" y="563"/>
                    </a:cubicBezTo>
                    <a:cubicBezTo>
                      <a:pt x="465" y="563"/>
                      <a:pt x="589" y="492"/>
                      <a:pt x="616" y="335"/>
                    </a:cubicBezTo>
                    <a:cubicBezTo>
                      <a:pt x="650" y="123"/>
                      <a:pt x="480" y="0"/>
                      <a:pt x="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3"/>
              <p:cNvSpPr/>
              <p:nvPr/>
            </p:nvSpPr>
            <p:spPr>
              <a:xfrm>
                <a:off x="1102056" y="1717923"/>
                <a:ext cx="28341" cy="25013"/>
              </a:xfrm>
              <a:custGeom>
                <a:rect b="b" l="l" r="r" t="t"/>
                <a:pathLst>
                  <a:path extrusionOk="0" h="481" w="545">
                    <a:moveTo>
                      <a:pt x="266" y="0"/>
                    </a:moveTo>
                    <a:cubicBezTo>
                      <a:pt x="159" y="0"/>
                      <a:pt x="52" y="62"/>
                      <a:pt x="21" y="198"/>
                    </a:cubicBezTo>
                    <a:cubicBezTo>
                      <a:pt x="0" y="376"/>
                      <a:pt x="143" y="480"/>
                      <a:pt x="281" y="480"/>
                    </a:cubicBezTo>
                    <a:cubicBezTo>
                      <a:pt x="387" y="480"/>
                      <a:pt x="491" y="419"/>
                      <a:pt x="517" y="283"/>
                    </a:cubicBezTo>
                    <a:cubicBezTo>
                      <a:pt x="544" y="105"/>
                      <a:pt x="405" y="0"/>
                      <a:pt x="2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3"/>
              <p:cNvSpPr/>
              <p:nvPr/>
            </p:nvSpPr>
            <p:spPr>
              <a:xfrm>
                <a:off x="1176731" y="1742000"/>
                <a:ext cx="48570" cy="34998"/>
              </a:xfrm>
              <a:custGeom>
                <a:rect b="b" l="l" r="r" t="t"/>
                <a:pathLst>
                  <a:path extrusionOk="0" h="673" w="934">
                    <a:moveTo>
                      <a:pt x="589" y="1"/>
                    </a:moveTo>
                    <a:cubicBezTo>
                      <a:pt x="335" y="1"/>
                      <a:pt x="0" y="340"/>
                      <a:pt x="242" y="545"/>
                    </a:cubicBezTo>
                    <a:lnTo>
                      <a:pt x="291" y="594"/>
                    </a:lnTo>
                    <a:cubicBezTo>
                      <a:pt x="349" y="649"/>
                      <a:pt x="418" y="673"/>
                      <a:pt x="488" y="673"/>
                    </a:cubicBezTo>
                    <a:cubicBezTo>
                      <a:pt x="709" y="673"/>
                      <a:pt x="933" y="436"/>
                      <a:pt x="823" y="207"/>
                    </a:cubicBezTo>
                    <a:cubicBezTo>
                      <a:pt x="811" y="195"/>
                      <a:pt x="811" y="170"/>
                      <a:pt x="799" y="146"/>
                    </a:cubicBezTo>
                    <a:cubicBezTo>
                      <a:pt x="758" y="43"/>
                      <a:pt x="679" y="1"/>
                      <a:pt x="5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3"/>
              <p:cNvSpPr/>
              <p:nvPr/>
            </p:nvSpPr>
            <p:spPr>
              <a:xfrm>
                <a:off x="1001693" y="1706431"/>
                <a:ext cx="24545" cy="21581"/>
              </a:xfrm>
              <a:custGeom>
                <a:rect b="b" l="l" r="r" t="t"/>
                <a:pathLst>
                  <a:path extrusionOk="0" h="415" w="472">
                    <a:moveTo>
                      <a:pt x="233" y="0"/>
                    </a:moveTo>
                    <a:cubicBezTo>
                      <a:pt x="140" y="0"/>
                      <a:pt x="49" y="55"/>
                      <a:pt x="28" y="177"/>
                    </a:cubicBezTo>
                    <a:cubicBezTo>
                      <a:pt x="0" y="326"/>
                      <a:pt x="118" y="414"/>
                      <a:pt x="236" y="414"/>
                    </a:cubicBezTo>
                    <a:cubicBezTo>
                      <a:pt x="330" y="414"/>
                      <a:pt x="424" y="360"/>
                      <a:pt x="451" y="238"/>
                    </a:cubicBezTo>
                    <a:cubicBezTo>
                      <a:pt x="471" y="89"/>
                      <a:pt x="351" y="0"/>
                      <a:pt x="2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3"/>
              <p:cNvSpPr/>
              <p:nvPr/>
            </p:nvSpPr>
            <p:spPr>
              <a:xfrm>
                <a:off x="838043" y="1616104"/>
                <a:ext cx="38898" cy="34114"/>
              </a:xfrm>
              <a:custGeom>
                <a:rect b="b" l="l" r="r" t="t"/>
                <a:pathLst>
                  <a:path extrusionOk="0" h="656" w="748">
                    <a:moveTo>
                      <a:pt x="365" y="1"/>
                    </a:moveTo>
                    <a:cubicBezTo>
                      <a:pt x="218" y="1"/>
                      <a:pt x="73" y="84"/>
                      <a:pt x="41" y="269"/>
                    </a:cubicBezTo>
                    <a:cubicBezTo>
                      <a:pt x="1" y="513"/>
                      <a:pt x="193" y="655"/>
                      <a:pt x="382" y="655"/>
                    </a:cubicBezTo>
                    <a:cubicBezTo>
                      <a:pt x="529" y="655"/>
                      <a:pt x="675" y="569"/>
                      <a:pt x="707" y="378"/>
                    </a:cubicBezTo>
                    <a:cubicBezTo>
                      <a:pt x="748" y="139"/>
                      <a:pt x="554" y="1"/>
                      <a:pt x="3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3"/>
              <p:cNvSpPr/>
              <p:nvPr/>
            </p:nvSpPr>
            <p:spPr>
              <a:xfrm>
                <a:off x="735495" y="1541065"/>
                <a:ext cx="37338" cy="32710"/>
              </a:xfrm>
              <a:custGeom>
                <a:rect b="b" l="l" r="r" t="t"/>
                <a:pathLst>
                  <a:path extrusionOk="0" h="629" w="718">
                    <a:moveTo>
                      <a:pt x="350" y="1"/>
                    </a:moveTo>
                    <a:cubicBezTo>
                      <a:pt x="210" y="1"/>
                      <a:pt x="73" y="81"/>
                      <a:pt x="42" y="260"/>
                    </a:cubicBezTo>
                    <a:cubicBezTo>
                      <a:pt x="1" y="493"/>
                      <a:pt x="188" y="629"/>
                      <a:pt x="371" y="629"/>
                    </a:cubicBezTo>
                    <a:cubicBezTo>
                      <a:pt x="512" y="629"/>
                      <a:pt x="651" y="548"/>
                      <a:pt x="683" y="369"/>
                    </a:cubicBezTo>
                    <a:cubicBezTo>
                      <a:pt x="717" y="137"/>
                      <a:pt x="531" y="1"/>
                      <a:pt x="35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3"/>
              <p:cNvSpPr/>
              <p:nvPr/>
            </p:nvSpPr>
            <p:spPr>
              <a:xfrm>
                <a:off x="802370" y="1481419"/>
                <a:ext cx="19085" cy="17109"/>
              </a:xfrm>
              <a:custGeom>
                <a:rect b="b" l="l" r="r" t="t"/>
                <a:pathLst>
                  <a:path extrusionOk="0" h="329" w="367">
                    <a:moveTo>
                      <a:pt x="172" y="1"/>
                    </a:moveTo>
                    <a:cubicBezTo>
                      <a:pt x="99" y="1"/>
                      <a:pt x="29" y="43"/>
                      <a:pt x="14" y="137"/>
                    </a:cubicBezTo>
                    <a:cubicBezTo>
                      <a:pt x="0" y="260"/>
                      <a:pt x="94" y="329"/>
                      <a:pt x="187" y="329"/>
                    </a:cubicBezTo>
                    <a:cubicBezTo>
                      <a:pt x="260" y="329"/>
                      <a:pt x="331" y="287"/>
                      <a:pt x="352" y="198"/>
                    </a:cubicBezTo>
                    <a:cubicBezTo>
                      <a:pt x="366" y="74"/>
                      <a:pt x="267" y="1"/>
                      <a:pt x="1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3"/>
              <p:cNvSpPr/>
              <p:nvPr/>
            </p:nvSpPr>
            <p:spPr>
              <a:xfrm>
                <a:off x="678085" y="1290417"/>
                <a:ext cx="27977" cy="24961"/>
              </a:xfrm>
              <a:custGeom>
                <a:rect b="b" l="l" r="r" t="t"/>
                <a:pathLst>
                  <a:path extrusionOk="0" h="480" w="538">
                    <a:moveTo>
                      <a:pt x="259" y="1"/>
                    </a:moveTo>
                    <a:cubicBezTo>
                      <a:pt x="152" y="1"/>
                      <a:pt x="47" y="61"/>
                      <a:pt x="21" y="193"/>
                    </a:cubicBezTo>
                    <a:cubicBezTo>
                      <a:pt x="0" y="376"/>
                      <a:pt x="136" y="480"/>
                      <a:pt x="272" y="480"/>
                    </a:cubicBezTo>
                    <a:cubicBezTo>
                      <a:pt x="378" y="480"/>
                      <a:pt x="485" y="416"/>
                      <a:pt x="517" y="278"/>
                    </a:cubicBezTo>
                    <a:cubicBezTo>
                      <a:pt x="537" y="101"/>
                      <a:pt x="397" y="1"/>
                      <a:pt x="2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3"/>
              <p:cNvSpPr/>
              <p:nvPr/>
            </p:nvSpPr>
            <p:spPr>
              <a:xfrm>
                <a:off x="610431" y="1283449"/>
                <a:ext cx="26781" cy="23973"/>
              </a:xfrm>
              <a:custGeom>
                <a:rect b="b" l="l" r="r" t="t"/>
                <a:pathLst>
                  <a:path extrusionOk="0" h="461" w="515">
                    <a:moveTo>
                      <a:pt x="252" y="0"/>
                    </a:moveTo>
                    <a:cubicBezTo>
                      <a:pt x="150" y="0"/>
                      <a:pt x="49" y="61"/>
                      <a:pt x="27" y="194"/>
                    </a:cubicBezTo>
                    <a:cubicBezTo>
                      <a:pt x="0" y="363"/>
                      <a:pt x="128" y="461"/>
                      <a:pt x="257" y="461"/>
                    </a:cubicBezTo>
                    <a:cubicBezTo>
                      <a:pt x="358" y="461"/>
                      <a:pt x="460" y="400"/>
                      <a:pt x="487" y="267"/>
                    </a:cubicBezTo>
                    <a:cubicBezTo>
                      <a:pt x="514" y="98"/>
                      <a:pt x="382" y="0"/>
                      <a:pt x="2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"/>
              <p:cNvSpPr/>
              <p:nvPr/>
            </p:nvSpPr>
            <p:spPr>
              <a:xfrm>
                <a:off x="668569" y="1386828"/>
                <a:ext cx="36662" cy="31930"/>
              </a:xfrm>
              <a:custGeom>
                <a:rect b="b" l="l" r="r" t="t"/>
                <a:pathLst>
                  <a:path extrusionOk="0" h="614" w="705">
                    <a:moveTo>
                      <a:pt x="340" y="0"/>
                    </a:moveTo>
                    <a:cubicBezTo>
                      <a:pt x="202" y="0"/>
                      <a:pt x="66" y="78"/>
                      <a:pt x="34" y="251"/>
                    </a:cubicBezTo>
                    <a:cubicBezTo>
                      <a:pt x="0" y="482"/>
                      <a:pt x="185" y="614"/>
                      <a:pt x="363" y="614"/>
                    </a:cubicBezTo>
                    <a:cubicBezTo>
                      <a:pt x="502" y="614"/>
                      <a:pt x="637" y="534"/>
                      <a:pt x="663" y="359"/>
                    </a:cubicBezTo>
                    <a:cubicBezTo>
                      <a:pt x="705" y="133"/>
                      <a:pt x="520" y="0"/>
                      <a:pt x="3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"/>
              <p:cNvSpPr/>
              <p:nvPr/>
            </p:nvSpPr>
            <p:spPr>
              <a:xfrm>
                <a:off x="711055" y="1093019"/>
                <a:ext cx="21425" cy="19241"/>
              </a:xfrm>
              <a:custGeom>
                <a:rect b="b" l="l" r="r" t="t"/>
                <a:pathLst>
                  <a:path extrusionOk="0" h="370" w="412">
                    <a:moveTo>
                      <a:pt x="203" y="1"/>
                    </a:moveTo>
                    <a:cubicBezTo>
                      <a:pt x="122" y="1"/>
                      <a:pt x="44" y="49"/>
                      <a:pt x="28" y="155"/>
                    </a:cubicBezTo>
                    <a:cubicBezTo>
                      <a:pt x="1" y="290"/>
                      <a:pt x="103" y="369"/>
                      <a:pt x="207" y="369"/>
                    </a:cubicBezTo>
                    <a:cubicBezTo>
                      <a:pt x="288" y="369"/>
                      <a:pt x="370" y="321"/>
                      <a:pt x="391" y="215"/>
                    </a:cubicBezTo>
                    <a:cubicBezTo>
                      <a:pt x="411" y="79"/>
                      <a:pt x="306" y="1"/>
                      <a:pt x="2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3"/>
              <p:cNvSpPr/>
              <p:nvPr/>
            </p:nvSpPr>
            <p:spPr>
              <a:xfrm>
                <a:off x="609703" y="1039717"/>
                <a:ext cx="37286" cy="32710"/>
              </a:xfrm>
              <a:custGeom>
                <a:rect b="b" l="l" r="r" t="t"/>
                <a:pathLst>
                  <a:path extrusionOk="0" h="629" w="717">
                    <a:moveTo>
                      <a:pt x="349" y="1"/>
                    </a:moveTo>
                    <a:cubicBezTo>
                      <a:pt x="210" y="1"/>
                      <a:pt x="73" y="81"/>
                      <a:pt x="41" y="260"/>
                    </a:cubicBezTo>
                    <a:cubicBezTo>
                      <a:pt x="0" y="493"/>
                      <a:pt x="187" y="628"/>
                      <a:pt x="371" y="628"/>
                    </a:cubicBezTo>
                    <a:cubicBezTo>
                      <a:pt x="512" y="628"/>
                      <a:pt x="651" y="548"/>
                      <a:pt x="682" y="369"/>
                    </a:cubicBezTo>
                    <a:cubicBezTo>
                      <a:pt x="717" y="137"/>
                      <a:pt x="531" y="1"/>
                      <a:pt x="3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3"/>
              <p:cNvSpPr/>
              <p:nvPr/>
            </p:nvSpPr>
            <p:spPr>
              <a:xfrm>
                <a:off x="692490" y="1011168"/>
                <a:ext cx="37234" cy="32398"/>
              </a:xfrm>
              <a:custGeom>
                <a:rect b="b" l="l" r="r" t="t"/>
                <a:pathLst>
                  <a:path extrusionOk="0" h="623" w="716">
                    <a:moveTo>
                      <a:pt x="353" y="1"/>
                    </a:moveTo>
                    <a:cubicBezTo>
                      <a:pt x="209" y="1"/>
                      <a:pt x="66" y="83"/>
                      <a:pt x="34" y="265"/>
                    </a:cubicBezTo>
                    <a:cubicBezTo>
                      <a:pt x="0" y="489"/>
                      <a:pt x="184" y="622"/>
                      <a:pt x="365" y="622"/>
                    </a:cubicBezTo>
                    <a:cubicBezTo>
                      <a:pt x="505" y="622"/>
                      <a:pt x="643" y="542"/>
                      <a:pt x="675" y="362"/>
                    </a:cubicBezTo>
                    <a:cubicBezTo>
                      <a:pt x="716" y="132"/>
                      <a:pt x="534" y="1"/>
                      <a:pt x="35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"/>
              <p:cNvSpPr/>
              <p:nvPr/>
            </p:nvSpPr>
            <p:spPr>
              <a:xfrm>
                <a:off x="627124" y="935402"/>
                <a:ext cx="31826" cy="28289"/>
              </a:xfrm>
              <a:custGeom>
                <a:rect b="b" l="l" r="r" t="t"/>
                <a:pathLst>
                  <a:path extrusionOk="0" h="544" w="612">
                    <a:moveTo>
                      <a:pt x="296" y="0"/>
                    </a:moveTo>
                    <a:cubicBezTo>
                      <a:pt x="171" y="0"/>
                      <a:pt x="48" y="73"/>
                      <a:pt x="21" y="234"/>
                    </a:cubicBezTo>
                    <a:cubicBezTo>
                      <a:pt x="1" y="430"/>
                      <a:pt x="151" y="543"/>
                      <a:pt x="302" y="543"/>
                    </a:cubicBezTo>
                    <a:cubicBezTo>
                      <a:pt x="421" y="543"/>
                      <a:pt x="540" y="473"/>
                      <a:pt x="577" y="319"/>
                    </a:cubicBezTo>
                    <a:cubicBezTo>
                      <a:pt x="611" y="116"/>
                      <a:pt x="453" y="0"/>
                      <a:pt x="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"/>
              <p:cNvSpPr/>
              <p:nvPr/>
            </p:nvSpPr>
            <p:spPr>
              <a:xfrm>
                <a:off x="1281983" y="732907"/>
                <a:ext cx="16277" cy="14925"/>
              </a:xfrm>
              <a:custGeom>
                <a:rect b="b" l="l" r="r" t="t"/>
                <a:pathLst>
                  <a:path extrusionOk="0" h="287" w="313">
                    <a:moveTo>
                      <a:pt x="152" y="1"/>
                    </a:moveTo>
                    <a:cubicBezTo>
                      <a:pt x="91" y="1"/>
                      <a:pt x="31" y="39"/>
                      <a:pt x="21" y="124"/>
                    </a:cubicBezTo>
                    <a:cubicBezTo>
                      <a:pt x="0" y="227"/>
                      <a:pt x="80" y="287"/>
                      <a:pt x="160" y="287"/>
                    </a:cubicBezTo>
                    <a:cubicBezTo>
                      <a:pt x="222" y="287"/>
                      <a:pt x="283" y="251"/>
                      <a:pt x="299" y="172"/>
                    </a:cubicBezTo>
                    <a:cubicBezTo>
                      <a:pt x="312" y="64"/>
                      <a:pt x="231" y="1"/>
                      <a:pt x="1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"/>
              <p:cNvSpPr/>
              <p:nvPr/>
            </p:nvSpPr>
            <p:spPr>
              <a:xfrm>
                <a:off x="1372570" y="843463"/>
                <a:ext cx="21945" cy="19657"/>
              </a:xfrm>
              <a:custGeom>
                <a:rect b="b" l="l" r="r" t="t"/>
                <a:pathLst>
                  <a:path extrusionOk="0" h="378" w="422">
                    <a:moveTo>
                      <a:pt x="208" y="0"/>
                    </a:moveTo>
                    <a:cubicBezTo>
                      <a:pt x="125" y="0"/>
                      <a:pt x="42" y="51"/>
                      <a:pt x="21" y="163"/>
                    </a:cubicBezTo>
                    <a:cubicBezTo>
                      <a:pt x="0" y="299"/>
                      <a:pt x="106" y="378"/>
                      <a:pt x="213" y="378"/>
                    </a:cubicBezTo>
                    <a:cubicBezTo>
                      <a:pt x="296" y="378"/>
                      <a:pt x="381" y="330"/>
                      <a:pt x="408" y="224"/>
                    </a:cubicBezTo>
                    <a:cubicBezTo>
                      <a:pt x="421" y="82"/>
                      <a:pt x="314" y="0"/>
                      <a:pt x="2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"/>
              <p:cNvSpPr/>
              <p:nvPr/>
            </p:nvSpPr>
            <p:spPr>
              <a:xfrm>
                <a:off x="1401119" y="910285"/>
                <a:ext cx="26157" cy="25741"/>
              </a:xfrm>
              <a:custGeom>
                <a:rect b="b" l="l" r="r" t="t"/>
                <a:pathLst>
                  <a:path extrusionOk="0" h="495" w="503">
                    <a:moveTo>
                      <a:pt x="251" y="1"/>
                    </a:moveTo>
                    <a:cubicBezTo>
                      <a:pt x="155" y="1"/>
                      <a:pt x="61" y="59"/>
                      <a:pt x="40" y="185"/>
                    </a:cubicBezTo>
                    <a:lnTo>
                      <a:pt x="28" y="221"/>
                    </a:lnTo>
                    <a:cubicBezTo>
                      <a:pt x="0" y="393"/>
                      <a:pt x="133" y="495"/>
                      <a:pt x="262" y="495"/>
                    </a:cubicBezTo>
                    <a:cubicBezTo>
                      <a:pt x="360" y="495"/>
                      <a:pt x="455" y="436"/>
                      <a:pt x="476" y="306"/>
                    </a:cubicBezTo>
                    <a:lnTo>
                      <a:pt x="476" y="269"/>
                    </a:lnTo>
                    <a:cubicBezTo>
                      <a:pt x="503" y="98"/>
                      <a:pt x="376" y="1"/>
                      <a:pt x="2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"/>
              <p:cNvSpPr/>
              <p:nvPr/>
            </p:nvSpPr>
            <p:spPr>
              <a:xfrm>
                <a:off x="1427068" y="983555"/>
                <a:ext cx="676" cy="1248"/>
              </a:xfrm>
              <a:custGeom>
                <a:rect b="b" l="l" r="r" t="t"/>
                <a:pathLst>
                  <a:path extrusionOk="0" h="24" w="13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17"/>
                      <a:pt x="5" y="24"/>
                      <a:pt x="8" y="24"/>
                    </a:cubicBezTo>
                    <a:cubicBezTo>
                      <a:pt x="11" y="24"/>
                      <a:pt x="13" y="20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"/>
              <p:cNvSpPr/>
              <p:nvPr/>
            </p:nvSpPr>
            <p:spPr>
              <a:xfrm>
                <a:off x="1415991" y="1063170"/>
                <a:ext cx="23505" cy="21061"/>
              </a:xfrm>
              <a:custGeom>
                <a:rect b="b" l="l" r="r" t="t"/>
                <a:pathLst>
                  <a:path extrusionOk="0" h="405" w="452">
                    <a:moveTo>
                      <a:pt x="228" y="0"/>
                    </a:moveTo>
                    <a:cubicBezTo>
                      <a:pt x="138" y="0"/>
                      <a:pt x="47" y="54"/>
                      <a:pt x="20" y="172"/>
                    </a:cubicBezTo>
                    <a:cubicBezTo>
                      <a:pt x="0" y="320"/>
                      <a:pt x="115" y="405"/>
                      <a:pt x="228" y="405"/>
                    </a:cubicBezTo>
                    <a:cubicBezTo>
                      <a:pt x="319" y="405"/>
                      <a:pt x="410" y="351"/>
                      <a:pt x="432" y="233"/>
                    </a:cubicBezTo>
                    <a:cubicBezTo>
                      <a:pt x="452" y="85"/>
                      <a:pt x="341" y="0"/>
                      <a:pt x="22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"/>
              <p:cNvSpPr/>
              <p:nvPr/>
            </p:nvSpPr>
            <p:spPr>
              <a:xfrm>
                <a:off x="1397063" y="1120996"/>
                <a:ext cx="26365" cy="23037"/>
              </a:xfrm>
              <a:custGeom>
                <a:rect b="b" l="l" r="r" t="t"/>
                <a:pathLst>
                  <a:path extrusionOk="0" h="443" w="507">
                    <a:moveTo>
                      <a:pt x="252" y="0"/>
                    </a:moveTo>
                    <a:cubicBezTo>
                      <a:pt x="152" y="0"/>
                      <a:pt x="53" y="58"/>
                      <a:pt x="21" y="185"/>
                    </a:cubicBezTo>
                    <a:cubicBezTo>
                      <a:pt x="1" y="348"/>
                      <a:pt x="129" y="443"/>
                      <a:pt x="259" y="443"/>
                    </a:cubicBezTo>
                    <a:cubicBezTo>
                      <a:pt x="360" y="443"/>
                      <a:pt x="461" y="385"/>
                      <a:pt x="493" y="258"/>
                    </a:cubicBezTo>
                    <a:cubicBezTo>
                      <a:pt x="507" y="95"/>
                      <a:pt x="379" y="0"/>
                      <a:pt x="25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"/>
              <p:cNvSpPr/>
              <p:nvPr/>
            </p:nvSpPr>
            <p:spPr>
              <a:xfrm>
                <a:off x="1348649" y="1174609"/>
                <a:ext cx="27353" cy="23973"/>
              </a:xfrm>
              <a:custGeom>
                <a:rect b="b" l="l" r="r" t="t"/>
                <a:pathLst>
                  <a:path extrusionOk="0" h="461" w="526">
                    <a:moveTo>
                      <a:pt x="262" y="1"/>
                    </a:moveTo>
                    <a:cubicBezTo>
                      <a:pt x="158" y="1"/>
                      <a:pt x="53" y="61"/>
                      <a:pt x="21" y="194"/>
                    </a:cubicBezTo>
                    <a:cubicBezTo>
                      <a:pt x="1" y="364"/>
                      <a:pt x="135" y="461"/>
                      <a:pt x="269" y="461"/>
                    </a:cubicBezTo>
                    <a:cubicBezTo>
                      <a:pt x="374" y="461"/>
                      <a:pt x="478" y="400"/>
                      <a:pt x="505" y="267"/>
                    </a:cubicBezTo>
                    <a:cubicBezTo>
                      <a:pt x="525" y="98"/>
                      <a:pt x="394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"/>
              <p:cNvSpPr/>
              <p:nvPr/>
            </p:nvSpPr>
            <p:spPr>
              <a:xfrm>
                <a:off x="1282243" y="1261348"/>
                <a:ext cx="23661" cy="21425"/>
              </a:xfrm>
              <a:custGeom>
                <a:rect b="b" l="l" r="r" t="t"/>
                <a:pathLst>
                  <a:path extrusionOk="0" h="412" w="455">
                    <a:moveTo>
                      <a:pt x="222" y="1"/>
                    </a:moveTo>
                    <a:cubicBezTo>
                      <a:pt x="132" y="1"/>
                      <a:pt x="44" y="55"/>
                      <a:pt x="28" y="172"/>
                    </a:cubicBezTo>
                    <a:cubicBezTo>
                      <a:pt x="0" y="322"/>
                      <a:pt x="117" y="411"/>
                      <a:pt x="232" y="411"/>
                    </a:cubicBezTo>
                    <a:cubicBezTo>
                      <a:pt x="319" y="411"/>
                      <a:pt x="406" y="359"/>
                      <a:pt x="427" y="244"/>
                    </a:cubicBezTo>
                    <a:cubicBezTo>
                      <a:pt x="454" y="88"/>
                      <a:pt x="337" y="1"/>
                      <a:pt x="2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"/>
              <p:cNvSpPr/>
              <p:nvPr/>
            </p:nvSpPr>
            <p:spPr>
              <a:xfrm>
                <a:off x="2137464" y="865667"/>
                <a:ext cx="26365" cy="23557"/>
              </a:xfrm>
              <a:custGeom>
                <a:rect b="b" l="l" r="r" t="t"/>
                <a:pathLst>
                  <a:path extrusionOk="0" h="453" w="507">
                    <a:moveTo>
                      <a:pt x="244" y="0"/>
                    </a:moveTo>
                    <a:cubicBezTo>
                      <a:pt x="145" y="0"/>
                      <a:pt x="48" y="58"/>
                      <a:pt x="21" y="184"/>
                    </a:cubicBezTo>
                    <a:cubicBezTo>
                      <a:pt x="1" y="355"/>
                      <a:pt x="131" y="452"/>
                      <a:pt x="261" y="452"/>
                    </a:cubicBezTo>
                    <a:cubicBezTo>
                      <a:pt x="361" y="452"/>
                      <a:pt x="461" y="395"/>
                      <a:pt x="493" y="269"/>
                    </a:cubicBezTo>
                    <a:cubicBezTo>
                      <a:pt x="507" y="98"/>
                      <a:pt x="373" y="0"/>
                      <a:pt x="2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"/>
              <p:cNvSpPr/>
              <p:nvPr/>
            </p:nvSpPr>
            <p:spPr>
              <a:xfrm>
                <a:off x="2043133" y="1052769"/>
                <a:ext cx="21009" cy="19189"/>
              </a:xfrm>
              <a:custGeom>
                <a:rect b="b" l="l" r="r" t="t"/>
                <a:pathLst>
                  <a:path extrusionOk="0" h="369" w="404">
                    <a:moveTo>
                      <a:pt x="196" y="0"/>
                    </a:moveTo>
                    <a:cubicBezTo>
                      <a:pt x="115" y="0"/>
                      <a:pt x="37" y="48"/>
                      <a:pt x="21" y="154"/>
                    </a:cubicBezTo>
                    <a:cubicBezTo>
                      <a:pt x="0" y="290"/>
                      <a:pt x="106" y="369"/>
                      <a:pt x="209" y="369"/>
                    </a:cubicBezTo>
                    <a:cubicBezTo>
                      <a:pt x="289" y="369"/>
                      <a:pt x="368" y="321"/>
                      <a:pt x="384" y="215"/>
                    </a:cubicBezTo>
                    <a:cubicBezTo>
                      <a:pt x="404" y="79"/>
                      <a:pt x="298" y="0"/>
                      <a:pt x="1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"/>
              <p:cNvSpPr/>
              <p:nvPr/>
            </p:nvSpPr>
            <p:spPr>
              <a:xfrm>
                <a:off x="2060450" y="1272321"/>
                <a:ext cx="21633" cy="19189"/>
              </a:xfrm>
              <a:custGeom>
                <a:rect b="b" l="l" r="r" t="t"/>
                <a:pathLst>
                  <a:path extrusionOk="0" h="369" w="416">
                    <a:moveTo>
                      <a:pt x="200" y="0"/>
                    </a:moveTo>
                    <a:cubicBezTo>
                      <a:pt x="117" y="0"/>
                      <a:pt x="36" y="48"/>
                      <a:pt x="14" y="154"/>
                    </a:cubicBezTo>
                    <a:cubicBezTo>
                      <a:pt x="1" y="290"/>
                      <a:pt x="105" y="369"/>
                      <a:pt x="211" y="369"/>
                    </a:cubicBezTo>
                    <a:cubicBezTo>
                      <a:pt x="293" y="369"/>
                      <a:pt x="375" y="321"/>
                      <a:pt x="401" y="215"/>
                    </a:cubicBezTo>
                    <a:cubicBezTo>
                      <a:pt x="415" y="79"/>
                      <a:pt x="307" y="0"/>
                      <a:pt x="2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"/>
              <p:cNvSpPr/>
              <p:nvPr/>
            </p:nvSpPr>
            <p:spPr>
              <a:xfrm>
                <a:off x="1941626" y="1384020"/>
                <a:ext cx="30317" cy="24285"/>
              </a:xfrm>
              <a:custGeom>
                <a:rect b="b" l="l" r="r" t="t"/>
                <a:pathLst>
                  <a:path extrusionOk="0" h="467" w="583">
                    <a:moveTo>
                      <a:pt x="219" y="1"/>
                    </a:moveTo>
                    <a:cubicBezTo>
                      <a:pt x="119" y="1"/>
                      <a:pt x="23" y="71"/>
                      <a:pt x="1" y="184"/>
                    </a:cubicBezTo>
                    <a:cubicBezTo>
                      <a:pt x="1" y="244"/>
                      <a:pt x="1" y="305"/>
                      <a:pt x="25" y="365"/>
                    </a:cubicBezTo>
                    <a:cubicBezTo>
                      <a:pt x="53" y="437"/>
                      <a:pt x="109" y="466"/>
                      <a:pt x="171" y="466"/>
                    </a:cubicBezTo>
                    <a:cubicBezTo>
                      <a:pt x="348" y="466"/>
                      <a:pt x="582" y="230"/>
                      <a:pt x="412" y="87"/>
                    </a:cubicBezTo>
                    <a:cubicBezTo>
                      <a:pt x="364" y="50"/>
                      <a:pt x="303" y="26"/>
                      <a:pt x="243" y="2"/>
                    </a:cubicBezTo>
                    <a:cubicBezTo>
                      <a:pt x="235" y="1"/>
                      <a:pt x="227" y="1"/>
                      <a:pt x="2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"/>
              <p:cNvSpPr/>
              <p:nvPr/>
            </p:nvSpPr>
            <p:spPr>
              <a:xfrm>
                <a:off x="1865027" y="1475491"/>
                <a:ext cx="32658" cy="28913"/>
              </a:xfrm>
              <a:custGeom>
                <a:rect b="b" l="l" r="r" t="t"/>
                <a:pathLst>
                  <a:path extrusionOk="0" h="556" w="628">
                    <a:moveTo>
                      <a:pt x="281" y="0"/>
                    </a:moveTo>
                    <a:cubicBezTo>
                      <a:pt x="131" y="0"/>
                      <a:pt x="0" y="145"/>
                      <a:pt x="47" y="312"/>
                    </a:cubicBezTo>
                    <a:cubicBezTo>
                      <a:pt x="64" y="458"/>
                      <a:pt x="186" y="556"/>
                      <a:pt x="315" y="556"/>
                    </a:cubicBezTo>
                    <a:cubicBezTo>
                      <a:pt x="368" y="556"/>
                      <a:pt x="421" y="540"/>
                      <a:pt x="470" y="505"/>
                    </a:cubicBezTo>
                    <a:cubicBezTo>
                      <a:pt x="627" y="384"/>
                      <a:pt x="603" y="130"/>
                      <a:pt x="422" y="46"/>
                    </a:cubicBezTo>
                    <a:cubicBezTo>
                      <a:pt x="376" y="14"/>
                      <a:pt x="327" y="0"/>
                      <a:pt x="2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"/>
              <p:cNvSpPr/>
              <p:nvPr/>
            </p:nvSpPr>
            <p:spPr>
              <a:xfrm>
                <a:off x="1749791" y="1680794"/>
                <a:ext cx="45606" cy="32554"/>
              </a:xfrm>
              <a:custGeom>
                <a:rect b="b" l="l" r="r" t="t"/>
                <a:pathLst>
                  <a:path extrusionOk="0" h="626" w="877">
                    <a:moveTo>
                      <a:pt x="431" y="0"/>
                    </a:moveTo>
                    <a:cubicBezTo>
                      <a:pt x="365" y="0"/>
                      <a:pt x="297" y="14"/>
                      <a:pt x="242" y="41"/>
                    </a:cubicBezTo>
                    <a:cubicBezTo>
                      <a:pt x="37" y="114"/>
                      <a:pt x="0" y="368"/>
                      <a:pt x="158" y="513"/>
                    </a:cubicBezTo>
                    <a:cubicBezTo>
                      <a:pt x="218" y="573"/>
                      <a:pt x="303" y="610"/>
                      <a:pt x="400" y="622"/>
                    </a:cubicBezTo>
                    <a:cubicBezTo>
                      <a:pt x="419" y="625"/>
                      <a:pt x="437" y="626"/>
                      <a:pt x="454" y="626"/>
                    </a:cubicBezTo>
                    <a:cubicBezTo>
                      <a:pt x="807" y="626"/>
                      <a:pt x="877" y="74"/>
                      <a:pt x="496" y="17"/>
                    </a:cubicBezTo>
                    <a:lnTo>
                      <a:pt x="496" y="5"/>
                    </a:lnTo>
                    <a:cubicBezTo>
                      <a:pt x="475" y="2"/>
                      <a:pt x="453" y="0"/>
                      <a:pt x="4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"/>
              <p:cNvSpPr/>
              <p:nvPr/>
            </p:nvSpPr>
            <p:spPr>
              <a:xfrm>
                <a:off x="1618174" y="1636801"/>
                <a:ext cx="33542" cy="27561"/>
              </a:xfrm>
              <a:custGeom>
                <a:rect b="b" l="l" r="r" t="t"/>
                <a:pathLst>
                  <a:path extrusionOk="0" h="530" w="645">
                    <a:moveTo>
                      <a:pt x="285" y="0"/>
                    </a:moveTo>
                    <a:cubicBezTo>
                      <a:pt x="158" y="0"/>
                      <a:pt x="49" y="92"/>
                      <a:pt x="27" y="222"/>
                    </a:cubicBezTo>
                    <a:cubicBezTo>
                      <a:pt x="0" y="392"/>
                      <a:pt x="140" y="530"/>
                      <a:pt x="293" y="530"/>
                    </a:cubicBezTo>
                    <a:cubicBezTo>
                      <a:pt x="346" y="530"/>
                      <a:pt x="401" y="513"/>
                      <a:pt x="451" y="476"/>
                    </a:cubicBezTo>
                    <a:cubicBezTo>
                      <a:pt x="644" y="343"/>
                      <a:pt x="572" y="28"/>
                      <a:pt x="330" y="4"/>
                    </a:cubicBezTo>
                    <a:cubicBezTo>
                      <a:pt x="315" y="1"/>
                      <a:pt x="300" y="0"/>
                      <a:pt x="2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"/>
              <p:cNvSpPr/>
              <p:nvPr/>
            </p:nvSpPr>
            <p:spPr>
              <a:xfrm>
                <a:off x="1489574" y="1761501"/>
                <a:ext cx="22569" cy="20437"/>
              </a:xfrm>
              <a:custGeom>
                <a:rect b="b" l="l" r="r" t="t"/>
                <a:pathLst>
                  <a:path extrusionOk="0" h="393" w="434">
                    <a:moveTo>
                      <a:pt x="206" y="0"/>
                    </a:moveTo>
                    <a:cubicBezTo>
                      <a:pt x="123" y="0"/>
                      <a:pt x="41" y="49"/>
                      <a:pt x="21" y="158"/>
                    </a:cubicBezTo>
                    <a:cubicBezTo>
                      <a:pt x="0" y="308"/>
                      <a:pt x="110" y="393"/>
                      <a:pt x="221" y="393"/>
                    </a:cubicBezTo>
                    <a:cubicBezTo>
                      <a:pt x="307" y="393"/>
                      <a:pt x="393" y="342"/>
                      <a:pt x="420" y="231"/>
                    </a:cubicBezTo>
                    <a:cubicBezTo>
                      <a:pt x="434" y="86"/>
                      <a:pt x="318" y="0"/>
                      <a:pt x="20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"/>
              <p:cNvSpPr/>
              <p:nvPr/>
            </p:nvSpPr>
            <p:spPr>
              <a:xfrm>
                <a:off x="1161962" y="1700867"/>
                <a:ext cx="30525" cy="21789"/>
              </a:xfrm>
              <a:custGeom>
                <a:rect b="b" l="l" r="r" t="t"/>
                <a:pathLst>
                  <a:path extrusionOk="0" h="419" w="587">
                    <a:moveTo>
                      <a:pt x="182" y="1"/>
                    </a:moveTo>
                    <a:cubicBezTo>
                      <a:pt x="54" y="1"/>
                      <a:pt x="1" y="150"/>
                      <a:pt x="67" y="260"/>
                    </a:cubicBezTo>
                    <a:cubicBezTo>
                      <a:pt x="91" y="296"/>
                      <a:pt x="115" y="320"/>
                      <a:pt x="139" y="357"/>
                    </a:cubicBezTo>
                    <a:cubicBezTo>
                      <a:pt x="166" y="400"/>
                      <a:pt x="202" y="418"/>
                      <a:pt x="240" y="418"/>
                    </a:cubicBezTo>
                    <a:cubicBezTo>
                      <a:pt x="393" y="418"/>
                      <a:pt x="587" y="132"/>
                      <a:pt x="393" y="54"/>
                    </a:cubicBezTo>
                    <a:lnTo>
                      <a:pt x="381" y="54"/>
                    </a:lnTo>
                    <a:cubicBezTo>
                      <a:pt x="333" y="30"/>
                      <a:pt x="272" y="18"/>
                      <a:pt x="224" y="6"/>
                    </a:cubicBezTo>
                    <a:cubicBezTo>
                      <a:pt x="209" y="2"/>
                      <a:pt x="195" y="1"/>
                      <a:pt x="1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"/>
              <p:cNvSpPr/>
              <p:nvPr/>
            </p:nvSpPr>
            <p:spPr>
              <a:xfrm>
                <a:off x="959675" y="1603207"/>
                <a:ext cx="44930" cy="33646"/>
              </a:xfrm>
              <a:custGeom>
                <a:rect b="b" l="l" r="r" t="t"/>
                <a:pathLst>
                  <a:path extrusionOk="0" h="647" w="864">
                    <a:moveTo>
                      <a:pt x="311" y="0"/>
                    </a:moveTo>
                    <a:cubicBezTo>
                      <a:pt x="208" y="0"/>
                      <a:pt x="111" y="42"/>
                      <a:pt x="49" y="142"/>
                    </a:cubicBezTo>
                    <a:cubicBezTo>
                      <a:pt x="1" y="215"/>
                      <a:pt x="1" y="311"/>
                      <a:pt x="49" y="396"/>
                    </a:cubicBezTo>
                    <a:cubicBezTo>
                      <a:pt x="73" y="432"/>
                      <a:pt x="110" y="481"/>
                      <a:pt x="158" y="505"/>
                    </a:cubicBezTo>
                    <a:lnTo>
                      <a:pt x="194" y="541"/>
                    </a:lnTo>
                    <a:cubicBezTo>
                      <a:pt x="263" y="616"/>
                      <a:pt x="343" y="647"/>
                      <a:pt x="420" y="647"/>
                    </a:cubicBezTo>
                    <a:cubicBezTo>
                      <a:pt x="655" y="647"/>
                      <a:pt x="864" y="358"/>
                      <a:pt x="654" y="130"/>
                    </a:cubicBezTo>
                    <a:lnTo>
                      <a:pt x="654" y="130"/>
                    </a:lnTo>
                    <a:lnTo>
                      <a:pt x="654" y="142"/>
                    </a:lnTo>
                    <a:cubicBezTo>
                      <a:pt x="563" y="57"/>
                      <a:pt x="433" y="0"/>
                      <a:pt x="3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"/>
              <p:cNvSpPr/>
              <p:nvPr/>
            </p:nvSpPr>
            <p:spPr>
              <a:xfrm>
                <a:off x="907049" y="1672942"/>
                <a:ext cx="30109" cy="26625"/>
              </a:xfrm>
              <a:custGeom>
                <a:rect b="b" l="l" r="r" t="t"/>
                <a:pathLst>
                  <a:path extrusionOk="0" h="512" w="579">
                    <a:moveTo>
                      <a:pt x="286" y="1"/>
                    </a:moveTo>
                    <a:cubicBezTo>
                      <a:pt x="172" y="1"/>
                      <a:pt x="58" y="68"/>
                      <a:pt x="21" y="216"/>
                    </a:cubicBezTo>
                    <a:cubicBezTo>
                      <a:pt x="1" y="405"/>
                      <a:pt x="146" y="512"/>
                      <a:pt x="294" y="512"/>
                    </a:cubicBezTo>
                    <a:cubicBezTo>
                      <a:pt x="410" y="512"/>
                      <a:pt x="528" y="445"/>
                      <a:pt x="565" y="301"/>
                    </a:cubicBezTo>
                    <a:cubicBezTo>
                      <a:pt x="579" y="111"/>
                      <a:pt x="432" y="1"/>
                      <a:pt x="28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"/>
              <p:cNvSpPr/>
              <p:nvPr/>
            </p:nvSpPr>
            <p:spPr>
              <a:xfrm>
                <a:off x="855464" y="1567742"/>
                <a:ext cx="29485" cy="25949"/>
              </a:xfrm>
              <a:custGeom>
                <a:rect b="b" l="l" r="r" t="t"/>
                <a:pathLst>
                  <a:path extrusionOk="0" h="499" w="567">
                    <a:moveTo>
                      <a:pt x="274" y="0"/>
                    </a:moveTo>
                    <a:cubicBezTo>
                      <a:pt x="163" y="0"/>
                      <a:pt x="53" y="65"/>
                      <a:pt x="21" y="207"/>
                    </a:cubicBezTo>
                    <a:cubicBezTo>
                      <a:pt x="1" y="391"/>
                      <a:pt x="145" y="498"/>
                      <a:pt x="291" y="498"/>
                    </a:cubicBezTo>
                    <a:cubicBezTo>
                      <a:pt x="403" y="498"/>
                      <a:pt x="516" y="434"/>
                      <a:pt x="553" y="292"/>
                    </a:cubicBezTo>
                    <a:cubicBezTo>
                      <a:pt x="567" y="108"/>
                      <a:pt x="419" y="0"/>
                      <a:pt x="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"/>
              <p:cNvSpPr/>
              <p:nvPr/>
            </p:nvSpPr>
            <p:spPr>
              <a:xfrm>
                <a:off x="672313" y="1466131"/>
                <a:ext cx="33802" cy="29277"/>
              </a:xfrm>
              <a:custGeom>
                <a:rect b="b" l="l" r="r" t="t"/>
                <a:pathLst>
                  <a:path extrusionOk="0" h="563" w="650">
                    <a:moveTo>
                      <a:pt x="320" y="0"/>
                    </a:moveTo>
                    <a:cubicBezTo>
                      <a:pt x="193" y="0"/>
                      <a:pt x="67" y="74"/>
                      <a:pt x="35" y="238"/>
                    </a:cubicBezTo>
                    <a:cubicBezTo>
                      <a:pt x="1" y="443"/>
                      <a:pt x="172" y="563"/>
                      <a:pt x="337" y="563"/>
                    </a:cubicBezTo>
                    <a:cubicBezTo>
                      <a:pt x="465" y="563"/>
                      <a:pt x="589" y="492"/>
                      <a:pt x="616" y="334"/>
                    </a:cubicBezTo>
                    <a:cubicBezTo>
                      <a:pt x="650" y="123"/>
                      <a:pt x="484" y="0"/>
                      <a:pt x="3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"/>
              <p:cNvSpPr/>
              <p:nvPr/>
            </p:nvSpPr>
            <p:spPr>
              <a:xfrm>
                <a:off x="744700" y="1353391"/>
                <a:ext cx="35050" cy="30993"/>
              </a:xfrm>
              <a:custGeom>
                <a:rect b="b" l="l" r="r" t="t"/>
                <a:pathLst>
                  <a:path extrusionOk="0" h="596" w="674">
                    <a:moveTo>
                      <a:pt x="323" y="1"/>
                    </a:moveTo>
                    <a:cubicBezTo>
                      <a:pt x="190" y="1"/>
                      <a:pt x="60" y="78"/>
                      <a:pt x="34" y="252"/>
                    </a:cubicBezTo>
                    <a:cubicBezTo>
                      <a:pt x="0" y="470"/>
                      <a:pt x="176" y="596"/>
                      <a:pt x="347" y="596"/>
                    </a:cubicBezTo>
                    <a:cubicBezTo>
                      <a:pt x="481" y="596"/>
                      <a:pt x="612" y="519"/>
                      <a:pt x="639" y="349"/>
                    </a:cubicBezTo>
                    <a:cubicBezTo>
                      <a:pt x="673" y="131"/>
                      <a:pt x="495" y="1"/>
                      <a:pt x="32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"/>
              <p:cNvSpPr/>
              <p:nvPr/>
            </p:nvSpPr>
            <p:spPr>
              <a:xfrm>
                <a:off x="591554" y="1188910"/>
                <a:ext cx="36038" cy="29433"/>
              </a:xfrm>
              <a:custGeom>
                <a:rect b="b" l="l" r="r" t="t"/>
                <a:pathLst>
                  <a:path extrusionOk="0" h="566" w="693">
                    <a:moveTo>
                      <a:pt x="318" y="0"/>
                    </a:moveTo>
                    <a:cubicBezTo>
                      <a:pt x="180" y="0"/>
                      <a:pt x="60" y="93"/>
                      <a:pt x="27" y="234"/>
                    </a:cubicBezTo>
                    <a:cubicBezTo>
                      <a:pt x="0" y="423"/>
                      <a:pt x="148" y="566"/>
                      <a:pt x="310" y="566"/>
                    </a:cubicBezTo>
                    <a:cubicBezTo>
                      <a:pt x="366" y="566"/>
                      <a:pt x="423" y="549"/>
                      <a:pt x="475" y="512"/>
                    </a:cubicBezTo>
                    <a:cubicBezTo>
                      <a:pt x="693" y="367"/>
                      <a:pt x="608" y="40"/>
                      <a:pt x="366" y="4"/>
                    </a:cubicBezTo>
                    <a:cubicBezTo>
                      <a:pt x="350" y="2"/>
                      <a:pt x="334" y="0"/>
                      <a:pt x="3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"/>
              <p:cNvSpPr/>
              <p:nvPr/>
            </p:nvSpPr>
            <p:spPr>
              <a:xfrm>
                <a:off x="683182" y="1203678"/>
                <a:ext cx="24025" cy="21217"/>
              </a:xfrm>
              <a:custGeom>
                <a:rect b="b" l="l" r="r" t="t"/>
                <a:pathLst>
                  <a:path extrusionOk="0" h="408" w="462">
                    <a:moveTo>
                      <a:pt x="221" y="1"/>
                    </a:moveTo>
                    <a:cubicBezTo>
                      <a:pt x="129" y="1"/>
                      <a:pt x="39" y="52"/>
                      <a:pt x="7" y="168"/>
                    </a:cubicBezTo>
                    <a:cubicBezTo>
                      <a:pt x="1" y="319"/>
                      <a:pt x="122" y="407"/>
                      <a:pt x="242" y="407"/>
                    </a:cubicBezTo>
                    <a:cubicBezTo>
                      <a:pt x="333" y="407"/>
                      <a:pt x="424" y="356"/>
                      <a:pt x="455" y="240"/>
                    </a:cubicBezTo>
                    <a:cubicBezTo>
                      <a:pt x="462" y="89"/>
                      <a:pt x="340" y="1"/>
                      <a:pt x="22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"/>
              <p:cNvSpPr/>
              <p:nvPr/>
            </p:nvSpPr>
            <p:spPr>
              <a:xfrm>
                <a:off x="648080" y="1143564"/>
                <a:ext cx="35414" cy="30993"/>
              </a:xfrm>
              <a:custGeom>
                <a:rect b="b" l="l" r="r" t="t"/>
                <a:pathLst>
                  <a:path extrusionOk="0" h="596" w="681">
                    <a:moveTo>
                      <a:pt x="333" y="1"/>
                    </a:moveTo>
                    <a:cubicBezTo>
                      <a:pt x="199" y="1"/>
                      <a:pt x="68" y="77"/>
                      <a:pt x="41" y="247"/>
                    </a:cubicBezTo>
                    <a:cubicBezTo>
                      <a:pt x="0" y="465"/>
                      <a:pt x="175" y="595"/>
                      <a:pt x="348" y="595"/>
                    </a:cubicBezTo>
                    <a:cubicBezTo>
                      <a:pt x="482" y="595"/>
                      <a:pt x="614" y="518"/>
                      <a:pt x="646" y="344"/>
                    </a:cubicBezTo>
                    <a:cubicBezTo>
                      <a:pt x="680" y="126"/>
                      <a:pt x="504" y="1"/>
                      <a:pt x="33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"/>
              <p:cNvSpPr/>
              <p:nvPr/>
            </p:nvSpPr>
            <p:spPr>
              <a:xfrm>
                <a:off x="746000" y="1048297"/>
                <a:ext cx="20749" cy="18721"/>
              </a:xfrm>
              <a:custGeom>
                <a:rect b="b" l="l" r="r" t="t"/>
                <a:pathLst>
                  <a:path extrusionOk="0" h="360" w="399">
                    <a:moveTo>
                      <a:pt x="198" y="1"/>
                    </a:moveTo>
                    <a:cubicBezTo>
                      <a:pt x="117" y="1"/>
                      <a:pt x="37" y="48"/>
                      <a:pt x="21" y="156"/>
                    </a:cubicBezTo>
                    <a:cubicBezTo>
                      <a:pt x="1" y="284"/>
                      <a:pt x="101" y="359"/>
                      <a:pt x="199" y="359"/>
                    </a:cubicBezTo>
                    <a:cubicBezTo>
                      <a:pt x="278" y="359"/>
                      <a:pt x="356" y="311"/>
                      <a:pt x="372" y="204"/>
                    </a:cubicBezTo>
                    <a:cubicBezTo>
                      <a:pt x="399" y="76"/>
                      <a:pt x="298" y="1"/>
                      <a:pt x="1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"/>
              <p:cNvSpPr/>
              <p:nvPr/>
            </p:nvSpPr>
            <p:spPr>
              <a:xfrm>
                <a:off x="1298311" y="731555"/>
                <a:ext cx="28601" cy="25221"/>
              </a:xfrm>
              <a:custGeom>
                <a:rect b="b" l="l" r="r" t="t"/>
                <a:pathLst>
                  <a:path extrusionOk="0" h="485" w="550">
                    <a:moveTo>
                      <a:pt x="267" y="1"/>
                    </a:moveTo>
                    <a:cubicBezTo>
                      <a:pt x="159" y="1"/>
                      <a:pt x="53" y="62"/>
                      <a:pt x="21" y="198"/>
                    </a:cubicBezTo>
                    <a:cubicBezTo>
                      <a:pt x="1" y="381"/>
                      <a:pt x="140" y="485"/>
                      <a:pt x="279" y="485"/>
                    </a:cubicBezTo>
                    <a:cubicBezTo>
                      <a:pt x="388" y="485"/>
                      <a:pt x="497" y="421"/>
                      <a:pt x="529" y="283"/>
                    </a:cubicBezTo>
                    <a:cubicBezTo>
                      <a:pt x="550" y="105"/>
                      <a:pt x="407" y="1"/>
                      <a:pt x="2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3"/>
              <p:cNvSpPr/>
              <p:nvPr/>
            </p:nvSpPr>
            <p:spPr>
              <a:xfrm>
                <a:off x="1304967" y="794373"/>
                <a:ext cx="18721" cy="16641"/>
              </a:xfrm>
              <a:custGeom>
                <a:rect b="b" l="l" r="r" t="t"/>
                <a:pathLst>
                  <a:path extrusionOk="0" h="320" w="360">
                    <a:moveTo>
                      <a:pt x="171" y="0"/>
                    </a:moveTo>
                    <a:cubicBezTo>
                      <a:pt x="102" y="0"/>
                      <a:pt x="35" y="39"/>
                      <a:pt x="14" y="127"/>
                    </a:cubicBezTo>
                    <a:cubicBezTo>
                      <a:pt x="0" y="250"/>
                      <a:pt x="94" y="319"/>
                      <a:pt x="188" y="319"/>
                    </a:cubicBezTo>
                    <a:cubicBezTo>
                      <a:pt x="260" y="319"/>
                      <a:pt x="332" y="278"/>
                      <a:pt x="353" y="188"/>
                    </a:cubicBezTo>
                    <a:cubicBezTo>
                      <a:pt x="360" y="70"/>
                      <a:pt x="264" y="0"/>
                      <a:pt x="17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3"/>
              <p:cNvSpPr/>
              <p:nvPr/>
            </p:nvSpPr>
            <p:spPr>
              <a:xfrm>
                <a:off x="1353589" y="818346"/>
                <a:ext cx="28445" cy="25273"/>
              </a:xfrm>
              <a:custGeom>
                <a:rect b="b" l="l" r="r" t="t"/>
                <a:pathLst>
                  <a:path extrusionOk="0" h="486" w="547">
                    <a:moveTo>
                      <a:pt x="265" y="1"/>
                    </a:moveTo>
                    <a:cubicBezTo>
                      <a:pt x="159" y="1"/>
                      <a:pt x="56" y="62"/>
                      <a:pt x="35" y="199"/>
                    </a:cubicBezTo>
                    <a:cubicBezTo>
                      <a:pt x="1" y="382"/>
                      <a:pt x="138" y="485"/>
                      <a:pt x="276" y="485"/>
                    </a:cubicBezTo>
                    <a:cubicBezTo>
                      <a:pt x="384" y="485"/>
                      <a:pt x="492" y="422"/>
                      <a:pt x="519" y="283"/>
                    </a:cubicBezTo>
                    <a:cubicBezTo>
                      <a:pt x="546" y="105"/>
                      <a:pt x="403" y="1"/>
                      <a:pt x="2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3"/>
              <p:cNvSpPr/>
              <p:nvPr/>
            </p:nvSpPr>
            <p:spPr>
              <a:xfrm>
                <a:off x="1309387" y="910753"/>
                <a:ext cx="31358" cy="27873"/>
              </a:xfrm>
              <a:custGeom>
                <a:rect b="b" l="l" r="r" t="t"/>
                <a:pathLst>
                  <a:path extrusionOk="0" h="536" w="603">
                    <a:moveTo>
                      <a:pt x="292" y="1"/>
                    </a:moveTo>
                    <a:cubicBezTo>
                      <a:pt x="171" y="1"/>
                      <a:pt x="51" y="71"/>
                      <a:pt x="14" y="224"/>
                    </a:cubicBezTo>
                    <a:cubicBezTo>
                      <a:pt x="0" y="422"/>
                      <a:pt x="156" y="536"/>
                      <a:pt x="310" y="536"/>
                    </a:cubicBezTo>
                    <a:cubicBezTo>
                      <a:pt x="428" y="536"/>
                      <a:pt x="545" y="468"/>
                      <a:pt x="582" y="321"/>
                    </a:cubicBezTo>
                    <a:cubicBezTo>
                      <a:pt x="603" y="117"/>
                      <a:pt x="447" y="1"/>
                      <a:pt x="2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3"/>
              <p:cNvSpPr/>
              <p:nvPr/>
            </p:nvSpPr>
            <p:spPr>
              <a:xfrm>
                <a:off x="1352965" y="921205"/>
                <a:ext cx="33178" cy="29329"/>
              </a:xfrm>
              <a:custGeom>
                <a:rect b="b" l="l" r="r" t="t"/>
                <a:pathLst>
                  <a:path extrusionOk="0" h="564" w="638">
                    <a:moveTo>
                      <a:pt x="308" y="0"/>
                    </a:moveTo>
                    <a:cubicBezTo>
                      <a:pt x="183" y="0"/>
                      <a:pt x="61" y="71"/>
                      <a:pt x="35" y="229"/>
                    </a:cubicBezTo>
                    <a:cubicBezTo>
                      <a:pt x="1" y="440"/>
                      <a:pt x="166" y="563"/>
                      <a:pt x="328" y="563"/>
                    </a:cubicBezTo>
                    <a:cubicBezTo>
                      <a:pt x="454" y="563"/>
                      <a:pt x="577" y="489"/>
                      <a:pt x="603" y="326"/>
                    </a:cubicBezTo>
                    <a:cubicBezTo>
                      <a:pt x="637" y="120"/>
                      <a:pt x="470" y="0"/>
                      <a:pt x="30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3"/>
              <p:cNvSpPr/>
              <p:nvPr/>
            </p:nvSpPr>
            <p:spPr>
              <a:xfrm>
                <a:off x="1410635" y="993747"/>
                <a:ext cx="19709" cy="17733"/>
              </a:xfrm>
              <a:custGeom>
                <a:rect b="b" l="l" r="r" t="t"/>
                <a:pathLst>
                  <a:path extrusionOk="0" h="341" w="379">
                    <a:moveTo>
                      <a:pt x="186" y="0"/>
                    </a:moveTo>
                    <a:cubicBezTo>
                      <a:pt x="111" y="0"/>
                      <a:pt x="36" y="44"/>
                      <a:pt x="14" y="140"/>
                    </a:cubicBezTo>
                    <a:cubicBezTo>
                      <a:pt x="1" y="269"/>
                      <a:pt x="97" y="341"/>
                      <a:pt x="193" y="341"/>
                    </a:cubicBezTo>
                    <a:cubicBezTo>
                      <a:pt x="269" y="341"/>
                      <a:pt x="344" y="296"/>
                      <a:pt x="365" y="201"/>
                    </a:cubicBezTo>
                    <a:cubicBezTo>
                      <a:pt x="379" y="72"/>
                      <a:pt x="282" y="0"/>
                      <a:pt x="1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3"/>
              <p:cNvSpPr/>
              <p:nvPr/>
            </p:nvSpPr>
            <p:spPr>
              <a:xfrm>
                <a:off x="1457489" y="963950"/>
                <a:ext cx="27301" cy="24493"/>
              </a:xfrm>
              <a:custGeom>
                <a:rect b="b" l="l" r="r" t="t"/>
                <a:pathLst>
                  <a:path extrusionOk="0" h="471" w="525">
                    <a:moveTo>
                      <a:pt x="259" y="0"/>
                    </a:moveTo>
                    <a:cubicBezTo>
                      <a:pt x="156" y="0"/>
                      <a:pt x="52" y="61"/>
                      <a:pt x="21" y="193"/>
                    </a:cubicBezTo>
                    <a:cubicBezTo>
                      <a:pt x="0" y="370"/>
                      <a:pt x="137" y="470"/>
                      <a:pt x="271" y="470"/>
                    </a:cubicBezTo>
                    <a:cubicBezTo>
                      <a:pt x="375" y="470"/>
                      <a:pt x="478" y="410"/>
                      <a:pt x="504" y="278"/>
                    </a:cubicBezTo>
                    <a:cubicBezTo>
                      <a:pt x="525" y="101"/>
                      <a:pt x="392" y="0"/>
                      <a:pt x="25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3"/>
              <p:cNvSpPr/>
              <p:nvPr/>
            </p:nvSpPr>
            <p:spPr>
              <a:xfrm>
                <a:off x="1416511" y="1032645"/>
                <a:ext cx="31878" cy="29017"/>
              </a:xfrm>
              <a:custGeom>
                <a:rect b="b" l="l" r="r" t="t"/>
                <a:pathLst>
                  <a:path extrusionOk="0" h="558" w="613">
                    <a:moveTo>
                      <a:pt x="302" y="0"/>
                    </a:moveTo>
                    <a:cubicBezTo>
                      <a:pt x="181" y="0"/>
                      <a:pt x="61" y="74"/>
                      <a:pt x="34" y="239"/>
                    </a:cubicBezTo>
                    <a:cubicBezTo>
                      <a:pt x="1" y="441"/>
                      <a:pt x="155" y="557"/>
                      <a:pt x="309" y="557"/>
                    </a:cubicBezTo>
                    <a:cubicBezTo>
                      <a:pt x="431" y="557"/>
                      <a:pt x="552" y="484"/>
                      <a:pt x="579" y="324"/>
                    </a:cubicBezTo>
                    <a:cubicBezTo>
                      <a:pt x="613" y="120"/>
                      <a:pt x="457" y="0"/>
                      <a:pt x="3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3"/>
              <p:cNvSpPr/>
              <p:nvPr/>
            </p:nvSpPr>
            <p:spPr>
              <a:xfrm>
                <a:off x="1327536" y="1089015"/>
                <a:ext cx="28653" cy="25689"/>
              </a:xfrm>
              <a:custGeom>
                <a:rect b="b" l="l" r="r" t="t"/>
                <a:pathLst>
                  <a:path extrusionOk="0" h="494" w="551">
                    <a:moveTo>
                      <a:pt x="269" y="1"/>
                    </a:moveTo>
                    <a:cubicBezTo>
                      <a:pt x="161" y="1"/>
                      <a:pt x="54" y="65"/>
                      <a:pt x="28" y="207"/>
                    </a:cubicBezTo>
                    <a:cubicBezTo>
                      <a:pt x="1" y="390"/>
                      <a:pt x="141" y="494"/>
                      <a:pt x="280" y="494"/>
                    </a:cubicBezTo>
                    <a:cubicBezTo>
                      <a:pt x="389" y="494"/>
                      <a:pt x="497" y="430"/>
                      <a:pt x="524" y="292"/>
                    </a:cubicBezTo>
                    <a:cubicBezTo>
                      <a:pt x="551" y="108"/>
                      <a:pt x="409" y="1"/>
                      <a:pt x="2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3"/>
              <p:cNvSpPr/>
              <p:nvPr/>
            </p:nvSpPr>
            <p:spPr>
              <a:xfrm>
                <a:off x="1308295" y="1142160"/>
                <a:ext cx="32918" cy="29797"/>
              </a:xfrm>
              <a:custGeom>
                <a:rect b="b" l="l" r="r" t="t"/>
                <a:pathLst>
                  <a:path extrusionOk="0" h="573" w="633">
                    <a:moveTo>
                      <a:pt x="309" y="0"/>
                    </a:moveTo>
                    <a:cubicBezTo>
                      <a:pt x="184" y="0"/>
                      <a:pt x="61" y="74"/>
                      <a:pt x="35" y="238"/>
                    </a:cubicBezTo>
                    <a:cubicBezTo>
                      <a:pt x="1" y="449"/>
                      <a:pt x="162" y="572"/>
                      <a:pt x="321" y="572"/>
                    </a:cubicBezTo>
                    <a:cubicBezTo>
                      <a:pt x="444" y="572"/>
                      <a:pt x="565" y="498"/>
                      <a:pt x="591" y="335"/>
                    </a:cubicBezTo>
                    <a:cubicBezTo>
                      <a:pt x="632" y="123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3"/>
              <p:cNvSpPr/>
              <p:nvPr/>
            </p:nvSpPr>
            <p:spPr>
              <a:xfrm>
                <a:off x="1257802" y="1228067"/>
                <a:ext cx="8008" cy="7228"/>
              </a:xfrm>
              <a:custGeom>
                <a:rect b="b" l="l" r="r" t="t"/>
                <a:pathLst>
                  <a:path extrusionOk="0" h="139" w="154">
                    <a:moveTo>
                      <a:pt x="77" y="0"/>
                    </a:moveTo>
                    <a:cubicBezTo>
                      <a:pt x="48" y="0"/>
                      <a:pt x="19" y="19"/>
                      <a:pt x="14" y="62"/>
                    </a:cubicBezTo>
                    <a:cubicBezTo>
                      <a:pt x="0" y="110"/>
                      <a:pt x="41" y="138"/>
                      <a:pt x="82" y="138"/>
                    </a:cubicBezTo>
                    <a:cubicBezTo>
                      <a:pt x="112" y="138"/>
                      <a:pt x="142" y="122"/>
                      <a:pt x="147" y="86"/>
                    </a:cubicBezTo>
                    <a:cubicBezTo>
                      <a:pt x="154" y="31"/>
                      <a:pt x="115" y="0"/>
                      <a:pt x="7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3"/>
              <p:cNvSpPr/>
              <p:nvPr/>
            </p:nvSpPr>
            <p:spPr>
              <a:xfrm>
                <a:off x="1297635" y="1215015"/>
                <a:ext cx="30265" cy="27353"/>
              </a:xfrm>
              <a:custGeom>
                <a:rect b="b" l="l" r="r" t="t"/>
                <a:pathLst>
                  <a:path extrusionOk="0" h="526" w="582">
                    <a:moveTo>
                      <a:pt x="282" y="0"/>
                    </a:moveTo>
                    <a:cubicBezTo>
                      <a:pt x="167" y="0"/>
                      <a:pt x="55" y="67"/>
                      <a:pt x="34" y="216"/>
                    </a:cubicBezTo>
                    <a:cubicBezTo>
                      <a:pt x="0" y="412"/>
                      <a:pt x="148" y="525"/>
                      <a:pt x="296" y="525"/>
                    </a:cubicBezTo>
                    <a:cubicBezTo>
                      <a:pt x="412" y="525"/>
                      <a:pt x="528" y="455"/>
                      <a:pt x="554" y="301"/>
                    </a:cubicBezTo>
                    <a:cubicBezTo>
                      <a:pt x="581" y="110"/>
                      <a:pt x="429" y="0"/>
                      <a:pt x="2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"/>
              <p:cNvSpPr/>
              <p:nvPr/>
            </p:nvSpPr>
            <p:spPr>
              <a:xfrm>
                <a:off x="1186819" y="1265040"/>
                <a:ext cx="36506" cy="30317"/>
              </a:xfrm>
              <a:custGeom>
                <a:rect b="b" l="l" r="r" t="t"/>
                <a:pathLst>
                  <a:path extrusionOk="0" h="583" w="702">
                    <a:moveTo>
                      <a:pt x="319" y="0"/>
                    </a:moveTo>
                    <a:cubicBezTo>
                      <a:pt x="179" y="0"/>
                      <a:pt x="58" y="103"/>
                      <a:pt x="36" y="246"/>
                    </a:cubicBezTo>
                    <a:cubicBezTo>
                      <a:pt x="0" y="434"/>
                      <a:pt x="151" y="583"/>
                      <a:pt x="315" y="583"/>
                    </a:cubicBezTo>
                    <a:cubicBezTo>
                      <a:pt x="372" y="583"/>
                      <a:pt x="431" y="565"/>
                      <a:pt x="484" y="524"/>
                    </a:cubicBezTo>
                    <a:cubicBezTo>
                      <a:pt x="701" y="379"/>
                      <a:pt x="617" y="52"/>
                      <a:pt x="363" y="4"/>
                    </a:cubicBezTo>
                    <a:cubicBezTo>
                      <a:pt x="348" y="2"/>
                      <a:pt x="333" y="0"/>
                      <a:pt x="31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"/>
              <p:cNvSpPr/>
              <p:nvPr/>
            </p:nvSpPr>
            <p:spPr>
              <a:xfrm>
                <a:off x="1168567" y="1304666"/>
                <a:ext cx="36506" cy="30317"/>
              </a:xfrm>
              <a:custGeom>
                <a:rect b="b" l="l" r="r" t="t"/>
                <a:pathLst>
                  <a:path extrusionOk="0" h="583" w="702">
                    <a:moveTo>
                      <a:pt x="319" y="1"/>
                    </a:moveTo>
                    <a:cubicBezTo>
                      <a:pt x="180" y="1"/>
                      <a:pt x="58" y="103"/>
                      <a:pt x="36" y="246"/>
                    </a:cubicBezTo>
                    <a:cubicBezTo>
                      <a:pt x="0" y="434"/>
                      <a:pt x="151" y="583"/>
                      <a:pt x="315" y="583"/>
                    </a:cubicBezTo>
                    <a:cubicBezTo>
                      <a:pt x="372" y="583"/>
                      <a:pt x="431" y="565"/>
                      <a:pt x="484" y="524"/>
                    </a:cubicBezTo>
                    <a:cubicBezTo>
                      <a:pt x="702" y="379"/>
                      <a:pt x="617" y="40"/>
                      <a:pt x="363" y="4"/>
                    </a:cubicBezTo>
                    <a:cubicBezTo>
                      <a:pt x="348" y="2"/>
                      <a:pt x="334" y="1"/>
                      <a:pt x="3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"/>
              <p:cNvSpPr/>
              <p:nvPr/>
            </p:nvSpPr>
            <p:spPr>
              <a:xfrm>
                <a:off x="1090720" y="1246892"/>
                <a:ext cx="17577" cy="15913"/>
              </a:xfrm>
              <a:custGeom>
                <a:rect b="b" l="l" r="r" t="t"/>
                <a:pathLst>
                  <a:path extrusionOk="0" h="306" w="338">
                    <a:moveTo>
                      <a:pt x="160" y="1"/>
                    </a:moveTo>
                    <a:cubicBezTo>
                      <a:pt x="94" y="1"/>
                      <a:pt x="32" y="39"/>
                      <a:pt x="21" y="123"/>
                    </a:cubicBezTo>
                    <a:cubicBezTo>
                      <a:pt x="1" y="240"/>
                      <a:pt x="89" y="306"/>
                      <a:pt x="176" y="306"/>
                    </a:cubicBezTo>
                    <a:cubicBezTo>
                      <a:pt x="242" y="306"/>
                      <a:pt x="308" y="267"/>
                      <a:pt x="324" y="183"/>
                    </a:cubicBezTo>
                    <a:cubicBezTo>
                      <a:pt x="337" y="67"/>
                      <a:pt x="246" y="1"/>
                      <a:pt x="16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"/>
              <p:cNvSpPr/>
              <p:nvPr/>
            </p:nvSpPr>
            <p:spPr>
              <a:xfrm>
                <a:off x="1033934" y="1237947"/>
                <a:ext cx="35622" cy="26937"/>
              </a:xfrm>
              <a:custGeom>
                <a:rect b="b" l="l" r="r" t="t"/>
                <a:pathLst>
                  <a:path extrusionOk="0" h="518" w="685">
                    <a:moveTo>
                      <a:pt x="384" y="1"/>
                    </a:moveTo>
                    <a:cubicBezTo>
                      <a:pt x="314" y="1"/>
                      <a:pt x="244" y="30"/>
                      <a:pt x="194" y="89"/>
                    </a:cubicBezTo>
                    <a:lnTo>
                      <a:pt x="182" y="89"/>
                    </a:lnTo>
                    <a:cubicBezTo>
                      <a:pt x="145" y="126"/>
                      <a:pt x="109" y="162"/>
                      <a:pt x="85" y="198"/>
                    </a:cubicBezTo>
                    <a:cubicBezTo>
                      <a:pt x="0" y="295"/>
                      <a:pt x="61" y="452"/>
                      <a:pt x="194" y="476"/>
                    </a:cubicBezTo>
                    <a:lnTo>
                      <a:pt x="339" y="513"/>
                    </a:lnTo>
                    <a:cubicBezTo>
                      <a:pt x="355" y="516"/>
                      <a:pt x="371" y="517"/>
                      <a:pt x="386" y="517"/>
                    </a:cubicBezTo>
                    <a:cubicBezTo>
                      <a:pt x="557" y="517"/>
                      <a:pt x="685" y="340"/>
                      <a:pt x="629" y="174"/>
                    </a:cubicBezTo>
                    <a:cubicBezTo>
                      <a:pt x="587" y="60"/>
                      <a:pt x="485" y="1"/>
                      <a:pt x="38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"/>
              <p:cNvSpPr/>
              <p:nvPr/>
            </p:nvSpPr>
            <p:spPr>
              <a:xfrm>
                <a:off x="997273" y="1226975"/>
                <a:ext cx="30213" cy="26833"/>
              </a:xfrm>
              <a:custGeom>
                <a:rect b="b" l="l" r="r" t="t"/>
                <a:pathLst>
                  <a:path extrusionOk="0" h="516" w="581">
                    <a:moveTo>
                      <a:pt x="287" y="0"/>
                    </a:moveTo>
                    <a:cubicBezTo>
                      <a:pt x="173" y="0"/>
                      <a:pt x="60" y="67"/>
                      <a:pt x="28" y="216"/>
                    </a:cubicBezTo>
                    <a:cubicBezTo>
                      <a:pt x="1" y="406"/>
                      <a:pt x="149" y="516"/>
                      <a:pt x="297" y="516"/>
                    </a:cubicBezTo>
                    <a:cubicBezTo>
                      <a:pt x="413" y="516"/>
                      <a:pt x="528" y="449"/>
                      <a:pt x="560" y="300"/>
                    </a:cubicBezTo>
                    <a:cubicBezTo>
                      <a:pt x="581" y="110"/>
                      <a:pt x="433" y="0"/>
                      <a:pt x="2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"/>
              <p:cNvSpPr/>
              <p:nvPr/>
            </p:nvSpPr>
            <p:spPr>
              <a:xfrm>
                <a:off x="1102940" y="1291093"/>
                <a:ext cx="29953" cy="26885"/>
              </a:xfrm>
              <a:custGeom>
                <a:rect b="b" l="l" r="r" t="t"/>
                <a:pathLst>
                  <a:path extrusionOk="0" h="517" w="576">
                    <a:moveTo>
                      <a:pt x="281" y="1"/>
                    </a:moveTo>
                    <a:cubicBezTo>
                      <a:pt x="167" y="1"/>
                      <a:pt x="55" y="68"/>
                      <a:pt x="28" y="217"/>
                    </a:cubicBezTo>
                    <a:cubicBezTo>
                      <a:pt x="1" y="407"/>
                      <a:pt x="149" y="517"/>
                      <a:pt x="295" y="517"/>
                    </a:cubicBezTo>
                    <a:cubicBezTo>
                      <a:pt x="409" y="517"/>
                      <a:pt x="522" y="450"/>
                      <a:pt x="548" y="301"/>
                    </a:cubicBezTo>
                    <a:cubicBezTo>
                      <a:pt x="575" y="111"/>
                      <a:pt x="427" y="1"/>
                      <a:pt x="2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"/>
              <p:cNvSpPr/>
              <p:nvPr/>
            </p:nvSpPr>
            <p:spPr>
              <a:xfrm>
                <a:off x="966747" y="1202430"/>
                <a:ext cx="29641" cy="26417"/>
              </a:xfrm>
              <a:custGeom>
                <a:rect b="b" l="l" r="r" t="t"/>
                <a:pathLst>
                  <a:path extrusionOk="0" h="508" w="570">
                    <a:moveTo>
                      <a:pt x="282" y="0"/>
                    </a:moveTo>
                    <a:cubicBezTo>
                      <a:pt x="171" y="0"/>
                      <a:pt x="61" y="67"/>
                      <a:pt x="34" y="216"/>
                    </a:cubicBezTo>
                    <a:cubicBezTo>
                      <a:pt x="0" y="400"/>
                      <a:pt x="147" y="507"/>
                      <a:pt x="292" y="507"/>
                    </a:cubicBezTo>
                    <a:cubicBezTo>
                      <a:pt x="404" y="507"/>
                      <a:pt x="516" y="443"/>
                      <a:pt x="542" y="301"/>
                    </a:cubicBezTo>
                    <a:cubicBezTo>
                      <a:pt x="569" y="110"/>
                      <a:pt x="425" y="0"/>
                      <a:pt x="2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"/>
              <p:cNvSpPr/>
              <p:nvPr/>
            </p:nvSpPr>
            <p:spPr>
              <a:xfrm>
                <a:off x="947247" y="1120736"/>
                <a:ext cx="33750" cy="29225"/>
              </a:xfrm>
              <a:custGeom>
                <a:rect b="b" l="l" r="r" t="t"/>
                <a:pathLst>
                  <a:path extrusionOk="0" h="562" w="649">
                    <a:moveTo>
                      <a:pt x="317" y="0"/>
                    </a:moveTo>
                    <a:cubicBezTo>
                      <a:pt x="188" y="0"/>
                      <a:pt x="61" y="74"/>
                      <a:pt x="34" y="239"/>
                    </a:cubicBezTo>
                    <a:cubicBezTo>
                      <a:pt x="0" y="442"/>
                      <a:pt x="168" y="562"/>
                      <a:pt x="332" y="562"/>
                    </a:cubicBezTo>
                    <a:cubicBezTo>
                      <a:pt x="461" y="562"/>
                      <a:pt x="588" y="488"/>
                      <a:pt x="615" y="323"/>
                    </a:cubicBezTo>
                    <a:cubicBezTo>
                      <a:pt x="649" y="120"/>
                      <a:pt x="481" y="0"/>
                      <a:pt x="3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"/>
              <p:cNvSpPr/>
              <p:nvPr/>
            </p:nvSpPr>
            <p:spPr>
              <a:xfrm>
                <a:off x="1894460" y="274460"/>
                <a:ext cx="98181" cy="97557"/>
              </a:xfrm>
              <a:custGeom>
                <a:rect b="b" l="l" r="r" t="t"/>
                <a:pathLst>
                  <a:path extrusionOk="0" h="1876" w="1888">
                    <a:moveTo>
                      <a:pt x="1101" y="0"/>
                    </a:moveTo>
                    <a:lnTo>
                      <a:pt x="1101" y="0"/>
                    </a:lnTo>
                    <a:cubicBezTo>
                      <a:pt x="977" y="649"/>
                      <a:pt x="931" y="834"/>
                      <a:pt x="556" y="834"/>
                    </a:cubicBezTo>
                    <a:cubicBezTo>
                      <a:pt x="420" y="834"/>
                      <a:pt x="242" y="810"/>
                      <a:pt x="1" y="775"/>
                    </a:cubicBezTo>
                    <a:lnTo>
                      <a:pt x="1" y="775"/>
                    </a:lnTo>
                    <a:cubicBezTo>
                      <a:pt x="896" y="956"/>
                      <a:pt x="908" y="980"/>
                      <a:pt x="787" y="1875"/>
                    </a:cubicBezTo>
                    <a:cubicBezTo>
                      <a:pt x="912" y="1215"/>
                      <a:pt x="958" y="1035"/>
                      <a:pt x="1339" y="1035"/>
                    </a:cubicBezTo>
                    <a:cubicBezTo>
                      <a:pt x="1473" y="1035"/>
                      <a:pt x="1650" y="1058"/>
                      <a:pt x="1888" y="1089"/>
                    </a:cubicBezTo>
                    <a:cubicBezTo>
                      <a:pt x="993" y="920"/>
                      <a:pt x="981" y="908"/>
                      <a:pt x="11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"/>
              <p:cNvSpPr/>
              <p:nvPr/>
            </p:nvSpPr>
            <p:spPr>
              <a:xfrm>
                <a:off x="2130340" y="973311"/>
                <a:ext cx="98233" cy="97557"/>
              </a:xfrm>
              <a:custGeom>
                <a:rect b="b" l="l" r="r" t="t"/>
                <a:pathLst>
                  <a:path extrusionOk="0" h="1876" w="1889">
                    <a:moveTo>
                      <a:pt x="1102" y="1"/>
                    </a:moveTo>
                    <a:cubicBezTo>
                      <a:pt x="977" y="649"/>
                      <a:pt x="931" y="835"/>
                      <a:pt x="556" y="835"/>
                    </a:cubicBezTo>
                    <a:cubicBezTo>
                      <a:pt x="421" y="835"/>
                      <a:pt x="242" y="810"/>
                      <a:pt x="1" y="775"/>
                    </a:cubicBezTo>
                    <a:lnTo>
                      <a:pt x="1" y="775"/>
                    </a:lnTo>
                    <a:cubicBezTo>
                      <a:pt x="896" y="957"/>
                      <a:pt x="920" y="981"/>
                      <a:pt x="787" y="1876"/>
                    </a:cubicBezTo>
                    <a:cubicBezTo>
                      <a:pt x="922" y="1219"/>
                      <a:pt x="970" y="1037"/>
                      <a:pt x="1355" y="1037"/>
                    </a:cubicBezTo>
                    <a:cubicBezTo>
                      <a:pt x="1487" y="1037"/>
                      <a:pt x="1659" y="1059"/>
                      <a:pt x="1888" y="1090"/>
                    </a:cubicBezTo>
                    <a:cubicBezTo>
                      <a:pt x="993" y="920"/>
                      <a:pt x="981" y="896"/>
                      <a:pt x="11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"/>
              <p:cNvSpPr/>
              <p:nvPr/>
            </p:nvSpPr>
            <p:spPr>
              <a:xfrm>
                <a:off x="1703873" y="1513713"/>
                <a:ext cx="98181" cy="98181"/>
              </a:xfrm>
              <a:custGeom>
                <a:rect b="b" l="l" r="r" t="t"/>
                <a:pathLst>
                  <a:path extrusionOk="0" h="1888" w="1888">
                    <a:moveTo>
                      <a:pt x="1101" y="0"/>
                    </a:moveTo>
                    <a:cubicBezTo>
                      <a:pt x="967" y="661"/>
                      <a:pt x="926" y="841"/>
                      <a:pt x="548" y="841"/>
                    </a:cubicBezTo>
                    <a:cubicBezTo>
                      <a:pt x="414" y="841"/>
                      <a:pt x="238" y="818"/>
                      <a:pt x="0" y="786"/>
                    </a:cubicBezTo>
                    <a:lnTo>
                      <a:pt x="0" y="786"/>
                    </a:lnTo>
                    <a:cubicBezTo>
                      <a:pt x="896" y="956"/>
                      <a:pt x="908" y="980"/>
                      <a:pt x="787" y="1887"/>
                    </a:cubicBezTo>
                    <a:cubicBezTo>
                      <a:pt x="912" y="1226"/>
                      <a:pt x="958" y="1047"/>
                      <a:pt x="1338" y="1047"/>
                    </a:cubicBezTo>
                    <a:cubicBezTo>
                      <a:pt x="1473" y="1047"/>
                      <a:pt x="1650" y="1069"/>
                      <a:pt x="1887" y="1101"/>
                    </a:cubicBezTo>
                    <a:cubicBezTo>
                      <a:pt x="992" y="931"/>
                      <a:pt x="968" y="907"/>
                      <a:pt x="1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"/>
              <p:cNvSpPr/>
              <p:nvPr/>
            </p:nvSpPr>
            <p:spPr>
              <a:xfrm>
                <a:off x="1545996" y="1719379"/>
                <a:ext cx="98181" cy="98181"/>
              </a:xfrm>
              <a:custGeom>
                <a:rect b="b" l="l" r="r" t="t"/>
                <a:pathLst>
                  <a:path extrusionOk="0" h="1888" w="1888">
                    <a:moveTo>
                      <a:pt x="1101" y="1"/>
                    </a:moveTo>
                    <a:lnTo>
                      <a:pt x="1101" y="1"/>
                    </a:lnTo>
                    <a:cubicBezTo>
                      <a:pt x="976" y="662"/>
                      <a:pt x="930" y="841"/>
                      <a:pt x="549" y="841"/>
                    </a:cubicBezTo>
                    <a:cubicBezTo>
                      <a:pt x="414" y="841"/>
                      <a:pt x="237" y="819"/>
                      <a:pt x="0" y="787"/>
                    </a:cubicBezTo>
                    <a:lnTo>
                      <a:pt x="0" y="787"/>
                    </a:lnTo>
                    <a:cubicBezTo>
                      <a:pt x="895" y="956"/>
                      <a:pt x="919" y="980"/>
                      <a:pt x="786" y="1888"/>
                    </a:cubicBezTo>
                    <a:cubicBezTo>
                      <a:pt x="911" y="1227"/>
                      <a:pt x="957" y="1047"/>
                      <a:pt x="1338" y="1047"/>
                    </a:cubicBezTo>
                    <a:cubicBezTo>
                      <a:pt x="1473" y="1047"/>
                      <a:pt x="1650" y="1070"/>
                      <a:pt x="1887" y="1101"/>
                    </a:cubicBezTo>
                    <a:cubicBezTo>
                      <a:pt x="992" y="920"/>
                      <a:pt x="980" y="908"/>
                      <a:pt x="110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"/>
              <p:cNvSpPr/>
              <p:nvPr/>
            </p:nvSpPr>
            <p:spPr>
              <a:xfrm>
                <a:off x="1212560" y="1663425"/>
                <a:ext cx="97557" cy="98181"/>
              </a:xfrm>
              <a:custGeom>
                <a:rect b="b" l="l" r="r" t="t"/>
                <a:pathLst>
                  <a:path extrusionOk="0" h="1888" w="1876">
                    <a:moveTo>
                      <a:pt x="1102" y="0"/>
                    </a:moveTo>
                    <a:lnTo>
                      <a:pt x="1102" y="0"/>
                    </a:lnTo>
                    <a:cubicBezTo>
                      <a:pt x="968" y="661"/>
                      <a:pt x="926" y="841"/>
                      <a:pt x="548" y="841"/>
                    </a:cubicBezTo>
                    <a:cubicBezTo>
                      <a:pt x="414" y="841"/>
                      <a:pt x="238" y="818"/>
                      <a:pt x="1" y="786"/>
                    </a:cubicBezTo>
                    <a:lnTo>
                      <a:pt x="1" y="786"/>
                    </a:lnTo>
                    <a:cubicBezTo>
                      <a:pt x="896" y="956"/>
                      <a:pt x="908" y="980"/>
                      <a:pt x="775" y="1887"/>
                    </a:cubicBezTo>
                    <a:cubicBezTo>
                      <a:pt x="909" y="1226"/>
                      <a:pt x="957" y="1047"/>
                      <a:pt x="1334" y="1047"/>
                    </a:cubicBezTo>
                    <a:cubicBezTo>
                      <a:pt x="1467" y="1047"/>
                      <a:pt x="1642" y="1069"/>
                      <a:pt x="1876" y="1101"/>
                    </a:cubicBezTo>
                    <a:cubicBezTo>
                      <a:pt x="981" y="932"/>
                      <a:pt x="969" y="907"/>
                      <a:pt x="110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3"/>
              <p:cNvSpPr/>
              <p:nvPr/>
            </p:nvSpPr>
            <p:spPr>
              <a:xfrm>
                <a:off x="626292" y="1053237"/>
                <a:ext cx="97557" cy="97557"/>
              </a:xfrm>
              <a:custGeom>
                <a:rect b="b" l="l" r="r" t="t"/>
                <a:pathLst>
                  <a:path extrusionOk="0" h="1876" w="1876">
                    <a:moveTo>
                      <a:pt x="1101" y="0"/>
                    </a:moveTo>
                    <a:lnTo>
                      <a:pt x="1101" y="0"/>
                    </a:lnTo>
                    <a:cubicBezTo>
                      <a:pt x="968" y="649"/>
                      <a:pt x="926" y="834"/>
                      <a:pt x="554" y="834"/>
                    </a:cubicBezTo>
                    <a:cubicBezTo>
                      <a:pt x="419" y="834"/>
                      <a:pt x="242" y="810"/>
                      <a:pt x="1" y="774"/>
                    </a:cubicBezTo>
                    <a:lnTo>
                      <a:pt x="1" y="774"/>
                    </a:lnTo>
                    <a:cubicBezTo>
                      <a:pt x="896" y="956"/>
                      <a:pt x="908" y="968"/>
                      <a:pt x="787" y="1875"/>
                    </a:cubicBezTo>
                    <a:cubicBezTo>
                      <a:pt x="912" y="1214"/>
                      <a:pt x="958" y="1035"/>
                      <a:pt x="1334" y="1035"/>
                    </a:cubicBezTo>
                    <a:cubicBezTo>
                      <a:pt x="1467" y="1035"/>
                      <a:pt x="1641" y="1057"/>
                      <a:pt x="1876" y="1089"/>
                    </a:cubicBezTo>
                    <a:cubicBezTo>
                      <a:pt x="993" y="920"/>
                      <a:pt x="968" y="895"/>
                      <a:pt x="1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3"/>
              <p:cNvSpPr/>
              <p:nvPr/>
            </p:nvSpPr>
            <p:spPr>
              <a:xfrm>
                <a:off x="748964" y="1565246"/>
                <a:ext cx="60427" cy="60479"/>
              </a:xfrm>
              <a:custGeom>
                <a:rect b="b" l="l" r="r" t="t"/>
                <a:pathLst>
                  <a:path extrusionOk="0" h="1163" w="1162">
                    <a:moveTo>
                      <a:pt x="678" y="1"/>
                    </a:moveTo>
                    <a:lnTo>
                      <a:pt x="678" y="1"/>
                    </a:lnTo>
                    <a:cubicBezTo>
                      <a:pt x="599" y="397"/>
                      <a:pt x="571" y="512"/>
                      <a:pt x="346" y="512"/>
                    </a:cubicBezTo>
                    <a:cubicBezTo>
                      <a:pt x="263" y="512"/>
                      <a:pt x="152" y="496"/>
                      <a:pt x="0" y="473"/>
                    </a:cubicBezTo>
                    <a:lnTo>
                      <a:pt x="0" y="473"/>
                    </a:lnTo>
                    <a:cubicBezTo>
                      <a:pt x="557" y="582"/>
                      <a:pt x="569" y="606"/>
                      <a:pt x="484" y="1162"/>
                    </a:cubicBezTo>
                    <a:cubicBezTo>
                      <a:pt x="564" y="756"/>
                      <a:pt x="592" y="640"/>
                      <a:pt x="818" y="640"/>
                    </a:cubicBezTo>
                    <a:cubicBezTo>
                      <a:pt x="901" y="640"/>
                      <a:pt x="1012" y="656"/>
                      <a:pt x="1162" y="678"/>
                    </a:cubicBezTo>
                    <a:cubicBezTo>
                      <a:pt x="617" y="570"/>
                      <a:pt x="605" y="557"/>
                      <a:pt x="67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3"/>
              <p:cNvSpPr/>
              <p:nvPr/>
            </p:nvSpPr>
            <p:spPr>
              <a:xfrm>
                <a:off x="1332736" y="987195"/>
                <a:ext cx="60427" cy="60427"/>
              </a:xfrm>
              <a:custGeom>
                <a:rect b="b" l="l" r="r" t="t"/>
                <a:pathLst>
                  <a:path extrusionOk="0" h="1162" w="1162">
                    <a:moveTo>
                      <a:pt x="678" y="0"/>
                    </a:moveTo>
                    <a:cubicBezTo>
                      <a:pt x="598" y="397"/>
                      <a:pt x="570" y="511"/>
                      <a:pt x="346" y="511"/>
                    </a:cubicBezTo>
                    <a:cubicBezTo>
                      <a:pt x="262" y="511"/>
                      <a:pt x="151" y="495"/>
                      <a:pt x="0" y="472"/>
                    </a:cubicBezTo>
                    <a:lnTo>
                      <a:pt x="0" y="472"/>
                    </a:lnTo>
                    <a:cubicBezTo>
                      <a:pt x="557" y="581"/>
                      <a:pt x="569" y="605"/>
                      <a:pt x="484" y="1161"/>
                    </a:cubicBezTo>
                    <a:cubicBezTo>
                      <a:pt x="564" y="755"/>
                      <a:pt x="592" y="639"/>
                      <a:pt x="818" y="639"/>
                    </a:cubicBezTo>
                    <a:cubicBezTo>
                      <a:pt x="901" y="639"/>
                      <a:pt x="1012" y="655"/>
                      <a:pt x="1162" y="677"/>
                    </a:cubicBezTo>
                    <a:cubicBezTo>
                      <a:pt x="617" y="569"/>
                      <a:pt x="605" y="557"/>
                      <a:pt x="6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3"/>
              <p:cNvSpPr/>
              <p:nvPr/>
            </p:nvSpPr>
            <p:spPr>
              <a:xfrm>
                <a:off x="702422" y="946894"/>
                <a:ext cx="37806" cy="37806"/>
              </a:xfrm>
              <a:custGeom>
                <a:rect b="b" l="l" r="r" t="t"/>
                <a:pathLst>
                  <a:path extrusionOk="0" h="727" w="727">
                    <a:moveTo>
                      <a:pt x="424" y="1"/>
                    </a:moveTo>
                    <a:lnTo>
                      <a:pt x="424" y="1"/>
                    </a:lnTo>
                    <a:cubicBezTo>
                      <a:pt x="370" y="253"/>
                      <a:pt x="349" y="324"/>
                      <a:pt x="203" y="324"/>
                    </a:cubicBezTo>
                    <a:cubicBezTo>
                      <a:pt x="152" y="324"/>
                      <a:pt x="87" y="316"/>
                      <a:pt x="0" y="303"/>
                    </a:cubicBezTo>
                    <a:lnTo>
                      <a:pt x="0" y="303"/>
                    </a:lnTo>
                    <a:cubicBezTo>
                      <a:pt x="339" y="376"/>
                      <a:pt x="351" y="376"/>
                      <a:pt x="303" y="727"/>
                    </a:cubicBezTo>
                    <a:cubicBezTo>
                      <a:pt x="357" y="475"/>
                      <a:pt x="371" y="403"/>
                      <a:pt x="519" y="403"/>
                    </a:cubicBezTo>
                    <a:cubicBezTo>
                      <a:pt x="570" y="403"/>
                      <a:pt x="636" y="412"/>
                      <a:pt x="726" y="424"/>
                    </a:cubicBezTo>
                    <a:cubicBezTo>
                      <a:pt x="375" y="352"/>
                      <a:pt x="375" y="340"/>
                      <a:pt x="42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3"/>
              <p:cNvSpPr/>
              <p:nvPr/>
            </p:nvSpPr>
            <p:spPr>
              <a:xfrm>
                <a:off x="752476" y="2371795"/>
                <a:ext cx="32030" cy="26647"/>
              </a:xfrm>
              <a:custGeom>
                <a:rect b="b" l="l" r="r" t="t"/>
                <a:pathLst>
                  <a:path extrusionOk="0" h="396" w="476">
                    <a:moveTo>
                      <a:pt x="250" y="0"/>
                    </a:moveTo>
                    <a:cubicBezTo>
                      <a:pt x="127" y="0"/>
                      <a:pt x="1" y="107"/>
                      <a:pt x="38" y="265"/>
                    </a:cubicBezTo>
                    <a:cubicBezTo>
                      <a:pt x="75" y="356"/>
                      <a:pt x="150" y="396"/>
                      <a:pt x="225" y="396"/>
                    </a:cubicBezTo>
                    <a:cubicBezTo>
                      <a:pt x="349" y="396"/>
                      <a:pt x="475" y="289"/>
                      <a:pt x="438" y="131"/>
                    </a:cubicBezTo>
                    <a:cubicBezTo>
                      <a:pt x="401" y="40"/>
                      <a:pt x="326" y="0"/>
                      <a:pt x="25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"/>
              <p:cNvSpPr/>
              <p:nvPr/>
            </p:nvSpPr>
            <p:spPr>
              <a:xfrm>
                <a:off x="563323" y="2348849"/>
                <a:ext cx="54168" cy="42056"/>
              </a:xfrm>
              <a:custGeom>
                <a:rect b="b" l="l" r="r" t="t"/>
                <a:pathLst>
                  <a:path extrusionOk="0" h="625" w="805">
                    <a:moveTo>
                      <a:pt x="503" y="1"/>
                    </a:moveTo>
                    <a:lnTo>
                      <a:pt x="503" y="13"/>
                    </a:lnTo>
                    <a:cubicBezTo>
                      <a:pt x="482" y="9"/>
                      <a:pt x="461" y="7"/>
                      <a:pt x="442" y="7"/>
                    </a:cubicBezTo>
                    <a:cubicBezTo>
                      <a:pt x="133" y="7"/>
                      <a:pt x="0" y="434"/>
                      <a:pt x="285" y="593"/>
                    </a:cubicBezTo>
                    <a:cubicBezTo>
                      <a:pt x="330" y="614"/>
                      <a:pt x="378" y="624"/>
                      <a:pt x="426" y="624"/>
                    </a:cubicBezTo>
                    <a:cubicBezTo>
                      <a:pt x="543" y="624"/>
                      <a:pt x="657" y="564"/>
                      <a:pt x="708" y="460"/>
                    </a:cubicBezTo>
                    <a:cubicBezTo>
                      <a:pt x="805" y="267"/>
                      <a:pt x="696" y="49"/>
                      <a:pt x="5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"/>
              <p:cNvSpPr/>
              <p:nvPr/>
            </p:nvSpPr>
            <p:spPr>
              <a:xfrm>
                <a:off x="638720" y="1908302"/>
                <a:ext cx="35830" cy="29173"/>
              </a:xfrm>
              <a:custGeom>
                <a:rect b="b" l="l" r="r" t="t"/>
                <a:pathLst>
                  <a:path extrusionOk="0" h="561" w="689">
                    <a:moveTo>
                      <a:pt x="360" y="1"/>
                    </a:moveTo>
                    <a:cubicBezTo>
                      <a:pt x="183" y="1"/>
                      <a:pt x="1" y="154"/>
                      <a:pt x="76" y="372"/>
                    </a:cubicBezTo>
                    <a:cubicBezTo>
                      <a:pt x="117" y="504"/>
                      <a:pt x="221" y="561"/>
                      <a:pt x="328" y="561"/>
                    </a:cubicBezTo>
                    <a:cubicBezTo>
                      <a:pt x="503" y="561"/>
                      <a:pt x="688" y="408"/>
                      <a:pt x="620" y="190"/>
                    </a:cubicBezTo>
                    <a:cubicBezTo>
                      <a:pt x="575" y="58"/>
                      <a:pt x="468" y="1"/>
                      <a:pt x="36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3"/>
              <p:cNvSpPr/>
              <p:nvPr/>
            </p:nvSpPr>
            <p:spPr>
              <a:xfrm>
                <a:off x="399408" y="1788594"/>
                <a:ext cx="22933" cy="19241"/>
              </a:xfrm>
              <a:custGeom>
                <a:rect b="b" l="l" r="r" t="t"/>
                <a:pathLst>
                  <a:path extrusionOk="0" h="370" w="441">
                    <a:moveTo>
                      <a:pt x="228" y="1"/>
                    </a:moveTo>
                    <a:cubicBezTo>
                      <a:pt x="116" y="1"/>
                      <a:pt x="0" y="101"/>
                      <a:pt x="45" y="242"/>
                    </a:cubicBezTo>
                    <a:cubicBezTo>
                      <a:pt x="73" y="331"/>
                      <a:pt x="143" y="370"/>
                      <a:pt x="214" y="370"/>
                    </a:cubicBezTo>
                    <a:cubicBezTo>
                      <a:pt x="326" y="370"/>
                      <a:pt x="440" y="274"/>
                      <a:pt x="396" y="133"/>
                    </a:cubicBezTo>
                    <a:cubicBezTo>
                      <a:pt x="368" y="40"/>
                      <a:pt x="299" y="1"/>
                      <a:pt x="22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"/>
              <p:cNvSpPr/>
              <p:nvPr/>
            </p:nvSpPr>
            <p:spPr>
              <a:xfrm>
                <a:off x="406116" y="1590831"/>
                <a:ext cx="14509" cy="11181"/>
              </a:xfrm>
              <a:custGeom>
                <a:rect b="b" l="l" r="r" t="t"/>
                <a:pathLst>
                  <a:path extrusionOk="0" h="215" w="279">
                    <a:moveTo>
                      <a:pt x="156" y="1"/>
                    </a:moveTo>
                    <a:cubicBezTo>
                      <a:pt x="78" y="1"/>
                      <a:pt x="1" y="59"/>
                      <a:pt x="1" y="150"/>
                    </a:cubicBezTo>
                    <a:cubicBezTo>
                      <a:pt x="32" y="195"/>
                      <a:pt x="78" y="215"/>
                      <a:pt x="124" y="215"/>
                    </a:cubicBezTo>
                    <a:cubicBezTo>
                      <a:pt x="202" y="215"/>
                      <a:pt x="279" y="157"/>
                      <a:pt x="279" y="65"/>
                    </a:cubicBezTo>
                    <a:cubicBezTo>
                      <a:pt x="248" y="21"/>
                      <a:pt x="201" y="1"/>
                      <a:pt x="1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"/>
              <p:cNvSpPr/>
              <p:nvPr/>
            </p:nvSpPr>
            <p:spPr>
              <a:xfrm>
                <a:off x="174656" y="1316678"/>
                <a:ext cx="36714" cy="32034"/>
              </a:xfrm>
              <a:custGeom>
                <a:rect b="b" l="l" r="r" t="t"/>
                <a:pathLst>
                  <a:path extrusionOk="0" h="616" w="706">
                    <a:moveTo>
                      <a:pt x="287" y="1"/>
                    </a:moveTo>
                    <a:cubicBezTo>
                      <a:pt x="195" y="1"/>
                      <a:pt x="103" y="50"/>
                      <a:pt x="61" y="136"/>
                    </a:cubicBezTo>
                    <a:cubicBezTo>
                      <a:pt x="12" y="233"/>
                      <a:pt x="0" y="341"/>
                      <a:pt x="36" y="438"/>
                    </a:cubicBezTo>
                    <a:cubicBezTo>
                      <a:pt x="54" y="564"/>
                      <a:pt x="152" y="615"/>
                      <a:pt x="263" y="615"/>
                    </a:cubicBezTo>
                    <a:cubicBezTo>
                      <a:pt x="463" y="615"/>
                      <a:pt x="706" y="451"/>
                      <a:pt x="605" y="257"/>
                    </a:cubicBezTo>
                    <a:cubicBezTo>
                      <a:pt x="557" y="160"/>
                      <a:pt x="496" y="75"/>
                      <a:pt x="399" y="27"/>
                    </a:cubicBezTo>
                    <a:cubicBezTo>
                      <a:pt x="364" y="9"/>
                      <a:pt x="326" y="1"/>
                      <a:pt x="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3"/>
              <p:cNvSpPr/>
              <p:nvPr/>
            </p:nvSpPr>
            <p:spPr>
              <a:xfrm>
                <a:off x="262123" y="1174349"/>
                <a:ext cx="56631" cy="54395"/>
              </a:xfrm>
              <a:custGeom>
                <a:rect b="b" l="l" r="r" t="t"/>
                <a:pathLst>
                  <a:path extrusionOk="0" h="1046" w="1089">
                    <a:moveTo>
                      <a:pt x="565" y="1"/>
                    </a:moveTo>
                    <a:cubicBezTo>
                      <a:pt x="258" y="1"/>
                      <a:pt x="1" y="302"/>
                      <a:pt x="108" y="635"/>
                    </a:cubicBezTo>
                    <a:cubicBezTo>
                      <a:pt x="157" y="804"/>
                      <a:pt x="266" y="937"/>
                      <a:pt x="423" y="998"/>
                    </a:cubicBezTo>
                    <a:cubicBezTo>
                      <a:pt x="484" y="1030"/>
                      <a:pt x="550" y="1046"/>
                      <a:pt x="614" y="1046"/>
                    </a:cubicBezTo>
                    <a:cubicBezTo>
                      <a:pt x="767" y="1046"/>
                      <a:pt x="915" y="961"/>
                      <a:pt x="991" y="816"/>
                    </a:cubicBezTo>
                    <a:cubicBezTo>
                      <a:pt x="1076" y="671"/>
                      <a:pt x="1088" y="502"/>
                      <a:pt x="1028" y="333"/>
                    </a:cubicBezTo>
                    <a:cubicBezTo>
                      <a:pt x="991" y="224"/>
                      <a:pt x="907" y="115"/>
                      <a:pt x="786" y="54"/>
                    </a:cubicBezTo>
                    <a:cubicBezTo>
                      <a:pt x="712" y="17"/>
                      <a:pt x="637" y="1"/>
                      <a:pt x="5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"/>
              <p:cNvSpPr/>
              <p:nvPr/>
            </p:nvSpPr>
            <p:spPr>
              <a:xfrm>
                <a:off x="145275" y="1074818"/>
                <a:ext cx="53771" cy="41394"/>
              </a:xfrm>
              <a:custGeom>
                <a:rect b="b" l="l" r="r" t="t"/>
                <a:pathLst>
                  <a:path extrusionOk="0" h="796" w="1034">
                    <a:moveTo>
                      <a:pt x="580" y="1"/>
                    </a:moveTo>
                    <a:cubicBezTo>
                      <a:pt x="491" y="1"/>
                      <a:pt x="400" y="28"/>
                      <a:pt x="323" y="81"/>
                    </a:cubicBezTo>
                    <a:cubicBezTo>
                      <a:pt x="0" y="296"/>
                      <a:pt x="162" y="795"/>
                      <a:pt x="539" y="795"/>
                    </a:cubicBezTo>
                    <a:cubicBezTo>
                      <a:pt x="544" y="795"/>
                      <a:pt x="548" y="795"/>
                      <a:pt x="553" y="795"/>
                    </a:cubicBezTo>
                    <a:cubicBezTo>
                      <a:pt x="511" y="789"/>
                      <a:pt x="496" y="786"/>
                      <a:pt x="505" y="786"/>
                    </a:cubicBezTo>
                    <a:cubicBezTo>
                      <a:pt x="514" y="786"/>
                      <a:pt x="547" y="789"/>
                      <a:pt x="601" y="795"/>
                    </a:cubicBezTo>
                    <a:cubicBezTo>
                      <a:pt x="644" y="795"/>
                      <a:pt x="686" y="786"/>
                      <a:pt x="720" y="767"/>
                    </a:cubicBezTo>
                    <a:lnTo>
                      <a:pt x="720" y="767"/>
                    </a:lnTo>
                    <a:cubicBezTo>
                      <a:pt x="896" y="734"/>
                      <a:pt x="1034" y="612"/>
                      <a:pt x="1025" y="396"/>
                    </a:cubicBezTo>
                    <a:cubicBezTo>
                      <a:pt x="1025" y="323"/>
                      <a:pt x="1001" y="251"/>
                      <a:pt x="952" y="190"/>
                    </a:cubicBezTo>
                    <a:cubicBezTo>
                      <a:pt x="918" y="145"/>
                      <a:pt x="873" y="99"/>
                      <a:pt x="818" y="74"/>
                    </a:cubicBezTo>
                    <a:lnTo>
                      <a:pt x="818" y="74"/>
                    </a:lnTo>
                    <a:cubicBezTo>
                      <a:pt x="748" y="25"/>
                      <a:pt x="665" y="1"/>
                      <a:pt x="5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"/>
              <p:cNvSpPr/>
              <p:nvPr/>
            </p:nvSpPr>
            <p:spPr>
              <a:xfrm>
                <a:off x="271379" y="991719"/>
                <a:ext cx="53043" cy="45138"/>
              </a:xfrm>
              <a:custGeom>
                <a:rect b="b" l="l" r="r" t="t"/>
                <a:pathLst>
                  <a:path extrusionOk="0" h="868" w="1020">
                    <a:moveTo>
                      <a:pt x="538" y="1"/>
                    </a:moveTo>
                    <a:cubicBezTo>
                      <a:pt x="386" y="1"/>
                      <a:pt x="232" y="78"/>
                      <a:pt x="148" y="240"/>
                    </a:cubicBezTo>
                    <a:cubicBezTo>
                      <a:pt x="0" y="535"/>
                      <a:pt x="230" y="867"/>
                      <a:pt x="540" y="867"/>
                    </a:cubicBezTo>
                    <a:cubicBezTo>
                      <a:pt x="585" y="867"/>
                      <a:pt x="632" y="860"/>
                      <a:pt x="680" y="845"/>
                    </a:cubicBezTo>
                    <a:cubicBezTo>
                      <a:pt x="898" y="772"/>
                      <a:pt x="1019" y="530"/>
                      <a:pt x="959" y="300"/>
                    </a:cubicBezTo>
                    <a:cubicBezTo>
                      <a:pt x="894" y="105"/>
                      <a:pt x="716" y="1"/>
                      <a:pt x="53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"/>
              <p:cNvSpPr/>
              <p:nvPr/>
            </p:nvSpPr>
            <p:spPr>
              <a:xfrm>
                <a:off x="178868" y="860987"/>
                <a:ext cx="46750" cy="39886"/>
              </a:xfrm>
              <a:custGeom>
                <a:rect b="b" l="l" r="r" t="t"/>
                <a:pathLst>
                  <a:path extrusionOk="0" h="767" w="899">
                    <a:moveTo>
                      <a:pt x="476" y="1"/>
                    </a:moveTo>
                    <a:cubicBezTo>
                      <a:pt x="341" y="1"/>
                      <a:pt x="205" y="71"/>
                      <a:pt x="137" y="213"/>
                    </a:cubicBezTo>
                    <a:cubicBezTo>
                      <a:pt x="0" y="476"/>
                      <a:pt x="202" y="766"/>
                      <a:pt x="471" y="766"/>
                    </a:cubicBezTo>
                    <a:cubicBezTo>
                      <a:pt x="512" y="766"/>
                      <a:pt x="554" y="760"/>
                      <a:pt x="597" y="746"/>
                    </a:cubicBezTo>
                    <a:cubicBezTo>
                      <a:pt x="790" y="673"/>
                      <a:pt x="899" y="467"/>
                      <a:pt x="838" y="262"/>
                    </a:cubicBezTo>
                    <a:cubicBezTo>
                      <a:pt x="781" y="89"/>
                      <a:pt x="629" y="1"/>
                      <a:pt x="4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"/>
              <p:cNvSpPr/>
              <p:nvPr/>
            </p:nvSpPr>
            <p:spPr>
              <a:xfrm>
                <a:off x="327801" y="853031"/>
                <a:ext cx="19553" cy="16069"/>
              </a:xfrm>
              <a:custGeom>
                <a:rect b="b" l="l" r="r" t="t"/>
                <a:pathLst>
                  <a:path extrusionOk="0" h="309" w="376">
                    <a:moveTo>
                      <a:pt x="199" y="1"/>
                    </a:moveTo>
                    <a:cubicBezTo>
                      <a:pt x="101" y="1"/>
                      <a:pt x="1" y="82"/>
                      <a:pt x="31" y="209"/>
                    </a:cubicBezTo>
                    <a:cubicBezTo>
                      <a:pt x="63" y="278"/>
                      <a:pt x="123" y="309"/>
                      <a:pt x="183" y="309"/>
                    </a:cubicBezTo>
                    <a:cubicBezTo>
                      <a:pt x="280" y="309"/>
                      <a:pt x="375" y="228"/>
                      <a:pt x="345" y="100"/>
                    </a:cubicBezTo>
                    <a:cubicBezTo>
                      <a:pt x="318" y="31"/>
                      <a:pt x="259" y="1"/>
                      <a:pt x="1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"/>
              <p:cNvSpPr/>
              <p:nvPr/>
            </p:nvSpPr>
            <p:spPr>
              <a:xfrm>
                <a:off x="304972" y="719958"/>
                <a:ext cx="40718" cy="33126"/>
              </a:xfrm>
              <a:custGeom>
                <a:rect b="b" l="l" r="r" t="t"/>
                <a:pathLst>
                  <a:path extrusionOk="0" h="637" w="783">
                    <a:moveTo>
                      <a:pt x="407" y="0"/>
                    </a:moveTo>
                    <a:cubicBezTo>
                      <a:pt x="207" y="0"/>
                      <a:pt x="0" y="173"/>
                      <a:pt x="83" y="421"/>
                    </a:cubicBezTo>
                    <a:cubicBezTo>
                      <a:pt x="133" y="573"/>
                      <a:pt x="253" y="637"/>
                      <a:pt x="375" y="637"/>
                    </a:cubicBezTo>
                    <a:cubicBezTo>
                      <a:pt x="576" y="637"/>
                      <a:pt x="782" y="464"/>
                      <a:pt x="700" y="216"/>
                    </a:cubicBezTo>
                    <a:cubicBezTo>
                      <a:pt x="649" y="65"/>
                      <a:pt x="530" y="0"/>
                      <a:pt x="40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"/>
              <p:cNvSpPr/>
              <p:nvPr/>
            </p:nvSpPr>
            <p:spPr>
              <a:xfrm>
                <a:off x="340802" y="632128"/>
                <a:ext cx="39730" cy="32658"/>
              </a:xfrm>
              <a:custGeom>
                <a:rect b="b" l="l" r="r" t="t"/>
                <a:pathLst>
                  <a:path extrusionOk="0" h="628" w="764">
                    <a:moveTo>
                      <a:pt x="399" y="1"/>
                    </a:moveTo>
                    <a:cubicBezTo>
                      <a:pt x="202" y="1"/>
                      <a:pt x="1" y="169"/>
                      <a:pt x="83" y="417"/>
                    </a:cubicBezTo>
                    <a:cubicBezTo>
                      <a:pt x="129" y="564"/>
                      <a:pt x="245" y="627"/>
                      <a:pt x="364" y="627"/>
                    </a:cubicBezTo>
                    <a:cubicBezTo>
                      <a:pt x="559" y="627"/>
                      <a:pt x="763" y="459"/>
                      <a:pt x="688" y="211"/>
                    </a:cubicBezTo>
                    <a:cubicBezTo>
                      <a:pt x="638" y="64"/>
                      <a:pt x="519" y="1"/>
                      <a:pt x="3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"/>
              <p:cNvSpPr/>
              <p:nvPr/>
            </p:nvSpPr>
            <p:spPr>
              <a:xfrm>
                <a:off x="1395450" y="538160"/>
                <a:ext cx="29953" cy="24701"/>
              </a:xfrm>
              <a:custGeom>
                <a:rect b="b" l="l" r="r" t="t"/>
                <a:pathLst>
                  <a:path extrusionOk="0" h="475" w="576">
                    <a:moveTo>
                      <a:pt x="297" y="1"/>
                    </a:moveTo>
                    <a:cubicBezTo>
                      <a:pt x="149" y="1"/>
                      <a:pt x="0" y="127"/>
                      <a:pt x="52" y="313"/>
                    </a:cubicBezTo>
                    <a:cubicBezTo>
                      <a:pt x="95" y="425"/>
                      <a:pt x="188" y="474"/>
                      <a:pt x="281" y="474"/>
                    </a:cubicBezTo>
                    <a:cubicBezTo>
                      <a:pt x="428" y="474"/>
                      <a:pt x="576" y="352"/>
                      <a:pt x="524" y="167"/>
                    </a:cubicBezTo>
                    <a:cubicBezTo>
                      <a:pt x="482" y="51"/>
                      <a:pt x="389" y="1"/>
                      <a:pt x="2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"/>
              <p:cNvSpPr/>
              <p:nvPr/>
            </p:nvSpPr>
            <p:spPr>
              <a:xfrm>
                <a:off x="1460817" y="514188"/>
                <a:ext cx="27509" cy="23037"/>
              </a:xfrm>
              <a:custGeom>
                <a:rect b="b" l="l" r="r" t="t"/>
                <a:pathLst>
                  <a:path extrusionOk="0" h="443" w="529">
                    <a:moveTo>
                      <a:pt x="275" y="0"/>
                    </a:moveTo>
                    <a:cubicBezTo>
                      <a:pt x="139" y="0"/>
                      <a:pt x="1" y="117"/>
                      <a:pt x="53" y="290"/>
                    </a:cubicBezTo>
                    <a:cubicBezTo>
                      <a:pt x="91" y="396"/>
                      <a:pt x="174" y="443"/>
                      <a:pt x="258" y="443"/>
                    </a:cubicBezTo>
                    <a:cubicBezTo>
                      <a:pt x="393" y="443"/>
                      <a:pt x="529" y="323"/>
                      <a:pt x="477" y="145"/>
                    </a:cubicBezTo>
                    <a:cubicBezTo>
                      <a:pt x="440" y="44"/>
                      <a:pt x="358" y="0"/>
                      <a:pt x="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3"/>
              <p:cNvSpPr/>
              <p:nvPr/>
            </p:nvSpPr>
            <p:spPr>
              <a:xfrm>
                <a:off x="1348961" y="443413"/>
                <a:ext cx="39314" cy="32658"/>
              </a:xfrm>
              <a:custGeom>
                <a:rect b="b" l="l" r="r" t="t"/>
                <a:pathLst>
                  <a:path extrusionOk="0" h="628" w="756">
                    <a:moveTo>
                      <a:pt x="394" y="1"/>
                    </a:moveTo>
                    <a:cubicBezTo>
                      <a:pt x="200" y="1"/>
                      <a:pt x="0" y="169"/>
                      <a:pt x="75" y="417"/>
                    </a:cubicBezTo>
                    <a:cubicBezTo>
                      <a:pt x="121" y="564"/>
                      <a:pt x="237" y="627"/>
                      <a:pt x="356" y="627"/>
                    </a:cubicBezTo>
                    <a:cubicBezTo>
                      <a:pt x="551" y="627"/>
                      <a:pt x="755" y="459"/>
                      <a:pt x="680" y="211"/>
                    </a:cubicBezTo>
                    <a:cubicBezTo>
                      <a:pt x="630" y="64"/>
                      <a:pt x="513" y="1"/>
                      <a:pt x="3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3"/>
              <p:cNvSpPr/>
              <p:nvPr/>
            </p:nvSpPr>
            <p:spPr>
              <a:xfrm>
                <a:off x="1466433" y="733427"/>
                <a:ext cx="21425" cy="17317"/>
              </a:xfrm>
              <a:custGeom>
                <a:rect b="b" l="l" r="r" t="t"/>
                <a:pathLst>
                  <a:path extrusionOk="0" h="333" w="412">
                    <a:moveTo>
                      <a:pt x="210" y="1"/>
                    </a:moveTo>
                    <a:cubicBezTo>
                      <a:pt x="103" y="1"/>
                      <a:pt x="0" y="89"/>
                      <a:pt x="30" y="223"/>
                    </a:cubicBezTo>
                    <a:cubicBezTo>
                      <a:pt x="62" y="300"/>
                      <a:pt x="126" y="333"/>
                      <a:pt x="191" y="333"/>
                    </a:cubicBezTo>
                    <a:cubicBezTo>
                      <a:pt x="300" y="333"/>
                      <a:pt x="411" y="242"/>
                      <a:pt x="381" y="114"/>
                    </a:cubicBezTo>
                    <a:cubicBezTo>
                      <a:pt x="344" y="35"/>
                      <a:pt x="276" y="1"/>
                      <a:pt x="2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3"/>
              <p:cNvSpPr/>
              <p:nvPr/>
            </p:nvSpPr>
            <p:spPr>
              <a:xfrm>
                <a:off x="1561180" y="723703"/>
                <a:ext cx="40094" cy="32918"/>
              </a:xfrm>
              <a:custGeom>
                <a:rect b="b" l="l" r="r" t="t"/>
                <a:pathLst>
                  <a:path extrusionOk="0" h="633" w="771">
                    <a:moveTo>
                      <a:pt x="399" y="1"/>
                    </a:moveTo>
                    <a:cubicBezTo>
                      <a:pt x="203" y="1"/>
                      <a:pt x="0" y="174"/>
                      <a:pt x="83" y="422"/>
                    </a:cubicBezTo>
                    <a:cubicBezTo>
                      <a:pt x="134" y="569"/>
                      <a:pt x="252" y="632"/>
                      <a:pt x="373" y="632"/>
                    </a:cubicBezTo>
                    <a:cubicBezTo>
                      <a:pt x="569" y="632"/>
                      <a:pt x="770" y="464"/>
                      <a:pt x="688" y="216"/>
                    </a:cubicBezTo>
                    <a:cubicBezTo>
                      <a:pt x="638" y="65"/>
                      <a:pt x="519" y="1"/>
                      <a:pt x="3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3"/>
              <p:cNvSpPr/>
              <p:nvPr/>
            </p:nvSpPr>
            <p:spPr>
              <a:xfrm>
                <a:off x="1549844" y="916421"/>
                <a:ext cx="11805" cy="9776"/>
              </a:xfrm>
              <a:custGeom>
                <a:rect b="b" l="l" r="r" t="t"/>
                <a:pathLst>
                  <a:path extrusionOk="0" h="188" w="227">
                    <a:moveTo>
                      <a:pt x="114" y="1"/>
                    </a:moveTo>
                    <a:cubicBezTo>
                      <a:pt x="57" y="1"/>
                      <a:pt x="0" y="52"/>
                      <a:pt x="23" y="127"/>
                    </a:cubicBezTo>
                    <a:cubicBezTo>
                      <a:pt x="37" y="169"/>
                      <a:pt x="73" y="188"/>
                      <a:pt x="109" y="188"/>
                    </a:cubicBezTo>
                    <a:cubicBezTo>
                      <a:pt x="167" y="188"/>
                      <a:pt x="227" y="141"/>
                      <a:pt x="204" y="67"/>
                    </a:cubicBezTo>
                    <a:cubicBezTo>
                      <a:pt x="186" y="21"/>
                      <a:pt x="150" y="1"/>
                      <a:pt x="1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3"/>
              <p:cNvSpPr/>
              <p:nvPr/>
            </p:nvSpPr>
            <p:spPr>
              <a:xfrm>
                <a:off x="1502626" y="913977"/>
                <a:ext cx="28913" cy="24233"/>
              </a:xfrm>
              <a:custGeom>
                <a:rect b="b" l="l" r="r" t="t"/>
                <a:pathLst>
                  <a:path extrusionOk="0" h="466" w="556">
                    <a:moveTo>
                      <a:pt x="281" y="1"/>
                    </a:moveTo>
                    <a:cubicBezTo>
                      <a:pt x="141" y="1"/>
                      <a:pt x="1" y="122"/>
                      <a:pt x="60" y="307"/>
                    </a:cubicBezTo>
                    <a:cubicBezTo>
                      <a:pt x="92" y="418"/>
                      <a:pt x="178" y="466"/>
                      <a:pt x="265" y="466"/>
                    </a:cubicBezTo>
                    <a:cubicBezTo>
                      <a:pt x="407" y="466"/>
                      <a:pt x="555" y="342"/>
                      <a:pt x="495" y="162"/>
                    </a:cubicBezTo>
                    <a:cubicBezTo>
                      <a:pt x="458" y="49"/>
                      <a:pt x="369" y="1"/>
                      <a:pt x="28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3"/>
              <p:cNvSpPr/>
              <p:nvPr/>
            </p:nvSpPr>
            <p:spPr>
              <a:xfrm>
                <a:off x="1501430" y="787509"/>
                <a:ext cx="40094" cy="32658"/>
              </a:xfrm>
              <a:custGeom>
                <a:rect b="b" l="l" r="r" t="t"/>
                <a:pathLst>
                  <a:path extrusionOk="0" h="628" w="771">
                    <a:moveTo>
                      <a:pt x="398" y="1"/>
                    </a:moveTo>
                    <a:cubicBezTo>
                      <a:pt x="202" y="1"/>
                      <a:pt x="0" y="169"/>
                      <a:pt x="83" y="417"/>
                    </a:cubicBezTo>
                    <a:cubicBezTo>
                      <a:pt x="133" y="564"/>
                      <a:pt x="252" y="627"/>
                      <a:pt x="373" y="627"/>
                    </a:cubicBezTo>
                    <a:cubicBezTo>
                      <a:pt x="569" y="627"/>
                      <a:pt x="770" y="459"/>
                      <a:pt x="688" y="211"/>
                    </a:cubicBezTo>
                    <a:cubicBezTo>
                      <a:pt x="637" y="64"/>
                      <a:pt x="518" y="1"/>
                      <a:pt x="3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3"/>
              <p:cNvSpPr/>
              <p:nvPr/>
            </p:nvSpPr>
            <p:spPr>
              <a:xfrm>
                <a:off x="1600754" y="826146"/>
                <a:ext cx="34166" cy="28497"/>
              </a:xfrm>
              <a:custGeom>
                <a:rect b="b" l="l" r="r" t="t"/>
                <a:pathLst>
                  <a:path extrusionOk="0" h="548" w="657">
                    <a:moveTo>
                      <a:pt x="339" y="1"/>
                    </a:moveTo>
                    <a:cubicBezTo>
                      <a:pt x="169" y="1"/>
                      <a:pt x="1" y="148"/>
                      <a:pt x="60" y="363"/>
                    </a:cubicBezTo>
                    <a:cubicBezTo>
                      <a:pt x="106" y="493"/>
                      <a:pt x="209" y="548"/>
                      <a:pt x="313" y="548"/>
                    </a:cubicBezTo>
                    <a:cubicBezTo>
                      <a:pt x="483" y="548"/>
                      <a:pt x="657" y="403"/>
                      <a:pt x="604" y="194"/>
                    </a:cubicBezTo>
                    <a:cubicBezTo>
                      <a:pt x="553" y="59"/>
                      <a:pt x="446" y="1"/>
                      <a:pt x="3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3"/>
              <p:cNvSpPr/>
              <p:nvPr/>
            </p:nvSpPr>
            <p:spPr>
              <a:xfrm>
                <a:off x="1520047" y="1039821"/>
                <a:ext cx="38066" cy="30889"/>
              </a:xfrm>
              <a:custGeom>
                <a:rect b="b" l="l" r="r" t="t"/>
                <a:pathLst>
                  <a:path extrusionOk="0" h="594" w="732">
                    <a:moveTo>
                      <a:pt x="383" y="1"/>
                    </a:moveTo>
                    <a:cubicBezTo>
                      <a:pt x="195" y="1"/>
                      <a:pt x="1" y="159"/>
                      <a:pt x="76" y="391"/>
                    </a:cubicBezTo>
                    <a:cubicBezTo>
                      <a:pt x="121" y="533"/>
                      <a:pt x="233" y="594"/>
                      <a:pt x="348" y="594"/>
                    </a:cubicBezTo>
                    <a:cubicBezTo>
                      <a:pt x="536" y="594"/>
                      <a:pt x="731" y="431"/>
                      <a:pt x="656" y="198"/>
                    </a:cubicBezTo>
                    <a:cubicBezTo>
                      <a:pt x="610" y="60"/>
                      <a:pt x="498" y="1"/>
                      <a:pt x="38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3"/>
              <p:cNvSpPr/>
              <p:nvPr/>
            </p:nvSpPr>
            <p:spPr>
              <a:xfrm>
                <a:off x="1447816" y="1079238"/>
                <a:ext cx="38274" cy="31722"/>
              </a:xfrm>
              <a:custGeom>
                <a:rect b="b" l="l" r="r" t="t"/>
                <a:pathLst>
                  <a:path extrusionOk="0" h="610" w="736">
                    <a:moveTo>
                      <a:pt x="396" y="1"/>
                    </a:moveTo>
                    <a:cubicBezTo>
                      <a:pt x="361" y="1"/>
                      <a:pt x="326" y="7"/>
                      <a:pt x="291" y="20"/>
                    </a:cubicBezTo>
                    <a:cubicBezTo>
                      <a:pt x="25" y="93"/>
                      <a:pt x="1" y="444"/>
                      <a:pt x="243" y="577"/>
                    </a:cubicBezTo>
                    <a:cubicBezTo>
                      <a:pt x="288" y="600"/>
                      <a:pt x="335" y="610"/>
                      <a:pt x="380" y="610"/>
                    </a:cubicBezTo>
                    <a:cubicBezTo>
                      <a:pt x="573" y="610"/>
                      <a:pt x="735" y="418"/>
                      <a:pt x="666" y="202"/>
                    </a:cubicBezTo>
                    <a:cubicBezTo>
                      <a:pt x="629" y="79"/>
                      <a:pt x="517" y="1"/>
                      <a:pt x="39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3"/>
              <p:cNvSpPr/>
              <p:nvPr/>
            </p:nvSpPr>
            <p:spPr>
              <a:xfrm>
                <a:off x="1516199" y="1127028"/>
                <a:ext cx="28133" cy="23505"/>
              </a:xfrm>
              <a:custGeom>
                <a:rect b="b" l="l" r="r" t="t"/>
                <a:pathLst>
                  <a:path extrusionOk="0" h="452" w="541">
                    <a:moveTo>
                      <a:pt x="280" y="1"/>
                    </a:moveTo>
                    <a:cubicBezTo>
                      <a:pt x="142" y="1"/>
                      <a:pt x="1" y="120"/>
                      <a:pt x="53" y="299"/>
                    </a:cubicBezTo>
                    <a:cubicBezTo>
                      <a:pt x="90" y="406"/>
                      <a:pt x="175" y="452"/>
                      <a:pt x="261" y="452"/>
                    </a:cubicBezTo>
                    <a:cubicBezTo>
                      <a:pt x="400" y="452"/>
                      <a:pt x="541" y="333"/>
                      <a:pt x="488" y="154"/>
                    </a:cubicBezTo>
                    <a:cubicBezTo>
                      <a:pt x="451" y="47"/>
                      <a:pt x="366" y="1"/>
                      <a:pt x="28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"/>
              <p:cNvSpPr/>
              <p:nvPr/>
            </p:nvSpPr>
            <p:spPr>
              <a:xfrm>
                <a:off x="1424728" y="1180694"/>
                <a:ext cx="28913" cy="23765"/>
              </a:xfrm>
              <a:custGeom>
                <a:rect b="b" l="l" r="r" t="t"/>
                <a:pathLst>
                  <a:path extrusionOk="0" h="457" w="556">
                    <a:moveTo>
                      <a:pt x="296" y="1"/>
                    </a:moveTo>
                    <a:cubicBezTo>
                      <a:pt x="149" y="1"/>
                      <a:pt x="0" y="126"/>
                      <a:pt x="46" y="307"/>
                    </a:cubicBezTo>
                    <a:cubicBezTo>
                      <a:pt x="91" y="412"/>
                      <a:pt x="177" y="456"/>
                      <a:pt x="264" y="456"/>
                    </a:cubicBezTo>
                    <a:cubicBezTo>
                      <a:pt x="409" y="456"/>
                      <a:pt x="555" y="332"/>
                      <a:pt x="518" y="150"/>
                    </a:cubicBezTo>
                    <a:cubicBezTo>
                      <a:pt x="472" y="46"/>
                      <a:pt x="384" y="1"/>
                      <a:pt x="29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"/>
              <p:cNvSpPr/>
              <p:nvPr/>
            </p:nvSpPr>
            <p:spPr>
              <a:xfrm>
                <a:off x="1368202" y="1196502"/>
                <a:ext cx="33490" cy="28029"/>
              </a:xfrm>
              <a:custGeom>
                <a:rect b="b" l="l" r="r" t="t"/>
                <a:pathLst>
                  <a:path extrusionOk="0" h="539" w="644">
                    <a:moveTo>
                      <a:pt x="333" y="0"/>
                    </a:moveTo>
                    <a:cubicBezTo>
                      <a:pt x="169" y="0"/>
                      <a:pt x="1" y="145"/>
                      <a:pt x="68" y="354"/>
                    </a:cubicBezTo>
                    <a:cubicBezTo>
                      <a:pt x="110" y="483"/>
                      <a:pt x="210" y="539"/>
                      <a:pt x="311" y="539"/>
                    </a:cubicBezTo>
                    <a:cubicBezTo>
                      <a:pt x="475" y="539"/>
                      <a:pt x="644" y="394"/>
                      <a:pt x="576" y="185"/>
                    </a:cubicBezTo>
                    <a:cubicBezTo>
                      <a:pt x="535" y="55"/>
                      <a:pt x="435" y="0"/>
                      <a:pt x="3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"/>
              <p:cNvSpPr/>
              <p:nvPr/>
            </p:nvSpPr>
            <p:spPr>
              <a:xfrm>
                <a:off x="1291083" y="1247724"/>
                <a:ext cx="37390" cy="30629"/>
              </a:xfrm>
              <a:custGeom>
                <a:rect b="b" l="l" r="r" t="t"/>
                <a:pathLst>
                  <a:path extrusionOk="0" h="589" w="719">
                    <a:moveTo>
                      <a:pt x="374" y="1"/>
                    </a:moveTo>
                    <a:cubicBezTo>
                      <a:pt x="190" y="1"/>
                      <a:pt x="1" y="160"/>
                      <a:pt x="75" y="385"/>
                    </a:cubicBezTo>
                    <a:cubicBezTo>
                      <a:pt x="122" y="528"/>
                      <a:pt x="232" y="588"/>
                      <a:pt x="345" y="588"/>
                    </a:cubicBezTo>
                    <a:cubicBezTo>
                      <a:pt x="529" y="588"/>
                      <a:pt x="719" y="429"/>
                      <a:pt x="644" y="204"/>
                    </a:cubicBezTo>
                    <a:cubicBezTo>
                      <a:pt x="598" y="61"/>
                      <a:pt x="487" y="1"/>
                      <a:pt x="3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"/>
              <p:cNvSpPr/>
              <p:nvPr/>
            </p:nvSpPr>
            <p:spPr>
              <a:xfrm>
                <a:off x="1232633" y="1311270"/>
                <a:ext cx="22829" cy="18617"/>
              </a:xfrm>
              <a:custGeom>
                <a:rect b="b" l="l" r="r" t="t"/>
                <a:pathLst>
                  <a:path extrusionOk="0" h="358" w="439">
                    <a:moveTo>
                      <a:pt x="226" y="1"/>
                    </a:moveTo>
                    <a:cubicBezTo>
                      <a:pt x="113" y="1"/>
                      <a:pt x="1" y="97"/>
                      <a:pt x="38" y="240"/>
                    </a:cubicBezTo>
                    <a:cubicBezTo>
                      <a:pt x="70" y="322"/>
                      <a:pt x="139" y="358"/>
                      <a:pt x="208" y="358"/>
                    </a:cubicBezTo>
                    <a:cubicBezTo>
                      <a:pt x="322" y="358"/>
                      <a:pt x="439" y="262"/>
                      <a:pt x="401" y="119"/>
                    </a:cubicBezTo>
                    <a:cubicBezTo>
                      <a:pt x="364" y="36"/>
                      <a:pt x="295" y="1"/>
                      <a:pt x="2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3"/>
              <p:cNvSpPr/>
              <p:nvPr/>
            </p:nvSpPr>
            <p:spPr>
              <a:xfrm>
                <a:off x="1132737" y="1319382"/>
                <a:ext cx="16901" cy="13729"/>
              </a:xfrm>
              <a:custGeom>
                <a:rect b="b" l="l" r="r" t="t"/>
                <a:pathLst>
                  <a:path extrusionOk="0" h="264" w="325">
                    <a:moveTo>
                      <a:pt x="175" y="1"/>
                    </a:moveTo>
                    <a:cubicBezTo>
                      <a:pt x="89" y="1"/>
                      <a:pt x="1" y="74"/>
                      <a:pt x="24" y="181"/>
                    </a:cubicBezTo>
                    <a:cubicBezTo>
                      <a:pt x="50" y="239"/>
                      <a:pt x="100" y="264"/>
                      <a:pt x="151" y="264"/>
                    </a:cubicBezTo>
                    <a:cubicBezTo>
                      <a:pt x="237" y="264"/>
                      <a:pt x="325" y="191"/>
                      <a:pt x="302" y="84"/>
                    </a:cubicBezTo>
                    <a:cubicBezTo>
                      <a:pt x="275" y="26"/>
                      <a:pt x="225" y="1"/>
                      <a:pt x="17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3"/>
              <p:cNvSpPr/>
              <p:nvPr/>
            </p:nvSpPr>
            <p:spPr>
              <a:xfrm>
                <a:off x="993840" y="1259632"/>
                <a:ext cx="24181" cy="20229"/>
              </a:xfrm>
              <a:custGeom>
                <a:rect b="b" l="l" r="r" t="t"/>
                <a:pathLst>
                  <a:path extrusionOk="0" h="389" w="465">
                    <a:moveTo>
                      <a:pt x="241" y="0"/>
                    </a:moveTo>
                    <a:cubicBezTo>
                      <a:pt x="122" y="0"/>
                      <a:pt x="1" y="103"/>
                      <a:pt x="45" y="253"/>
                    </a:cubicBezTo>
                    <a:cubicBezTo>
                      <a:pt x="78" y="347"/>
                      <a:pt x="154" y="388"/>
                      <a:pt x="229" y="388"/>
                    </a:cubicBezTo>
                    <a:cubicBezTo>
                      <a:pt x="347" y="388"/>
                      <a:pt x="465" y="287"/>
                      <a:pt x="420" y="132"/>
                    </a:cubicBezTo>
                    <a:cubicBezTo>
                      <a:pt x="388" y="40"/>
                      <a:pt x="315" y="0"/>
                      <a:pt x="2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3"/>
              <p:cNvSpPr/>
              <p:nvPr/>
            </p:nvSpPr>
            <p:spPr>
              <a:xfrm>
                <a:off x="931802" y="1209191"/>
                <a:ext cx="28809" cy="25481"/>
              </a:xfrm>
              <a:custGeom>
                <a:rect b="b" l="l" r="r" t="t"/>
                <a:pathLst>
                  <a:path extrusionOk="0" h="490" w="554">
                    <a:moveTo>
                      <a:pt x="281" y="0"/>
                    </a:moveTo>
                    <a:cubicBezTo>
                      <a:pt x="142" y="0"/>
                      <a:pt x="1" y="124"/>
                      <a:pt x="53" y="304"/>
                    </a:cubicBezTo>
                    <a:lnTo>
                      <a:pt x="77" y="340"/>
                    </a:lnTo>
                    <a:cubicBezTo>
                      <a:pt x="109" y="445"/>
                      <a:pt x="189" y="490"/>
                      <a:pt x="272" y="490"/>
                    </a:cubicBezTo>
                    <a:cubicBezTo>
                      <a:pt x="409" y="490"/>
                      <a:pt x="553" y="368"/>
                      <a:pt x="501" y="195"/>
                    </a:cubicBezTo>
                    <a:lnTo>
                      <a:pt x="488" y="158"/>
                    </a:lnTo>
                    <a:cubicBezTo>
                      <a:pt x="452" y="48"/>
                      <a:pt x="367" y="0"/>
                      <a:pt x="28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3"/>
              <p:cNvSpPr/>
              <p:nvPr/>
            </p:nvSpPr>
            <p:spPr>
              <a:xfrm>
                <a:off x="906217" y="1173517"/>
                <a:ext cx="676" cy="832"/>
              </a:xfrm>
              <a:custGeom>
                <a:rect b="b" l="l" r="r" t="t"/>
                <a:pathLst>
                  <a:path extrusionOk="0" h="16" w="13">
                    <a:moveTo>
                      <a:pt x="7" y="1"/>
                    </a:moveTo>
                    <a:cubicBezTo>
                      <a:pt x="4" y="1"/>
                      <a:pt x="1" y="4"/>
                      <a:pt x="1" y="10"/>
                    </a:cubicBezTo>
                    <a:cubicBezTo>
                      <a:pt x="1" y="14"/>
                      <a:pt x="2" y="15"/>
                      <a:pt x="4" y="15"/>
                    </a:cubicBezTo>
                    <a:cubicBezTo>
                      <a:pt x="7" y="15"/>
                      <a:pt x="13" y="10"/>
                      <a:pt x="13" y="10"/>
                    </a:cubicBezTo>
                    <a:cubicBezTo>
                      <a:pt x="13" y="4"/>
                      <a:pt x="10" y="1"/>
                      <a:pt x="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3"/>
              <p:cNvSpPr/>
              <p:nvPr/>
            </p:nvSpPr>
            <p:spPr>
              <a:xfrm>
                <a:off x="851303" y="1084074"/>
                <a:ext cx="26261" cy="22049"/>
              </a:xfrm>
              <a:custGeom>
                <a:rect b="b" l="l" r="r" t="t"/>
                <a:pathLst>
                  <a:path extrusionOk="0" h="424" w="505">
                    <a:moveTo>
                      <a:pt x="262" y="0"/>
                    </a:moveTo>
                    <a:cubicBezTo>
                      <a:pt x="133" y="0"/>
                      <a:pt x="0" y="114"/>
                      <a:pt x="53" y="278"/>
                    </a:cubicBezTo>
                    <a:cubicBezTo>
                      <a:pt x="85" y="380"/>
                      <a:pt x="163" y="423"/>
                      <a:pt x="243" y="423"/>
                    </a:cubicBezTo>
                    <a:cubicBezTo>
                      <a:pt x="372" y="423"/>
                      <a:pt x="504" y="310"/>
                      <a:pt x="452" y="145"/>
                    </a:cubicBezTo>
                    <a:cubicBezTo>
                      <a:pt x="419" y="43"/>
                      <a:pt x="341" y="0"/>
                      <a:pt x="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3"/>
              <p:cNvSpPr/>
              <p:nvPr/>
            </p:nvSpPr>
            <p:spPr>
              <a:xfrm>
                <a:off x="837679" y="1022088"/>
                <a:ext cx="30213" cy="24909"/>
              </a:xfrm>
              <a:custGeom>
                <a:rect b="b" l="l" r="r" t="t"/>
                <a:pathLst>
                  <a:path extrusionOk="0" h="479" w="581">
                    <a:moveTo>
                      <a:pt x="299" y="1"/>
                    </a:moveTo>
                    <a:cubicBezTo>
                      <a:pt x="151" y="1"/>
                      <a:pt x="0" y="133"/>
                      <a:pt x="61" y="321"/>
                    </a:cubicBezTo>
                    <a:cubicBezTo>
                      <a:pt x="97" y="431"/>
                      <a:pt x="186" y="479"/>
                      <a:pt x="277" y="479"/>
                    </a:cubicBezTo>
                    <a:cubicBezTo>
                      <a:pt x="426" y="479"/>
                      <a:pt x="580" y="351"/>
                      <a:pt x="520" y="164"/>
                    </a:cubicBezTo>
                    <a:cubicBezTo>
                      <a:pt x="479" y="50"/>
                      <a:pt x="390" y="1"/>
                      <a:pt x="2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3"/>
              <p:cNvSpPr/>
              <p:nvPr/>
            </p:nvSpPr>
            <p:spPr>
              <a:xfrm>
                <a:off x="855828" y="952666"/>
                <a:ext cx="28497" cy="23609"/>
              </a:xfrm>
              <a:custGeom>
                <a:rect b="b" l="l" r="r" t="t"/>
                <a:pathLst>
                  <a:path extrusionOk="0" h="454" w="548">
                    <a:moveTo>
                      <a:pt x="291" y="0"/>
                    </a:moveTo>
                    <a:cubicBezTo>
                      <a:pt x="146" y="0"/>
                      <a:pt x="0" y="120"/>
                      <a:pt x="38" y="301"/>
                    </a:cubicBezTo>
                    <a:cubicBezTo>
                      <a:pt x="84" y="407"/>
                      <a:pt x="172" y="453"/>
                      <a:pt x="261" y="453"/>
                    </a:cubicBezTo>
                    <a:cubicBezTo>
                      <a:pt x="404" y="453"/>
                      <a:pt x="547" y="331"/>
                      <a:pt x="510" y="144"/>
                    </a:cubicBezTo>
                    <a:cubicBezTo>
                      <a:pt x="464" y="44"/>
                      <a:pt x="378" y="0"/>
                      <a:pt x="2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3"/>
              <p:cNvSpPr/>
              <p:nvPr/>
            </p:nvSpPr>
            <p:spPr>
              <a:xfrm>
                <a:off x="300500" y="1591819"/>
                <a:ext cx="29901" cy="24961"/>
              </a:xfrm>
              <a:custGeom>
                <a:rect b="b" l="l" r="r" t="t"/>
                <a:pathLst>
                  <a:path extrusionOk="0" h="480" w="575">
                    <a:moveTo>
                      <a:pt x="290" y="1"/>
                    </a:moveTo>
                    <a:cubicBezTo>
                      <a:pt x="146" y="1"/>
                      <a:pt x="1" y="127"/>
                      <a:pt x="60" y="313"/>
                    </a:cubicBezTo>
                    <a:cubicBezTo>
                      <a:pt x="97" y="429"/>
                      <a:pt x="189" y="479"/>
                      <a:pt x="281" y="479"/>
                    </a:cubicBezTo>
                    <a:cubicBezTo>
                      <a:pt x="427" y="479"/>
                      <a:pt x="574" y="353"/>
                      <a:pt x="508" y="167"/>
                    </a:cubicBezTo>
                    <a:cubicBezTo>
                      <a:pt x="470" y="51"/>
                      <a:pt x="380" y="1"/>
                      <a:pt x="2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3"/>
              <p:cNvSpPr/>
              <p:nvPr/>
            </p:nvSpPr>
            <p:spPr>
              <a:xfrm>
                <a:off x="303776" y="1385684"/>
                <a:ext cx="22933" cy="18929"/>
              </a:xfrm>
              <a:custGeom>
                <a:rect b="b" l="l" r="r" t="t"/>
                <a:pathLst>
                  <a:path extrusionOk="0" h="364" w="441">
                    <a:moveTo>
                      <a:pt x="227" y="0"/>
                    </a:moveTo>
                    <a:cubicBezTo>
                      <a:pt x="115" y="0"/>
                      <a:pt x="1" y="95"/>
                      <a:pt x="45" y="236"/>
                    </a:cubicBezTo>
                    <a:cubicBezTo>
                      <a:pt x="78" y="325"/>
                      <a:pt x="149" y="364"/>
                      <a:pt x="220" y="364"/>
                    </a:cubicBezTo>
                    <a:cubicBezTo>
                      <a:pt x="331" y="364"/>
                      <a:pt x="441" y="268"/>
                      <a:pt x="396" y="127"/>
                    </a:cubicBezTo>
                    <a:cubicBezTo>
                      <a:pt x="368" y="38"/>
                      <a:pt x="298" y="0"/>
                      <a:pt x="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3"/>
              <p:cNvSpPr/>
              <p:nvPr/>
            </p:nvSpPr>
            <p:spPr>
              <a:xfrm>
                <a:off x="186512" y="1199310"/>
                <a:ext cx="22829" cy="18617"/>
              </a:xfrm>
              <a:custGeom>
                <a:rect b="b" l="l" r="r" t="t"/>
                <a:pathLst>
                  <a:path extrusionOk="0" h="358" w="439">
                    <a:moveTo>
                      <a:pt x="231" y="1"/>
                    </a:moveTo>
                    <a:cubicBezTo>
                      <a:pt x="117" y="1"/>
                      <a:pt x="1" y="97"/>
                      <a:pt x="38" y="240"/>
                    </a:cubicBezTo>
                    <a:cubicBezTo>
                      <a:pt x="70" y="322"/>
                      <a:pt x="139" y="358"/>
                      <a:pt x="208" y="358"/>
                    </a:cubicBezTo>
                    <a:cubicBezTo>
                      <a:pt x="322" y="358"/>
                      <a:pt x="439" y="262"/>
                      <a:pt x="401" y="119"/>
                    </a:cubicBezTo>
                    <a:cubicBezTo>
                      <a:pt x="369" y="36"/>
                      <a:pt x="301" y="1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3"/>
              <p:cNvSpPr/>
              <p:nvPr/>
            </p:nvSpPr>
            <p:spPr>
              <a:xfrm>
                <a:off x="231650" y="1039561"/>
                <a:ext cx="31097" cy="24649"/>
              </a:xfrm>
              <a:custGeom>
                <a:rect b="b" l="l" r="r" t="t"/>
                <a:pathLst>
                  <a:path extrusionOk="0" h="474" w="598">
                    <a:moveTo>
                      <a:pt x="359" y="1"/>
                    </a:moveTo>
                    <a:cubicBezTo>
                      <a:pt x="163" y="1"/>
                      <a:pt x="1" y="418"/>
                      <a:pt x="247" y="469"/>
                    </a:cubicBezTo>
                    <a:cubicBezTo>
                      <a:pt x="265" y="472"/>
                      <a:pt x="282" y="474"/>
                      <a:pt x="300" y="474"/>
                    </a:cubicBezTo>
                    <a:cubicBezTo>
                      <a:pt x="343" y="474"/>
                      <a:pt x="386" y="465"/>
                      <a:pt x="428" y="457"/>
                    </a:cubicBezTo>
                    <a:cubicBezTo>
                      <a:pt x="537" y="420"/>
                      <a:pt x="598" y="300"/>
                      <a:pt x="561" y="191"/>
                    </a:cubicBezTo>
                    <a:cubicBezTo>
                      <a:pt x="537" y="142"/>
                      <a:pt x="501" y="82"/>
                      <a:pt x="465" y="45"/>
                    </a:cubicBezTo>
                    <a:cubicBezTo>
                      <a:pt x="430" y="14"/>
                      <a:pt x="394" y="1"/>
                      <a:pt x="3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3"/>
              <p:cNvSpPr/>
              <p:nvPr/>
            </p:nvSpPr>
            <p:spPr>
              <a:xfrm>
                <a:off x="252762" y="921829"/>
                <a:ext cx="36558" cy="27821"/>
              </a:xfrm>
              <a:custGeom>
                <a:rect b="b" l="l" r="r" t="t"/>
                <a:pathLst>
                  <a:path extrusionOk="0" h="535" w="703">
                    <a:moveTo>
                      <a:pt x="330" y="0"/>
                    </a:moveTo>
                    <a:cubicBezTo>
                      <a:pt x="234" y="0"/>
                      <a:pt x="139" y="49"/>
                      <a:pt x="95" y="144"/>
                    </a:cubicBezTo>
                    <a:cubicBezTo>
                      <a:pt x="1" y="321"/>
                      <a:pt x="136" y="532"/>
                      <a:pt x="333" y="532"/>
                    </a:cubicBezTo>
                    <a:cubicBezTo>
                      <a:pt x="335" y="532"/>
                      <a:pt x="337" y="532"/>
                      <a:pt x="339" y="532"/>
                    </a:cubicBezTo>
                    <a:lnTo>
                      <a:pt x="339" y="532"/>
                    </a:lnTo>
                    <a:cubicBezTo>
                      <a:pt x="352" y="534"/>
                      <a:pt x="365" y="534"/>
                      <a:pt x="377" y="534"/>
                    </a:cubicBezTo>
                    <a:cubicBezTo>
                      <a:pt x="583" y="534"/>
                      <a:pt x="702" y="279"/>
                      <a:pt x="555" y="120"/>
                    </a:cubicBezTo>
                    <a:cubicBezTo>
                      <a:pt x="503" y="40"/>
                      <a:pt x="416" y="0"/>
                      <a:pt x="3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3"/>
              <p:cNvSpPr/>
              <p:nvPr/>
            </p:nvSpPr>
            <p:spPr>
              <a:xfrm>
                <a:off x="246314" y="685793"/>
                <a:ext cx="46646" cy="33074"/>
              </a:xfrm>
              <a:custGeom>
                <a:rect b="b" l="l" r="r" t="t"/>
                <a:pathLst>
                  <a:path extrusionOk="0" h="636" w="897">
                    <a:moveTo>
                      <a:pt x="517" y="1"/>
                    </a:moveTo>
                    <a:cubicBezTo>
                      <a:pt x="461" y="1"/>
                      <a:pt x="404" y="11"/>
                      <a:pt x="352" y="26"/>
                    </a:cubicBezTo>
                    <a:cubicBezTo>
                      <a:pt x="1" y="147"/>
                      <a:pt x="127" y="635"/>
                      <a:pt x="442" y="635"/>
                    </a:cubicBezTo>
                    <a:cubicBezTo>
                      <a:pt x="475" y="635"/>
                      <a:pt x="509" y="630"/>
                      <a:pt x="545" y="619"/>
                    </a:cubicBezTo>
                    <a:cubicBezTo>
                      <a:pt x="630" y="594"/>
                      <a:pt x="703" y="534"/>
                      <a:pt x="763" y="474"/>
                    </a:cubicBezTo>
                    <a:cubicBezTo>
                      <a:pt x="896" y="304"/>
                      <a:pt x="812" y="62"/>
                      <a:pt x="618" y="14"/>
                    </a:cubicBezTo>
                    <a:cubicBezTo>
                      <a:pt x="586" y="5"/>
                      <a:pt x="552" y="1"/>
                      <a:pt x="5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3"/>
              <p:cNvSpPr/>
              <p:nvPr/>
            </p:nvSpPr>
            <p:spPr>
              <a:xfrm>
                <a:off x="397432" y="665097"/>
                <a:ext cx="32658" cy="27821"/>
              </a:xfrm>
              <a:custGeom>
                <a:rect b="b" l="l" r="r" t="t"/>
                <a:pathLst>
                  <a:path extrusionOk="0" h="535" w="628">
                    <a:moveTo>
                      <a:pt x="340" y="0"/>
                    </a:moveTo>
                    <a:cubicBezTo>
                      <a:pt x="244" y="0"/>
                      <a:pt x="147" y="49"/>
                      <a:pt x="95" y="146"/>
                    </a:cubicBezTo>
                    <a:cubicBezTo>
                      <a:pt x="0" y="335"/>
                      <a:pt x="144" y="534"/>
                      <a:pt x="335" y="534"/>
                    </a:cubicBezTo>
                    <a:cubicBezTo>
                      <a:pt x="363" y="534"/>
                      <a:pt x="392" y="530"/>
                      <a:pt x="422" y="521"/>
                    </a:cubicBezTo>
                    <a:cubicBezTo>
                      <a:pt x="555" y="472"/>
                      <a:pt x="627" y="327"/>
                      <a:pt x="591" y="182"/>
                    </a:cubicBezTo>
                    <a:cubicBezTo>
                      <a:pt x="553" y="61"/>
                      <a:pt x="447" y="0"/>
                      <a:pt x="3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3"/>
              <p:cNvSpPr/>
              <p:nvPr/>
            </p:nvSpPr>
            <p:spPr>
              <a:xfrm>
                <a:off x="1311832" y="376747"/>
                <a:ext cx="36766" cy="30109"/>
              </a:xfrm>
              <a:custGeom>
                <a:rect b="b" l="l" r="r" t="t"/>
                <a:pathLst>
                  <a:path extrusionOk="0" h="579" w="707">
                    <a:moveTo>
                      <a:pt x="365" y="1"/>
                    </a:moveTo>
                    <a:cubicBezTo>
                      <a:pt x="185" y="1"/>
                      <a:pt x="1" y="156"/>
                      <a:pt x="76" y="380"/>
                    </a:cubicBezTo>
                    <a:cubicBezTo>
                      <a:pt x="122" y="519"/>
                      <a:pt x="232" y="578"/>
                      <a:pt x="343" y="578"/>
                    </a:cubicBezTo>
                    <a:cubicBezTo>
                      <a:pt x="523" y="578"/>
                      <a:pt x="707" y="423"/>
                      <a:pt x="632" y="199"/>
                    </a:cubicBezTo>
                    <a:cubicBezTo>
                      <a:pt x="586" y="60"/>
                      <a:pt x="476" y="1"/>
                      <a:pt x="3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3"/>
              <p:cNvSpPr/>
              <p:nvPr/>
            </p:nvSpPr>
            <p:spPr>
              <a:xfrm>
                <a:off x="1297999" y="509248"/>
                <a:ext cx="38690" cy="31202"/>
              </a:xfrm>
              <a:custGeom>
                <a:rect b="b" l="l" r="r" t="t"/>
                <a:pathLst>
                  <a:path extrusionOk="0" h="600" w="744">
                    <a:moveTo>
                      <a:pt x="392" y="1"/>
                    </a:moveTo>
                    <a:cubicBezTo>
                      <a:pt x="201" y="1"/>
                      <a:pt x="0" y="164"/>
                      <a:pt x="76" y="397"/>
                    </a:cubicBezTo>
                    <a:cubicBezTo>
                      <a:pt x="126" y="539"/>
                      <a:pt x="240" y="599"/>
                      <a:pt x="357" y="599"/>
                    </a:cubicBezTo>
                    <a:cubicBezTo>
                      <a:pt x="548" y="599"/>
                      <a:pt x="743" y="436"/>
                      <a:pt x="668" y="203"/>
                    </a:cubicBezTo>
                    <a:cubicBezTo>
                      <a:pt x="622" y="61"/>
                      <a:pt x="509" y="1"/>
                      <a:pt x="3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3"/>
              <p:cNvSpPr/>
              <p:nvPr/>
            </p:nvSpPr>
            <p:spPr>
              <a:xfrm>
                <a:off x="1512247" y="584754"/>
                <a:ext cx="35050" cy="29693"/>
              </a:xfrm>
              <a:custGeom>
                <a:rect b="b" l="l" r="r" t="t"/>
                <a:pathLst>
                  <a:path extrusionOk="0" h="571" w="674">
                    <a:moveTo>
                      <a:pt x="355" y="0"/>
                    </a:moveTo>
                    <a:cubicBezTo>
                      <a:pt x="258" y="0"/>
                      <a:pt x="160" y="50"/>
                      <a:pt x="105" y="154"/>
                    </a:cubicBezTo>
                    <a:cubicBezTo>
                      <a:pt x="0" y="353"/>
                      <a:pt x="149" y="570"/>
                      <a:pt x="348" y="570"/>
                    </a:cubicBezTo>
                    <a:cubicBezTo>
                      <a:pt x="379" y="570"/>
                      <a:pt x="411" y="565"/>
                      <a:pt x="443" y="554"/>
                    </a:cubicBezTo>
                    <a:cubicBezTo>
                      <a:pt x="601" y="505"/>
                      <a:pt x="673" y="348"/>
                      <a:pt x="625" y="203"/>
                    </a:cubicBezTo>
                    <a:cubicBezTo>
                      <a:pt x="585" y="71"/>
                      <a:pt x="470" y="0"/>
                      <a:pt x="3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3"/>
              <p:cNvSpPr/>
              <p:nvPr/>
            </p:nvSpPr>
            <p:spPr>
              <a:xfrm>
                <a:off x="1435440" y="619803"/>
                <a:ext cx="26105" cy="21789"/>
              </a:xfrm>
              <a:custGeom>
                <a:rect b="b" l="l" r="r" t="t"/>
                <a:pathLst>
                  <a:path extrusionOk="0" h="419" w="502">
                    <a:moveTo>
                      <a:pt x="261" y="1"/>
                    </a:moveTo>
                    <a:cubicBezTo>
                      <a:pt x="131" y="1"/>
                      <a:pt x="1" y="114"/>
                      <a:pt x="45" y="279"/>
                    </a:cubicBezTo>
                    <a:cubicBezTo>
                      <a:pt x="83" y="376"/>
                      <a:pt x="162" y="419"/>
                      <a:pt x="243" y="419"/>
                    </a:cubicBezTo>
                    <a:cubicBezTo>
                      <a:pt x="372" y="419"/>
                      <a:pt x="501" y="310"/>
                      <a:pt x="457" y="146"/>
                    </a:cubicBezTo>
                    <a:cubicBezTo>
                      <a:pt x="420" y="44"/>
                      <a:pt x="340" y="1"/>
                      <a:pt x="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3"/>
              <p:cNvSpPr/>
              <p:nvPr/>
            </p:nvSpPr>
            <p:spPr>
              <a:xfrm>
                <a:off x="1481097" y="650328"/>
                <a:ext cx="38378" cy="31045"/>
              </a:xfrm>
              <a:custGeom>
                <a:rect b="b" l="l" r="r" t="t"/>
                <a:pathLst>
                  <a:path extrusionOk="0" h="597" w="738">
                    <a:moveTo>
                      <a:pt x="378" y="0"/>
                    </a:moveTo>
                    <a:cubicBezTo>
                      <a:pt x="192" y="0"/>
                      <a:pt x="0" y="162"/>
                      <a:pt x="75" y="393"/>
                    </a:cubicBezTo>
                    <a:cubicBezTo>
                      <a:pt x="121" y="536"/>
                      <a:pt x="235" y="597"/>
                      <a:pt x="352" y="597"/>
                    </a:cubicBezTo>
                    <a:cubicBezTo>
                      <a:pt x="542" y="597"/>
                      <a:pt x="738" y="437"/>
                      <a:pt x="655" y="212"/>
                    </a:cubicBezTo>
                    <a:cubicBezTo>
                      <a:pt x="609" y="63"/>
                      <a:pt x="495" y="0"/>
                      <a:pt x="37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3"/>
              <p:cNvSpPr/>
              <p:nvPr/>
            </p:nvSpPr>
            <p:spPr>
              <a:xfrm>
                <a:off x="1637103" y="913457"/>
                <a:ext cx="23245" cy="19189"/>
              </a:xfrm>
              <a:custGeom>
                <a:rect b="b" l="l" r="r" t="t"/>
                <a:pathLst>
                  <a:path extrusionOk="0" h="369" w="447">
                    <a:moveTo>
                      <a:pt x="233" y="0"/>
                    </a:moveTo>
                    <a:cubicBezTo>
                      <a:pt x="118" y="0"/>
                      <a:pt x="1" y="101"/>
                      <a:pt x="38" y="245"/>
                    </a:cubicBezTo>
                    <a:cubicBezTo>
                      <a:pt x="75" y="331"/>
                      <a:pt x="146" y="368"/>
                      <a:pt x="216" y="368"/>
                    </a:cubicBezTo>
                    <a:cubicBezTo>
                      <a:pt x="332" y="368"/>
                      <a:pt x="447" y="267"/>
                      <a:pt x="401" y="124"/>
                    </a:cubicBezTo>
                    <a:cubicBezTo>
                      <a:pt x="369" y="37"/>
                      <a:pt x="302" y="0"/>
                      <a:pt x="23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3"/>
              <p:cNvSpPr/>
              <p:nvPr/>
            </p:nvSpPr>
            <p:spPr>
              <a:xfrm>
                <a:off x="1601170" y="1002484"/>
                <a:ext cx="34998" cy="28653"/>
              </a:xfrm>
              <a:custGeom>
                <a:rect b="b" l="l" r="r" t="t"/>
                <a:pathLst>
                  <a:path extrusionOk="0" h="551" w="673">
                    <a:moveTo>
                      <a:pt x="366" y="1"/>
                    </a:moveTo>
                    <a:cubicBezTo>
                      <a:pt x="188" y="1"/>
                      <a:pt x="1" y="153"/>
                      <a:pt x="76" y="371"/>
                    </a:cubicBezTo>
                    <a:cubicBezTo>
                      <a:pt x="127" y="496"/>
                      <a:pt x="230" y="550"/>
                      <a:pt x="334" y="550"/>
                    </a:cubicBezTo>
                    <a:cubicBezTo>
                      <a:pt x="503" y="550"/>
                      <a:pt x="673" y="407"/>
                      <a:pt x="621" y="190"/>
                    </a:cubicBezTo>
                    <a:cubicBezTo>
                      <a:pt x="579" y="57"/>
                      <a:pt x="474" y="1"/>
                      <a:pt x="3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3"/>
              <p:cNvSpPr/>
              <p:nvPr/>
            </p:nvSpPr>
            <p:spPr>
              <a:xfrm>
                <a:off x="1455617" y="788081"/>
                <a:ext cx="22881" cy="18929"/>
              </a:xfrm>
              <a:custGeom>
                <a:rect b="b" l="l" r="r" t="t"/>
                <a:pathLst>
                  <a:path extrusionOk="0" h="364" w="440">
                    <a:moveTo>
                      <a:pt x="221" y="0"/>
                    </a:moveTo>
                    <a:cubicBezTo>
                      <a:pt x="110" y="0"/>
                      <a:pt x="0" y="96"/>
                      <a:pt x="45" y="236"/>
                    </a:cubicBezTo>
                    <a:cubicBezTo>
                      <a:pt x="73" y="325"/>
                      <a:pt x="143" y="364"/>
                      <a:pt x="213" y="364"/>
                    </a:cubicBezTo>
                    <a:cubicBezTo>
                      <a:pt x="325" y="364"/>
                      <a:pt x="440" y="268"/>
                      <a:pt x="395" y="127"/>
                    </a:cubicBezTo>
                    <a:cubicBezTo>
                      <a:pt x="363" y="38"/>
                      <a:pt x="292" y="0"/>
                      <a:pt x="2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3"/>
              <p:cNvSpPr/>
              <p:nvPr/>
            </p:nvSpPr>
            <p:spPr>
              <a:xfrm>
                <a:off x="1498674" y="971491"/>
                <a:ext cx="35778" cy="29797"/>
              </a:xfrm>
              <a:custGeom>
                <a:rect b="b" l="l" r="r" t="t"/>
                <a:pathLst>
                  <a:path extrusionOk="0" h="573" w="688">
                    <a:moveTo>
                      <a:pt x="355" y="1"/>
                    </a:moveTo>
                    <a:cubicBezTo>
                      <a:pt x="179" y="1"/>
                      <a:pt x="1" y="151"/>
                      <a:pt x="75" y="375"/>
                    </a:cubicBezTo>
                    <a:cubicBezTo>
                      <a:pt x="122" y="513"/>
                      <a:pt x="228" y="572"/>
                      <a:pt x="335" y="572"/>
                    </a:cubicBezTo>
                    <a:cubicBezTo>
                      <a:pt x="509" y="572"/>
                      <a:pt x="687" y="417"/>
                      <a:pt x="620" y="193"/>
                    </a:cubicBezTo>
                    <a:cubicBezTo>
                      <a:pt x="573" y="59"/>
                      <a:pt x="465" y="1"/>
                      <a:pt x="3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3"/>
              <p:cNvSpPr/>
              <p:nvPr/>
            </p:nvSpPr>
            <p:spPr>
              <a:xfrm>
                <a:off x="1437104" y="1179862"/>
                <a:ext cx="16485" cy="13521"/>
              </a:xfrm>
              <a:custGeom>
                <a:rect b="b" l="l" r="r" t="t"/>
                <a:pathLst>
                  <a:path extrusionOk="0" h="260" w="317">
                    <a:moveTo>
                      <a:pt x="161" y="0"/>
                    </a:moveTo>
                    <a:cubicBezTo>
                      <a:pt x="82" y="0"/>
                      <a:pt x="1" y="70"/>
                      <a:pt x="38" y="166"/>
                    </a:cubicBezTo>
                    <a:cubicBezTo>
                      <a:pt x="56" y="232"/>
                      <a:pt x="106" y="259"/>
                      <a:pt x="156" y="259"/>
                    </a:cubicBezTo>
                    <a:cubicBezTo>
                      <a:pt x="235" y="259"/>
                      <a:pt x="317" y="190"/>
                      <a:pt x="280" y="93"/>
                    </a:cubicBezTo>
                    <a:cubicBezTo>
                      <a:pt x="261" y="28"/>
                      <a:pt x="211" y="0"/>
                      <a:pt x="16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3"/>
              <p:cNvSpPr/>
              <p:nvPr/>
            </p:nvSpPr>
            <p:spPr>
              <a:xfrm>
                <a:off x="1474545" y="1124792"/>
                <a:ext cx="33126" cy="25117"/>
              </a:xfrm>
              <a:custGeom>
                <a:rect b="b" l="l" r="r" t="t"/>
                <a:pathLst>
                  <a:path extrusionOk="0" h="483" w="637">
                    <a:moveTo>
                      <a:pt x="426" y="1"/>
                    </a:moveTo>
                    <a:cubicBezTo>
                      <a:pt x="235" y="1"/>
                      <a:pt x="0" y="156"/>
                      <a:pt x="116" y="342"/>
                    </a:cubicBezTo>
                    <a:lnTo>
                      <a:pt x="140" y="366"/>
                    </a:lnTo>
                    <a:cubicBezTo>
                      <a:pt x="198" y="446"/>
                      <a:pt x="281" y="482"/>
                      <a:pt x="362" y="482"/>
                    </a:cubicBezTo>
                    <a:cubicBezTo>
                      <a:pt x="501" y="482"/>
                      <a:pt x="636" y="377"/>
                      <a:pt x="636" y="209"/>
                    </a:cubicBezTo>
                    <a:lnTo>
                      <a:pt x="636" y="173"/>
                    </a:lnTo>
                    <a:cubicBezTo>
                      <a:pt x="627" y="50"/>
                      <a:pt x="534" y="1"/>
                      <a:pt x="4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"/>
              <p:cNvSpPr/>
              <p:nvPr/>
            </p:nvSpPr>
            <p:spPr>
              <a:xfrm>
                <a:off x="1485570" y="1178926"/>
                <a:ext cx="43838" cy="32346"/>
              </a:xfrm>
              <a:custGeom>
                <a:rect b="b" l="l" r="r" t="t"/>
                <a:pathLst>
                  <a:path extrusionOk="0" h="622" w="843">
                    <a:moveTo>
                      <a:pt x="334" y="0"/>
                    </a:moveTo>
                    <a:cubicBezTo>
                      <a:pt x="307" y="0"/>
                      <a:pt x="280" y="6"/>
                      <a:pt x="254" y="19"/>
                    </a:cubicBezTo>
                    <a:lnTo>
                      <a:pt x="254" y="19"/>
                    </a:lnTo>
                    <a:cubicBezTo>
                      <a:pt x="215" y="26"/>
                      <a:pt x="173" y="45"/>
                      <a:pt x="146" y="63"/>
                    </a:cubicBezTo>
                    <a:cubicBezTo>
                      <a:pt x="110" y="87"/>
                      <a:pt x="73" y="124"/>
                      <a:pt x="49" y="172"/>
                    </a:cubicBezTo>
                    <a:cubicBezTo>
                      <a:pt x="1" y="281"/>
                      <a:pt x="25" y="426"/>
                      <a:pt x="110" y="511"/>
                    </a:cubicBezTo>
                    <a:cubicBezTo>
                      <a:pt x="200" y="583"/>
                      <a:pt x="310" y="621"/>
                      <a:pt x="420" y="621"/>
                    </a:cubicBezTo>
                    <a:cubicBezTo>
                      <a:pt x="458" y="621"/>
                      <a:pt x="496" y="617"/>
                      <a:pt x="533" y="607"/>
                    </a:cubicBezTo>
                    <a:cubicBezTo>
                      <a:pt x="843" y="498"/>
                      <a:pt x="583" y="0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3"/>
              <p:cNvSpPr/>
              <p:nvPr/>
            </p:nvSpPr>
            <p:spPr>
              <a:xfrm>
                <a:off x="1410999" y="1130408"/>
                <a:ext cx="32814" cy="27509"/>
              </a:xfrm>
              <a:custGeom>
                <a:rect b="b" l="l" r="r" t="t"/>
                <a:pathLst>
                  <a:path extrusionOk="0" h="529" w="631">
                    <a:moveTo>
                      <a:pt x="323" y="0"/>
                    </a:moveTo>
                    <a:cubicBezTo>
                      <a:pt x="163" y="0"/>
                      <a:pt x="1" y="142"/>
                      <a:pt x="68" y="343"/>
                    </a:cubicBezTo>
                    <a:cubicBezTo>
                      <a:pt x="110" y="473"/>
                      <a:pt x="209" y="528"/>
                      <a:pt x="309" y="528"/>
                    </a:cubicBezTo>
                    <a:cubicBezTo>
                      <a:pt x="469" y="528"/>
                      <a:pt x="631" y="387"/>
                      <a:pt x="564" y="186"/>
                    </a:cubicBezTo>
                    <a:cubicBezTo>
                      <a:pt x="522" y="55"/>
                      <a:pt x="423" y="0"/>
                      <a:pt x="3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3"/>
              <p:cNvSpPr/>
              <p:nvPr/>
            </p:nvSpPr>
            <p:spPr>
              <a:xfrm>
                <a:off x="1342149" y="1281161"/>
                <a:ext cx="29485" cy="22517"/>
              </a:xfrm>
              <a:custGeom>
                <a:rect b="b" l="l" r="r" t="t"/>
                <a:pathLst>
                  <a:path extrusionOk="0" h="433" w="567">
                    <a:moveTo>
                      <a:pt x="249" y="1"/>
                    </a:moveTo>
                    <a:cubicBezTo>
                      <a:pt x="180" y="1"/>
                      <a:pt x="112" y="36"/>
                      <a:pt x="73" y="93"/>
                    </a:cubicBezTo>
                    <a:cubicBezTo>
                      <a:pt x="1" y="202"/>
                      <a:pt x="37" y="347"/>
                      <a:pt x="158" y="408"/>
                    </a:cubicBezTo>
                    <a:cubicBezTo>
                      <a:pt x="194" y="425"/>
                      <a:pt x="227" y="432"/>
                      <a:pt x="259" y="432"/>
                    </a:cubicBezTo>
                    <a:cubicBezTo>
                      <a:pt x="472" y="432"/>
                      <a:pt x="567" y="82"/>
                      <a:pt x="303" y="8"/>
                    </a:cubicBezTo>
                    <a:cubicBezTo>
                      <a:pt x="285" y="3"/>
                      <a:pt x="267" y="1"/>
                      <a:pt x="2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3"/>
              <p:cNvSpPr/>
              <p:nvPr/>
            </p:nvSpPr>
            <p:spPr>
              <a:xfrm>
                <a:off x="1195920" y="1263064"/>
                <a:ext cx="28133" cy="25377"/>
              </a:xfrm>
              <a:custGeom>
                <a:rect b="b" l="l" r="r" t="t"/>
                <a:pathLst>
                  <a:path extrusionOk="0" h="488" w="541">
                    <a:moveTo>
                      <a:pt x="254" y="0"/>
                    </a:moveTo>
                    <a:cubicBezTo>
                      <a:pt x="127" y="0"/>
                      <a:pt x="1" y="83"/>
                      <a:pt x="6" y="260"/>
                    </a:cubicBezTo>
                    <a:cubicBezTo>
                      <a:pt x="13" y="408"/>
                      <a:pt x="132" y="487"/>
                      <a:pt x="254" y="487"/>
                    </a:cubicBezTo>
                    <a:cubicBezTo>
                      <a:pt x="360" y="487"/>
                      <a:pt x="468" y="426"/>
                      <a:pt x="502" y="296"/>
                    </a:cubicBezTo>
                    <a:cubicBezTo>
                      <a:pt x="541" y="104"/>
                      <a:pt x="396" y="0"/>
                      <a:pt x="2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3"/>
              <p:cNvSpPr/>
              <p:nvPr/>
            </p:nvSpPr>
            <p:spPr>
              <a:xfrm>
                <a:off x="1104968" y="1321410"/>
                <a:ext cx="29069" cy="23505"/>
              </a:xfrm>
              <a:custGeom>
                <a:rect b="b" l="l" r="r" t="t"/>
                <a:pathLst>
                  <a:path extrusionOk="0" h="452" w="559">
                    <a:moveTo>
                      <a:pt x="293" y="1"/>
                    </a:moveTo>
                    <a:cubicBezTo>
                      <a:pt x="147" y="1"/>
                      <a:pt x="0" y="120"/>
                      <a:pt x="38" y="299"/>
                    </a:cubicBezTo>
                    <a:cubicBezTo>
                      <a:pt x="84" y="406"/>
                      <a:pt x="175" y="452"/>
                      <a:pt x="266" y="452"/>
                    </a:cubicBezTo>
                    <a:cubicBezTo>
                      <a:pt x="412" y="452"/>
                      <a:pt x="559" y="333"/>
                      <a:pt x="521" y="154"/>
                    </a:cubicBezTo>
                    <a:cubicBezTo>
                      <a:pt x="475" y="47"/>
                      <a:pt x="384" y="1"/>
                      <a:pt x="2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"/>
              <p:cNvSpPr/>
              <p:nvPr/>
            </p:nvSpPr>
            <p:spPr>
              <a:xfrm>
                <a:off x="1190147" y="1342523"/>
                <a:ext cx="32554" cy="30369"/>
              </a:xfrm>
              <a:custGeom>
                <a:rect b="b" l="l" r="r" t="t"/>
                <a:pathLst>
                  <a:path extrusionOk="0" h="584" w="626">
                    <a:moveTo>
                      <a:pt x="294" y="0"/>
                    </a:moveTo>
                    <a:cubicBezTo>
                      <a:pt x="209" y="0"/>
                      <a:pt x="124" y="40"/>
                      <a:pt x="69" y="111"/>
                    </a:cubicBezTo>
                    <a:cubicBezTo>
                      <a:pt x="1" y="188"/>
                      <a:pt x="11" y="290"/>
                      <a:pt x="74" y="358"/>
                    </a:cubicBezTo>
                    <a:lnTo>
                      <a:pt x="74" y="358"/>
                    </a:lnTo>
                    <a:cubicBezTo>
                      <a:pt x="83" y="373"/>
                      <a:pt x="92" y="387"/>
                      <a:pt x="102" y="397"/>
                    </a:cubicBezTo>
                    <a:lnTo>
                      <a:pt x="102" y="397"/>
                    </a:lnTo>
                    <a:cubicBezTo>
                      <a:pt x="130" y="497"/>
                      <a:pt x="217" y="572"/>
                      <a:pt x="323" y="582"/>
                    </a:cubicBezTo>
                    <a:cubicBezTo>
                      <a:pt x="331" y="583"/>
                      <a:pt x="338" y="584"/>
                      <a:pt x="346" y="584"/>
                    </a:cubicBezTo>
                    <a:cubicBezTo>
                      <a:pt x="459" y="584"/>
                      <a:pt x="566" y="502"/>
                      <a:pt x="589" y="389"/>
                    </a:cubicBezTo>
                    <a:lnTo>
                      <a:pt x="601" y="401"/>
                    </a:lnTo>
                    <a:cubicBezTo>
                      <a:pt x="625" y="256"/>
                      <a:pt x="565" y="111"/>
                      <a:pt x="432" y="38"/>
                    </a:cubicBezTo>
                    <a:cubicBezTo>
                      <a:pt x="389" y="12"/>
                      <a:pt x="342" y="0"/>
                      <a:pt x="29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"/>
              <p:cNvSpPr/>
              <p:nvPr/>
            </p:nvSpPr>
            <p:spPr>
              <a:xfrm>
                <a:off x="1080787" y="1274245"/>
                <a:ext cx="20177" cy="16589"/>
              </a:xfrm>
              <a:custGeom>
                <a:rect b="b" l="l" r="r" t="t"/>
                <a:pathLst>
                  <a:path extrusionOk="0" h="319" w="388">
                    <a:moveTo>
                      <a:pt x="203" y="0"/>
                    </a:moveTo>
                    <a:cubicBezTo>
                      <a:pt x="102" y="0"/>
                      <a:pt x="1" y="86"/>
                      <a:pt x="31" y="214"/>
                    </a:cubicBezTo>
                    <a:cubicBezTo>
                      <a:pt x="63" y="287"/>
                      <a:pt x="124" y="319"/>
                      <a:pt x="186" y="319"/>
                    </a:cubicBezTo>
                    <a:cubicBezTo>
                      <a:pt x="287" y="319"/>
                      <a:pt x="387" y="233"/>
                      <a:pt x="357" y="105"/>
                    </a:cubicBezTo>
                    <a:cubicBezTo>
                      <a:pt x="325" y="32"/>
                      <a:pt x="264" y="0"/>
                      <a:pt x="2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"/>
              <p:cNvSpPr/>
              <p:nvPr/>
            </p:nvSpPr>
            <p:spPr>
              <a:xfrm>
                <a:off x="1015109" y="1269773"/>
                <a:ext cx="30109" cy="24909"/>
              </a:xfrm>
              <a:custGeom>
                <a:rect b="b" l="l" r="r" t="t"/>
                <a:pathLst>
                  <a:path extrusionOk="0" h="479" w="579">
                    <a:moveTo>
                      <a:pt x="298" y="0"/>
                    </a:moveTo>
                    <a:cubicBezTo>
                      <a:pt x="151" y="0"/>
                      <a:pt x="0" y="126"/>
                      <a:pt x="60" y="312"/>
                    </a:cubicBezTo>
                    <a:cubicBezTo>
                      <a:pt x="102" y="429"/>
                      <a:pt x="194" y="479"/>
                      <a:pt x="287" y="479"/>
                    </a:cubicBezTo>
                    <a:cubicBezTo>
                      <a:pt x="433" y="479"/>
                      <a:pt x="579" y="352"/>
                      <a:pt x="520" y="167"/>
                    </a:cubicBezTo>
                    <a:cubicBezTo>
                      <a:pt x="482" y="50"/>
                      <a:pt x="391" y="0"/>
                      <a:pt x="29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3"/>
              <p:cNvSpPr/>
              <p:nvPr/>
            </p:nvSpPr>
            <p:spPr>
              <a:xfrm>
                <a:off x="1132841" y="1232539"/>
                <a:ext cx="27405" cy="22621"/>
              </a:xfrm>
              <a:custGeom>
                <a:rect b="b" l="l" r="r" t="t"/>
                <a:pathLst>
                  <a:path extrusionOk="0" h="435" w="527">
                    <a:moveTo>
                      <a:pt x="274" y="1"/>
                    </a:moveTo>
                    <a:cubicBezTo>
                      <a:pt x="138" y="1"/>
                      <a:pt x="1" y="117"/>
                      <a:pt x="46" y="290"/>
                    </a:cubicBezTo>
                    <a:cubicBezTo>
                      <a:pt x="87" y="391"/>
                      <a:pt x="170" y="435"/>
                      <a:pt x="253" y="435"/>
                    </a:cubicBezTo>
                    <a:cubicBezTo>
                      <a:pt x="390" y="435"/>
                      <a:pt x="526" y="318"/>
                      <a:pt x="481" y="145"/>
                    </a:cubicBezTo>
                    <a:cubicBezTo>
                      <a:pt x="440" y="44"/>
                      <a:pt x="357" y="1"/>
                      <a:pt x="2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3"/>
              <p:cNvSpPr/>
              <p:nvPr/>
            </p:nvSpPr>
            <p:spPr>
              <a:xfrm>
                <a:off x="1160558" y="1233891"/>
                <a:ext cx="29849" cy="24961"/>
              </a:xfrm>
              <a:custGeom>
                <a:rect b="b" l="l" r="r" t="t"/>
                <a:pathLst>
                  <a:path extrusionOk="0" h="480" w="574">
                    <a:moveTo>
                      <a:pt x="295" y="1"/>
                    </a:moveTo>
                    <a:cubicBezTo>
                      <a:pt x="147" y="1"/>
                      <a:pt x="1" y="127"/>
                      <a:pt x="45" y="313"/>
                    </a:cubicBezTo>
                    <a:cubicBezTo>
                      <a:pt x="92" y="429"/>
                      <a:pt x="185" y="479"/>
                      <a:pt x="279" y="479"/>
                    </a:cubicBezTo>
                    <a:cubicBezTo>
                      <a:pt x="427" y="479"/>
                      <a:pt x="574" y="353"/>
                      <a:pt x="529" y="167"/>
                    </a:cubicBezTo>
                    <a:cubicBezTo>
                      <a:pt x="482" y="51"/>
                      <a:pt x="389" y="1"/>
                      <a:pt x="2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3"/>
              <p:cNvSpPr/>
              <p:nvPr/>
            </p:nvSpPr>
            <p:spPr>
              <a:xfrm>
                <a:off x="1007153" y="1164781"/>
                <a:ext cx="34998" cy="28913"/>
              </a:xfrm>
              <a:custGeom>
                <a:rect b="b" l="l" r="r" t="t"/>
                <a:pathLst>
                  <a:path extrusionOk="0" h="556" w="673">
                    <a:moveTo>
                      <a:pt x="355" y="1"/>
                    </a:moveTo>
                    <a:cubicBezTo>
                      <a:pt x="180" y="1"/>
                      <a:pt x="0" y="153"/>
                      <a:pt x="68" y="371"/>
                    </a:cubicBezTo>
                    <a:cubicBezTo>
                      <a:pt x="118" y="500"/>
                      <a:pt x="223" y="555"/>
                      <a:pt x="328" y="555"/>
                    </a:cubicBezTo>
                    <a:cubicBezTo>
                      <a:pt x="499" y="555"/>
                      <a:pt x="672" y="408"/>
                      <a:pt x="612" y="190"/>
                    </a:cubicBezTo>
                    <a:cubicBezTo>
                      <a:pt x="566" y="57"/>
                      <a:pt x="462" y="1"/>
                      <a:pt x="3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3"/>
              <p:cNvSpPr/>
              <p:nvPr/>
            </p:nvSpPr>
            <p:spPr>
              <a:xfrm>
                <a:off x="961859" y="1175025"/>
                <a:ext cx="36402" cy="29641"/>
              </a:xfrm>
              <a:custGeom>
                <a:rect b="b" l="l" r="r" t="t"/>
                <a:pathLst>
                  <a:path extrusionOk="0" h="570" w="700">
                    <a:moveTo>
                      <a:pt x="366" y="1"/>
                    </a:moveTo>
                    <a:cubicBezTo>
                      <a:pt x="187" y="1"/>
                      <a:pt x="0" y="156"/>
                      <a:pt x="68" y="380"/>
                    </a:cubicBezTo>
                    <a:cubicBezTo>
                      <a:pt x="114" y="513"/>
                      <a:pt x="222" y="569"/>
                      <a:pt x="332" y="569"/>
                    </a:cubicBezTo>
                    <a:cubicBezTo>
                      <a:pt x="513" y="569"/>
                      <a:pt x="699" y="417"/>
                      <a:pt x="624" y="199"/>
                    </a:cubicBezTo>
                    <a:cubicBezTo>
                      <a:pt x="583" y="60"/>
                      <a:pt x="476" y="1"/>
                      <a:pt x="3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3"/>
              <p:cNvSpPr/>
              <p:nvPr/>
            </p:nvSpPr>
            <p:spPr>
              <a:xfrm>
                <a:off x="892957" y="1145228"/>
                <a:ext cx="22205" cy="18617"/>
              </a:xfrm>
              <a:custGeom>
                <a:rect b="b" l="l" r="r" t="t"/>
                <a:pathLst>
                  <a:path extrusionOk="0" h="358" w="427">
                    <a:moveTo>
                      <a:pt x="223" y="0"/>
                    </a:moveTo>
                    <a:cubicBezTo>
                      <a:pt x="112" y="0"/>
                      <a:pt x="0" y="96"/>
                      <a:pt x="38" y="239"/>
                    </a:cubicBezTo>
                    <a:cubicBezTo>
                      <a:pt x="70" y="322"/>
                      <a:pt x="137" y="357"/>
                      <a:pt x="204" y="357"/>
                    </a:cubicBezTo>
                    <a:cubicBezTo>
                      <a:pt x="314" y="357"/>
                      <a:pt x="426" y="261"/>
                      <a:pt x="389" y="118"/>
                    </a:cubicBezTo>
                    <a:cubicBezTo>
                      <a:pt x="357" y="36"/>
                      <a:pt x="290" y="0"/>
                      <a:pt x="22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3"/>
              <p:cNvSpPr/>
              <p:nvPr/>
            </p:nvSpPr>
            <p:spPr>
              <a:xfrm>
                <a:off x="856348" y="1189222"/>
                <a:ext cx="29953" cy="24701"/>
              </a:xfrm>
              <a:custGeom>
                <a:rect b="b" l="l" r="r" t="t"/>
                <a:pathLst>
                  <a:path extrusionOk="0" h="475" w="576">
                    <a:moveTo>
                      <a:pt x="297" y="1"/>
                    </a:moveTo>
                    <a:cubicBezTo>
                      <a:pt x="149" y="1"/>
                      <a:pt x="0" y="127"/>
                      <a:pt x="52" y="313"/>
                    </a:cubicBezTo>
                    <a:cubicBezTo>
                      <a:pt x="95" y="425"/>
                      <a:pt x="188" y="474"/>
                      <a:pt x="281" y="474"/>
                    </a:cubicBezTo>
                    <a:cubicBezTo>
                      <a:pt x="428" y="474"/>
                      <a:pt x="576" y="353"/>
                      <a:pt x="524" y="167"/>
                    </a:cubicBezTo>
                    <a:cubicBezTo>
                      <a:pt x="482" y="51"/>
                      <a:pt x="390" y="1"/>
                      <a:pt x="2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3"/>
              <p:cNvSpPr/>
              <p:nvPr/>
            </p:nvSpPr>
            <p:spPr>
              <a:xfrm>
                <a:off x="855568" y="1106071"/>
                <a:ext cx="34686" cy="28965"/>
              </a:xfrm>
              <a:custGeom>
                <a:rect b="b" l="l" r="r" t="t"/>
                <a:pathLst>
                  <a:path extrusionOk="0" h="557" w="667">
                    <a:moveTo>
                      <a:pt x="341" y="1"/>
                    </a:moveTo>
                    <a:cubicBezTo>
                      <a:pt x="171" y="1"/>
                      <a:pt x="1" y="148"/>
                      <a:pt x="67" y="363"/>
                    </a:cubicBezTo>
                    <a:cubicBezTo>
                      <a:pt x="114" y="499"/>
                      <a:pt x="220" y="556"/>
                      <a:pt x="326" y="556"/>
                    </a:cubicBezTo>
                    <a:cubicBezTo>
                      <a:pt x="496" y="556"/>
                      <a:pt x="667" y="409"/>
                      <a:pt x="600" y="194"/>
                    </a:cubicBezTo>
                    <a:cubicBezTo>
                      <a:pt x="553" y="59"/>
                      <a:pt x="447" y="1"/>
                      <a:pt x="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3"/>
              <p:cNvSpPr/>
              <p:nvPr/>
            </p:nvSpPr>
            <p:spPr>
              <a:xfrm>
                <a:off x="912978" y="1017512"/>
                <a:ext cx="29953" cy="24961"/>
              </a:xfrm>
              <a:custGeom>
                <a:rect b="b" l="l" r="r" t="t"/>
                <a:pathLst>
                  <a:path extrusionOk="0" h="480" w="576">
                    <a:moveTo>
                      <a:pt x="296" y="0"/>
                    </a:moveTo>
                    <a:cubicBezTo>
                      <a:pt x="149" y="0"/>
                      <a:pt x="0" y="127"/>
                      <a:pt x="52" y="312"/>
                    </a:cubicBezTo>
                    <a:cubicBezTo>
                      <a:pt x="94" y="429"/>
                      <a:pt x="187" y="479"/>
                      <a:pt x="280" y="479"/>
                    </a:cubicBezTo>
                    <a:cubicBezTo>
                      <a:pt x="427" y="479"/>
                      <a:pt x="576" y="353"/>
                      <a:pt x="524" y="167"/>
                    </a:cubicBezTo>
                    <a:cubicBezTo>
                      <a:pt x="482" y="50"/>
                      <a:pt x="389" y="0"/>
                      <a:pt x="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3"/>
              <p:cNvSpPr/>
              <p:nvPr/>
            </p:nvSpPr>
            <p:spPr>
              <a:xfrm>
                <a:off x="900393" y="959166"/>
                <a:ext cx="33750" cy="28237"/>
              </a:xfrm>
              <a:custGeom>
                <a:rect b="b" l="l" r="r" t="t"/>
                <a:pathLst>
                  <a:path extrusionOk="0" h="543" w="649">
                    <a:moveTo>
                      <a:pt x="334" y="0"/>
                    </a:moveTo>
                    <a:cubicBezTo>
                      <a:pt x="166" y="0"/>
                      <a:pt x="0" y="143"/>
                      <a:pt x="52" y="358"/>
                    </a:cubicBezTo>
                    <a:cubicBezTo>
                      <a:pt x="103" y="487"/>
                      <a:pt x="207" y="542"/>
                      <a:pt x="311" y="542"/>
                    </a:cubicBezTo>
                    <a:cubicBezTo>
                      <a:pt x="479" y="542"/>
                      <a:pt x="649" y="398"/>
                      <a:pt x="597" y="188"/>
                    </a:cubicBezTo>
                    <a:cubicBezTo>
                      <a:pt x="545" y="57"/>
                      <a:pt x="439" y="0"/>
                      <a:pt x="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3"/>
              <p:cNvSpPr/>
              <p:nvPr/>
            </p:nvSpPr>
            <p:spPr>
              <a:xfrm>
                <a:off x="569447" y="2229207"/>
                <a:ext cx="122131" cy="121324"/>
              </a:xfrm>
              <a:custGeom>
                <a:rect b="b" l="l" r="r" t="t"/>
                <a:pathLst>
                  <a:path extrusionOk="0" h="1803" w="1815">
                    <a:moveTo>
                      <a:pt x="605" y="0"/>
                    </a:moveTo>
                    <a:lnTo>
                      <a:pt x="605" y="0"/>
                    </a:lnTo>
                    <a:cubicBezTo>
                      <a:pt x="859" y="871"/>
                      <a:pt x="859" y="896"/>
                      <a:pt x="0" y="1198"/>
                    </a:cubicBezTo>
                    <a:cubicBezTo>
                      <a:pt x="307" y="1104"/>
                      <a:pt x="510" y="1045"/>
                      <a:pt x="658" y="1045"/>
                    </a:cubicBezTo>
                    <a:cubicBezTo>
                      <a:pt x="930" y="1045"/>
                      <a:pt x="1014" y="1246"/>
                      <a:pt x="1210" y="1803"/>
                    </a:cubicBezTo>
                    <a:cubicBezTo>
                      <a:pt x="944" y="932"/>
                      <a:pt x="956" y="908"/>
                      <a:pt x="1815" y="605"/>
                    </a:cubicBezTo>
                    <a:lnTo>
                      <a:pt x="1815" y="605"/>
                    </a:lnTo>
                    <a:cubicBezTo>
                      <a:pt x="1508" y="699"/>
                      <a:pt x="1305" y="758"/>
                      <a:pt x="1158" y="758"/>
                    </a:cubicBezTo>
                    <a:cubicBezTo>
                      <a:pt x="885" y="758"/>
                      <a:pt x="801" y="557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"/>
              <p:cNvSpPr/>
              <p:nvPr/>
            </p:nvSpPr>
            <p:spPr>
              <a:xfrm>
                <a:off x="175904" y="1442002"/>
                <a:ext cx="93761" cy="94385"/>
              </a:xfrm>
              <a:custGeom>
                <a:rect b="b" l="l" r="r" t="t"/>
                <a:pathLst>
                  <a:path extrusionOk="0" h="1815" w="1803">
                    <a:moveTo>
                      <a:pt x="593" y="0"/>
                    </a:moveTo>
                    <a:lnTo>
                      <a:pt x="593" y="0"/>
                    </a:lnTo>
                    <a:cubicBezTo>
                      <a:pt x="859" y="871"/>
                      <a:pt x="847" y="895"/>
                      <a:pt x="0" y="1210"/>
                    </a:cubicBezTo>
                    <a:cubicBezTo>
                      <a:pt x="307" y="1116"/>
                      <a:pt x="508" y="1057"/>
                      <a:pt x="654" y="1057"/>
                    </a:cubicBezTo>
                    <a:cubicBezTo>
                      <a:pt x="923" y="1057"/>
                      <a:pt x="1002" y="1258"/>
                      <a:pt x="1198" y="1815"/>
                    </a:cubicBezTo>
                    <a:cubicBezTo>
                      <a:pt x="944" y="931"/>
                      <a:pt x="956" y="907"/>
                      <a:pt x="1803" y="605"/>
                    </a:cubicBezTo>
                    <a:lnTo>
                      <a:pt x="1803" y="605"/>
                    </a:lnTo>
                    <a:cubicBezTo>
                      <a:pt x="1496" y="698"/>
                      <a:pt x="1293" y="758"/>
                      <a:pt x="1145" y="758"/>
                    </a:cubicBezTo>
                    <a:cubicBezTo>
                      <a:pt x="873" y="758"/>
                      <a:pt x="789" y="557"/>
                      <a:pt x="5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3"/>
              <p:cNvSpPr/>
              <p:nvPr/>
            </p:nvSpPr>
            <p:spPr>
              <a:xfrm>
                <a:off x="303568" y="765096"/>
                <a:ext cx="93813" cy="94437"/>
              </a:xfrm>
              <a:custGeom>
                <a:rect b="b" l="l" r="r" t="t"/>
                <a:pathLst>
                  <a:path extrusionOk="0" h="1816" w="1804">
                    <a:moveTo>
                      <a:pt x="594" y="1"/>
                    </a:moveTo>
                    <a:cubicBezTo>
                      <a:pt x="860" y="872"/>
                      <a:pt x="836" y="896"/>
                      <a:pt x="1" y="1211"/>
                    </a:cubicBezTo>
                    <a:cubicBezTo>
                      <a:pt x="307" y="1117"/>
                      <a:pt x="509" y="1058"/>
                      <a:pt x="655" y="1058"/>
                    </a:cubicBezTo>
                    <a:cubicBezTo>
                      <a:pt x="923" y="1058"/>
                      <a:pt x="1002" y="1259"/>
                      <a:pt x="1199" y="1815"/>
                    </a:cubicBezTo>
                    <a:cubicBezTo>
                      <a:pt x="932" y="932"/>
                      <a:pt x="944" y="908"/>
                      <a:pt x="1803" y="606"/>
                    </a:cubicBezTo>
                    <a:lnTo>
                      <a:pt x="1803" y="606"/>
                    </a:lnTo>
                    <a:cubicBezTo>
                      <a:pt x="1497" y="699"/>
                      <a:pt x="1294" y="759"/>
                      <a:pt x="1146" y="759"/>
                    </a:cubicBezTo>
                    <a:cubicBezTo>
                      <a:pt x="874" y="759"/>
                      <a:pt x="790" y="558"/>
                      <a:pt x="5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3"/>
              <p:cNvSpPr/>
              <p:nvPr/>
            </p:nvSpPr>
            <p:spPr>
              <a:xfrm>
                <a:off x="1471113" y="673885"/>
                <a:ext cx="94437" cy="94437"/>
              </a:xfrm>
              <a:custGeom>
                <a:rect b="b" l="l" r="r" t="t"/>
                <a:pathLst>
                  <a:path extrusionOk="0" h="1816" w="1816">
                    <a:moveTo>
                      <a:pt x="617" y="1"/>
                    </a:moveTo>
                    <a:lnTo>
                      <a:pt x="617" y="1"/>
                    </a:lnTo>
                    <a:cubicBezTo>
                      <a:pt x="872" y="872"/>
                      <a:pt x="859" y="896"/>
                      <a:pt x="1" y="1211"/>
                    </a:cubicBezTo>
                    <a:cubicBezTo>
                      <a:pt x="311" y="1117"/>
                      <a:pt x="516" y="1058"/>
                      <a:pt x="663" y="1058"/>
                    </a:cubicBezTo>
                    <a:cubicBezTo>
                      <a:pt x="935" y="1058"/>
                      <a:pt x="1014" y="1259"/>
                      <a:pt x="1210" y="1815"/>
                    </a:cubicBezTo>
                    <a:cubicBezTo>
                      <a:pt x="944" y="932"/>
                      <a:pt x="956" y="908"/>
                      <a:pt x="1815" y="606"/>
                    </a:cubicBezTo>
                    <a:lnTo>
                      <a:pt x="1815" y="606"/>
                    </a:lnTo>
                    <a:cubicBezTo>
                      <a:pt x="1509" y="699"/>
                      <a:pt x="1307" y="759"/>
                      <a:pt x="1161" y="759"/>
                    </a:cubicBezTo>
                    <a:cubicBezTo>
                      <a:pt x="893" y="759"/>
                      <a:pt x="814" y="558"/>
                      <a:pt x="6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3"/>
              <p:cNvSpPr/>
              <p:nvPr/>
            </p:nvSpPr>
            <p:spPr>
              <a:xfrm>
                <a:off x="1221400" y="1182826"/>
                <a:ext cx="94385" cy="93761"/>
              </a:xfrm>
              <a:custGeom>
                <a:rect b="b" l="l" r="r" t="t"/>
                <a:pathLst>
                  <a:path extrusionOk="0" h="1803" w="1815">
                    <a:moveTo>
                      <a:pt x="605" y="0"/>
                    </a:moveTo>
                    <a:cubicBezTo>
                      <a:pt x="859" y="871"/>
                      <a:pt x="847" y="895"/>
                      <a:pt x="0" y="1198"/>
                    </a:cubicBezTo>
                    <a:cubicBezTo>
                      <a:pt x="307" y="1104"/>
                      <a:pt x="510" y="1045"/>
                      <a:pt x="657" y="1045"/>
                    </a:cubicBezTo>
                    <a:cubicBezTo>
                      <a:pt x="930" y="1045"/>
                      <a:pt x="1014" y="1246"/>
                      <a:pt x="1210" y="1803"/>
                    </a:cubicBezTo>
                    <a:cubicBezTo>
                      <a:pt x="944" y="932"/>
                      <a:pt x="956" y="907"/>
                      <a:pt x="1815" y="605"/>
                    </a:cubicBezTo>
                    <a:lnTo>
                      <a:pt x="1815" y="605"/>
                    </a:lnTo>
                    <a:cubicBezTo>
                      <a:pt x="1507" y="693"/>
                      <a:pt x="1304" y="750"/>
                      <a:pt x="1157" y="750"/>
                    </a:cubicBezTo>
                    <a:cubicBezTo>
                      <a:pt x="881" y="750"/>
                      <a:pt x="802" y="552"/>
                      <a:pt x="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3"/>
              <p:cNvSpPr/>
              <p:nvPr/>
            </p:nvSpPr>
            <p:spPr>
              <a:xfrm>
                <a:off x="1437156" y="985895"/>
                <a:ext cx="93761" cy="94437"/>
              </a:xfrm>
              <a:custGeom>
                <a:rect b="b" l="l" r="r" t="t"/>
                <a:pathLst>
                  <a:path extrusionOk="0" h="1816" w="1803">
                    <a:moveTo>
                      <a:pt x="593" y="1"/>
                    </a:moveTo>
                    <a:cubicBezTo>
                      <a:pt x="847" y="872"/>
                      <a:pt x="835" y="896"/>
                      <a:pt x="0" y="1211"/>
                    </a:cubicBezTo>
                    <a:cubicBezTo>
                      <a:pt x="307" y="1117"/>
                      <a:pt x="508" y="1058"/>
                      <a:pt x="654" y="1058"/>
                    </a:cubicBezTo>
                    <a:cubicBezTo>
                      <a:pt x="923" y="1058"/>
                      <a:pt x="1002" y="1259"/>
                      <a:pt x="1198" y="1815"/>
                    </a:cubicBezTo>
                    <a:cubicBezTo>
                      <a:pt x="932" y="932"/>
                      <a:pt x="944" y="908"/>
                      <a:pt x="1803" y="606"/>
                    </a:cubicBezTo>
                    <a:lnTo>
                      <a:pt x="1803" y="606"/>
                    </a:lnTo>
                    <a:cubicBezTo>
                      <a:pt x="1492" y="699"/>
                      <a:pt x="1288" y="759"/>
                      <a:pt x="1140" y="759"/>
                    </a:cubicBezTo>
                    <a:cubicBezTo>
                      <a:pt x="868" y="759"/>
                      <a:pt x="789" y="558"/>
                      <a:pt x="5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3"/>
              <p:cNvSpPr/>
              <p:nvPr/>
            </p:nvSpPr>
            <p:spPr>
              <a:xfrm>
                <a:off x="918802" y="1085946"/>
                <a:ext cx="58555" cy="57931"/>
              </a:xfrm>
              <a:custGeom>
                <a:rect b="b" l="l" r="r" t="t"/>
                <a:pathLst>
                  <a:path extrusionOk="0" h="1114" w="1126">
                    <a:moveTo>
                      <a:pt x="376" y="0"/>
                    </a:moveTo>
                    <a:cubicBezTo>
                      <a:pt x="545" y="533"/>
                      <a:pt x="533" y="557"/>
                      <a:pt x="1" y="738"/>
                    </a:cubicBezTo>
                    <a:cubicBezTo>
                      <a:pt x="188" y="684"/>
                      <a:pt x="313" y="650"/>
                      <a:pt x="403" y="650"/>
                    </a:cubicBezTo>
                    <a:cubicBezTo>
                      <a:pt x="575" y="650"/>
                      <a:pt x="624" y="773"/>
                      <a:pt x="751" y="1113"/>
                    </a:cubicBezTo>
                    <a:cubicBezTo>
                      <a:pt x="581" y="581"/>
                      <a:pt x="593" y="569"/>
                      <a:pt x="1126" y="375"/>
                    </a:cubicBezTo>
                    <a:lnTo>
                      <a:pt x="1126" y="375"/>
                    </a:lnTo>
                    <a:cubicBezTo>
                      <a:pt x="934" y="431"/>
                      <a:pt x="808" y="467"/>
                      <a:pt x="717" y="467"/>
                    </a:cubicBezTo>
                    <a:cubicBezTo>
                      <a:pt x="550" y="467"/>
                      <a:pt x="501" y="345"/>
                      <a:pt x="37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3"/>
              <p:cNvSpPr/>
              <p:nvPr/>
            </p:nvSpPr>
            <p:spPr>
              <a:xfrm>
                <a:off x="1522699" y="845023"/>
                <a:ext cx="35882" cy="35882"/>
              </a:xfrm>
              <a:custGeom>
                <a:rect b="b" l="l" r="r" t="t"/>
                <a:pathLst>
                  <a:path extrusionOk="0" h="690" w="690">
                    <a:moveTo>
                      <a:pt x="230" y="0"/>
                    </a:moveTo>
                    <a:cubicBezTo>
                      <a:pt x="327" y="327"/>
                      <a:pt x="327" y="339"/>
                      <a:pt x="0" y="448"/>
                    </a:cubicBezTo>
                    <a:cubicBezTo>
                      <a:pt x="111" y="415"/>
                      <a:pt x="185" y="395"/>
                      <a:pt x="239" y="395"/>
                    </a:cubicBezTo>
                    <a:cubicBezTo>
                      <a:pt x="346" y="395"/>
                      <a:pt x="376" y="473"/>
                      <a:pt x="448" y="690"/>
                    </a:cubicBezTo>
                    <a:cubicBezTo>
                      <a:pt x="351" y="363"/>
                      <a:pt x="363" y="351"/>
                      <a:pt x="690" y="230"/>
                    </a:cubicBezTo>
                    <a:lnTo>
                      <a:pt x="690" y="230"/>
                    </a:lnTo>
                    <a:cubicBezTo>
                      <a:pt x="575" y="264"/>
                      <a:pt x="499" y="286"/>
                      <a:pt x="443" y="286"/>
                    </a:cubicBezTo>
                    <a:cubicBezTo>
                      <a:pt x="341" y="286"/>
                      <a:pt x="309" y="212"/>
                      <a:pt x="2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3"/>
              <p:cNvSpPr/>
              <p:nvPr/>
            </p:nvSpPr>
            <p:spPr>
              <a:xfrm>
                <a:off x="1401899" y="1230615"/>
                <a:ext cx="35934" cy="35258"/>
              </a:xfrm>
              <a:custGeom>
                <a:rect b="b" l="l" r="r" t="t"/>
                <a:pathLst>
                  <a:path extrusionOk="0" h="678" w="691">
                    <a:moveTo>
                      <a:pt x="231" y="1"/>
                    </a:moveTo>
                    <a:lnTo>
                      <a:pt x="231" y="1"/>
                    </a:lnTo>
                    <a:cubicBezTo>
                      <a:pt x="328" y="327"/>
                      <a:pt x="328" y="339"/>
                      <a:pt x="1" y="448"/>
                    </a:cubicBezTo>
                    <a:cubicBezTo>
                      <a:pt x="116" y="414"/>
                      <a:pt x="192" y="392"/>
                      <a:pt x="247" y="392"/>
                    </a:cubicBezTo>
                    <a:cubicBezTo>
                      <a:pt x="348" y="392"/>
                      <a:pt x="378" y="466"/>
                      <a:pt x="448" y="678"/>
                    </a:cubicBezTo>
                    <a:cubicBezTo>
                      <a:pt x="352" y="351"/>
                      <a:pt x="352" y="351"/>
                      <a:pt x="690" y="230"/>
                    </a:cubicBezTo>
                    <a:lnTo>
                      <a:pt x="690" y="230"/>
                    </a:lnTo>
                    <a:cubicBezTo>
                      <a:pt x="575" y="264"/>
                      <a:pt x="499" y="287"/>
                      <a:pt x="444" y="287"/>
                    </a:cubicBezTo>
                    <a:cubicBezTo>
                      <a:pt x="342" y="287"/>
                      <a:pt x="309" y="212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3"/>
              <p:cNvSpPr/>
              <p:nvPr/>
            </p:nvSpPr>
            <p:spPr>
              <a:xfrm>
                <a:off x="1062847" y="966499"/>
                <a:ext cx="10192" cy="10609"/>
              </a:xfrm>
              <a:custGeom>
                <a:rect b="b" l="l" r="r" t="t"/>
                <a:pathLst>
                  <a:path extrusionOk="0" h="204" w="196">
                    <a:moveTo>
                      <a:pt x="118" y="0"/>
                    </a:moveTo>
                    <a:cubicBezTo>
                      <a:pt x="109" y="0"/>
                      <a:pt x="98" y="4"/>
                      <a:pt x="85" y="11"/>
                    </a:cubicBezTo>
                    <a:lnTo>
                      <a:pt x="61" y="23"/>
                    </a:lnTo>
                    <a:cubicBezTo>
                      <a:pt x="1" y="59"/>
                      <a:pt x="1" y="144"/>
                      <a:pt x="61" y="180"/>
                    </a:cubicBezTo>
                    <a:lnTo>
                      <a:pt x="85" y="192"/>
                    </a:lnTo>
                    <a:cubicBezTo>
                      <a:pt x="98" y="200"/>
                      <a:pt x="109" y="203"/>
                      <a:pt x="118" y="203"/>
                    </a:cubicBezTo>
                    <a:cubicBezTo>
                      <a:pt x="195" y="203"/>
                      <a:pt x="195" y="0"/>
                      <a:pt x="1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3"/>
              <p:cNvSpPr/>
              <p:nvPr/>
            </p:nvSpPr>
            <p:spPr>
              <a:xfrm>
                <a:off x="1008141" y="969567"/>
                <a:ext cx="11389" cy="9464"/>
              </a:xfrm>
              <a:custGeom>
                <a:rect b="b" l="l" r="r" t="t"/>
                <a:pathLst>
                  <a:path extrusionOk="0" h="182" w="219">
                    <a:moveTo>
                      <a:pt x="109" y="0"/>
                    </a:moveTo>
                    <a:cubicBezTo>
                      <a:pt x="0" y="12"/>
                      <a:pt x="0" y="170"/>
                      <a:pt x="109" y="182"/>
                    </a:cubicBezTo>
                    <a:cubicBezTo>
                      <a:pt x="218" y="170"/>
                      <a:pt x="218" y="12"/>
                      <a:pt x="1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3"/>
              <p:cNvSpPr/>
              <p:nvPr/>
            </p:nvSpPr>
            <p:spPr>
              <a:xfrm>
                <a:off x="1038874" y="1028381"/>
                <a:ext cx="17109" cy="12689"/>
              </a:xfrm>
              <a:custGeom>
                <a:rect b="b" l="l" r="r" t="t"/>
                <a:pathLst>
                  <a:path extrusionOk="0" h="244" w="329">
                    <a:moveTo>
                      <a:pt x="168" y="0"/>
                    </a:moveTo>
                    <a:cubicBezTo>
                      <a:pt x="144" y="0"/>
                      <a:pt x="120" y="9"/>
                      <a:pt x="99" y="31"/>
                    </a:cubicBezTo>
                    <a:lnTo>
                      <a:pt x="75" y="55"/>
                    </a:lnTo>
                    <a:cubicBezTo>
                      <a:pt x="0" y="139"/>
                      <a:pt x="69" y="244"/>
                      <a:pt x="154" y="244"/>
                    </a:cubicBezTo>
                    <a:cubicBezTo>
                      <a:pt x="180" y="244"/>
                      <a:pt x="207" y="234"/>
                      <a:pt x="232" y="212"/>
                    </a:cubicBezTo>
                    <a:lnTo>
                      <a:pt x="220" y="212"/>
                    </a:lnTo>
                    <a:lnTo>
                      <a:pt x="244" y="188"/>
                    </a:lnTo>
                    <a:cubicBezTo>
                      <a:pt x="329" y="112"/>
                      <a:pt x="252" y="0"/>
                      <a:pt x="16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3"/>
              <p:cNvSpPr/>
              <p:nvPr/>
            </p:nvSpPr>
            <p:spPr>
              <a:xfrm>
                <a:off x="1073559" y="1045697"/>
                <a:ext cx="12637" cy="10713"/>
              </a:xfrm>
              <a:custGeom>
                <a:rect b="b" l="l" r="r" t="t"/>
                <a:pathLst>
                  <a:path extrusionOk="0" h="206" w="243">
                    <a:moveTo>
                      <a:pt x="121" y="0"/>
                    </a:moveTo>
                    <a:cubicBezTo>
                      <a:pt x="0" y="12"/>
                      <a:pt x="0" y="182"/>
                      <a:pt x="121" y="206"/>
                    </a:cubicBezTo>
                    <a:cubicBezTo>
                      <a:pt x="242" y="182"/>
                      <a:pt x="242" y="12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3"/>
              <p:cNvSpPr/>
              <p:nvPr/>
            </p:nvSpPr>
            <p:spPr>
              <a:xfrm>
                <a:off x="1033310" y="1104979"/>
                <a:ext cx="15029" cy="11545"/>
              </a:xfrm>
              <a:custGeom>
                <a:rect b="b" l="l" r="r" t="t"/>
                <a:pathLst>
                  <a:path extrusionOk="0" h="222" w="289">
                    <a:moveTo>
                      <a:pt x="98" y="1"/>
                    </a:moveTo>
                    <a:cubicBezTo>
                      <a:pt x="61" y="1"/>
                      <a:pt x="27" y="20"/>
                      <a:pt x="12" y="70"/>
                    </a:cubicBezTo>
                    <a:cubicBezTo>
                      <a:pt x="0" y="94"/>
                      <a:pt x="12" y="118"/>
                      <a:pt x="24" y="130"/>
                    </a:cubicBezTo>
                    <a:cubicBezTo>
                      <a:pt x="24" y="130"/>
                      <a:pt x="73" y="154"/>
                      <a:pt x="73" y="154"/>
                    </a:cubicBezTo>
                    <a:cubicBezTo>
                      <a:pt x="86" y="202"/>
                      <a:pt x="121" y="222"/>
                      <a:pt x="157" y="222"/>
                    </a:cubicBezTo>
                    <a:cubicBezTo>
                      <a:pt x="221" y="222"/>
                      <a:pt x="289" y="159"/>
                      <a:pt x="242" y="82"/>
                    </a:cubicBezTo>
                    <a:cubicBezTo>
                      <a:pt x="214" y="39"/>
                      <a:pt x="152" y="1"/>
                      <a:pt x="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3"/>
              <p:cNvSpPr/>
              <p:nvPr/>
            </p:nvSpPr>
            <p:spPr>
              <a:xfrm>
                <a:off x="1175483" y="967071"/>
                <a:ext cx="16381" cy="14509"/>
              </a:xfrm>
              <a:custGeom>
                <a:rect b="b" l="l" r="r" t="t"/>
                <a:pathLst>
                  <a:path extrusionOk="0" h="279" w="315">
                    <a:moveTo>
                      <a:pt x="185" y="0"/>
                    </a:moveTo>
                    <a:cubicBezTo>
                      <a:pt x="150" y="0"/>
                      <a:pt x="114" y="15"/>
                      <a:pt x="85" y="48"/>
                    </a:cubicBezTo>
                    <a:cubicBezTo>
                      <a:pt x="0" y="133"/>
                      <a:pt x="61" y="278"/>
                      <a:pt x="182" y="278"/>
                    </a:cubicBezTo>
                    <a:lnTo>
                      <a:pt x="230" y="278"/>
                    </a:lnTo>
                    <a:cubicBezTo>
                      <a:pt x="278" y="278"/>
                      <a:pt x="315" y="230"/>
                      <a:pt x="315" y="181"/>
                    </a:cubicBezTo>
                    <a:lnTo>
                      <a:pt x="315" y="133"/>
                    </a:lnTo>
                    <a:cubicBezTo>
                      <a:pt x="315" y="54"/>
                      <a:pt x="252" y="0"/>
                      <a:pt x="18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3"/>
              <p:cNvSpPr/>
              <p:nvPr/>
            </p:nvSpPr>
            <p:spPr>
              <a:xfrm>
                <a:off x="1175899" y="1026977"/>
                <a:ext cx="24805" cy="17889"/>
              </a:xfrm>
              <a:custGeom>
                <a:rect b="b" l="l" r="r" t="t"/>
                <a:pathLst>
                  <a:path extrusionOk="0" h="344" w="477">
                    <a:moveTo>
                      <a:pt x="274" y="0"/>
                    </a:moveTo>
                    <a:cubicBezTo>
                      <a:pt x="245" y="0"/>
                      <a:pt x="214" y="10"/>
                      <a:pt x="186" y="33"/>
                    </a:cubicBezTo>
                    <a:lnTo>
                      <a:pt x="161" y="46"/>
                    </a:lnTo>
                    <a:cubicBezTo>
                      <a:pt x="1" y="162"/>
                      <a:pt x="110" y="343"/>
                      <a:pt x="242" y="343"/>
                    </a:cubicBezTo>
                    <a:cubicBezTo>
                      <a:pt x="288" y="343"/>
                      <a:pt x="338" y="320"/>
                      <a:pt x="379" y="263"/>
                    </a:cubicBezTo>
                    <a:lnTo>
                      <a:pt x="391" y="239"/>
                    </a:lnTo>
                    <a:cubicBezTo>
                      <a:pt x="477" y="135"/>
                      <a:pt x="383" y="0"/>
                      <a:pt x="2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3"/>
              <p:cNvSpPr/>
              <p:nvPr/>
            </p:nvSpPr>
            <p:spPr>
              <a:xfrm>
                <a:off x="1178291" y="1066446"/>
                <a:ext cx="12325" cy="13105"/>
              </a:xfrm>
              <a:custGeom>
                <a:rect b="b" l="l" r="r" t="t"/>
                <a:pathLst>
                  <a:path extrusionOk="0" h="252" w="237">
                    <a:moveTo>
                      <a:pt x="117" y="0"/>
                    </a:moveTo>
                    <a:cubicBezTo>
                      <a:pt x="58" y="0"/>
                      <a:pt x="1" y="37"/>
                      <a:pt x="7" y="109"/>
                    </a:cubicBezTo>
                    <a:lnTo>
                      <a:pt x="7" y="133"/>
                    </a:lnTo>
                    <a:cubicBezTo>
                      <a:pt x="7" y="212"/>
                      <a:pt x="64" y="251"/>
                      <a:pt x="121" y="251"/>
                    </a:cubicBezTo>
                    <a:cubicBezTo>
                      <a:pt x="179" y="251"/>
                      <a:pt x="236" y="212"/>
                      <a:pt x="236" y="133"/>
                    </a:cubicBezTo>
                    <a:lnTo>
                      <a:pt x="236" y="109"/>
                    </a:lnTo>
                    <a:cubicBezTo>
                      <a:pt x="236" y="37"/>
                      <a:pt x="176" y="0"/>
                      <a:pt x="1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3"/>
              <p:cNvSpPr/>
              <p:nvPr/>
            </p:nvSpPr>
            <p:spPr>
              <a:xfrm>
                <a:off x="1140226" y="1091927"/>
                <a:ext cx="32138" cy="33074"/>
              </a:xfrm>
              <a:custGeom>
                <a:rect b="b" l="l" r="r" t="t"/>
                <a:pathLst>
                  <a:path extrusionOk="0" h="636" w="618">
                    <a:moveTo>
                      <a:pt x="309" y="0"/>
                    </a:moveTo>
                    <a:cubicBezTo>
                      <a:pt x="155" y="0"/>
                      <a:pt x="1" y="103"/>
                      <a:pt x="1" y="309"/>
                    </a:cubicBezTo>
                    <a:lnTo>
                      <a:pt x="1" y="333"/>
                    </a:lnTo>
                    <a:cubicBezTo>
                      <a:pt x="1" y="502"/>
                      <a:pt x="134" y="635"/>
                      <a:pt x="303" y="635"/>
                    </a:cubicBezTo>
                    <a:cubicBezTo>
                      <a:pt x="472" y="635"/>
                      <a:pt x="593" y="502"/>
                      <a:pt x="605" y="333"/>
                    </a:cubicBezTo>
                    <a:lnTo>
                      <a:pt x="618" y="333"/>
                    </a:lnTo>
                    <a:lnTo>
                      <a:pt x="618" y="309"/>
                    </a:lnTo>
                    <a:cubicBezTo>
                      <a:pt x="618" y="103"/>
                      <a:pt x="463" y="0"/>
                      <a:pt x="3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3"/>
              <p:cNvSpPr/>
              <p:nvPr/>
            </p:nvSpPr>
            <p:spPr>
              <a:xfrm>
                <a:off x="1001225" y="1054485"/>
                <a:ext cx="24597" cy="18305"/>
              </a:xfrm>
              <a:custGeom>
                <a:rect b="b" l="l" r="r" t="t"/>
                <a:pathLst>
                  <a:path extrusionOk="0" h="352" w="473">
                    <a:moveTo>
                      <a:pt x="242" y="0"/>
                    </a:moveTo>
                    <a:cubicBezTo>
                      <a:pt x="0" y="0"/>
                      <a:pt x="0" y="351"/>
                      <a:pt x="242" y="351"/>
                    </a:cubicBezTo>
                    <a:cubicBezTo>
                      <a:pt x="472" y="351"/>
                      <a:pt x="472" y="0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3"/>
              <p:cNvSpPr/>
              <p:nvPr/>
            </p:nvSpPr>
            <p:spPr>
              <a:xfrm>
                <a:off x="1118229" y="1043773"/>
                <a:ext cx="25221" cy="18929"/>
              </a:xfrm>
              <a:custGeom>
                <a:rect b="b" l="l" r="r" t="t"/>
                <a:pathLst>
                  <a:path extrusionOk="0" h="364" w="485">
                    <a:moveTo>
                      <a:pt x="242" y="1"/>
                    </a:moveTo>
                    <a:cubicBezTo>
                      <a:pt x="0" y="1"/>
                      <a:pt x="0" y="364"/>
                      <a:pt x="242" y="364"/>
                    </a:cubicBezTo>
                    <a:cubicBezTo>
                      <a:pt x="484" y="364"/>
                      <a:pt x="484" y="1"/>
                      <a:pt x="24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3"/>
              <p:cNvSpPr/>
              <p:nvPr/>
            </p:nvSpPr>
            <p:spPr>
              <a:xfrm>
                <a:off x="1063471" y="1115379"/>
                <a:ext cx="32762" cy="28497"/>
              </a:xfrm>
              <a:custGeom>
                <a:rect b="b" l="l" r="r" t="t"/>
                <a:pathLst>
                  <a:path extrusionOk="0" h="548" w="630">
                    <a:moveTo>
                      <a:pt x="268" y="1"/>
                    </a:moveTo>
                    <a:cubicBezTo>
                      <a:pt x="131" y="1"/>
                      <a:pt x="1" y="111"/>
                      <a:pt x="1" y="281"/>
                    </a:cubicBezTo>
                    <a:cubicBezTo>
                      <a:pt x="1" y="426"/>
                      <a:pt x="122" y="547"/>
                      <a:pt x="267" y="547"/>
                    </a:cubicBezTo>
                    <a:cubicBezTo>
                      <a:pt x="509" y="547"/>
                      <a:pt x="630" y="257"/>
                      <a:pt x="461" y="87"/>
                    </a:cubicBezTo>
                    <a:cubicBezTo>
                      <a:pt x="405" y="27"/>
                      <a:pt x="335" y="1"/>
                      <a:pt x="2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3"/>
              <p:cNvSpPr/>
              <p:nvPr/>
            </p:nvSpPr>
            <p:spPr>
              <a:xfrm>
                <a:off x="1115681" y="1183190"/>
                <a:ext cx="28393" cy="25377"/>
              </a:xfrm>
              <a:custGeom>
                <a:rect b="b" l="l" r="r" t="t"/>
                <a:pathLst>
                  <a:path extrusionOk="0" h="488" w="546">
                    <a:moveTo>
                      <a:pt x="249" y="0"/>
                    </a:moveTo>
                    <a:cubicBezTo>
                      <a:pt x="121" y="0"/>
                      <a:pt x="1" y="99"/>
                      <a:pt x="1" y="247"/>
                    </a:cubicBezTo>
                    <a:cubicBezTo>
                      <a:pt x="1" y="384"/>
                      <a:pt x="119" y="487"/>
                      <a:pt x="244" y="487"/>
                    </a:cubicBezTo>
                    <a:cubicBezTo>
                      <a:pt x="284" y="487"/>
                      <a:pt x="325" y="476"/>
                      <a:pt x="364" y="453"/>
                    </a:cubicBezTo>
                    <a:lnTo>
                      <a:pt x="412" y="417"/>
                    </a:lnTo>
                    <a:cubicBezTo>
                      <a:pt x="545" y="344"/>
                      <a:pt x="545" y="150"/>
                      <a:pt x="412" y="66"/>
                    </a:cubicBezTo>
                    <a:lnTo>
                      <a:pt x="364" y="29"/>
                    </a:lnTo>
                    <a:cubicBezTo>
                      <a:pt x="327" y="10"/>
                      <a:pt x="287" y="0"/>
                      <a:pt x="2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3"/>
              <p:cNvSpPr/>
              <p:nvPr/>
            </p:nvSpPr>
            <p:spPr>
              <a:xfrm>
                <a:off x="1215108" y="1131864"/>
                <a:ext cx="25221" cy="20801"/>
              </a:xfrm>
              <a:custGeom>
                <a:rect b="b" l="l" r="r" t="t"/>
                <a:pathLst>
                  <a:path extrusionOk="0" h="400" w="485">
                    <a:moveTo>
                      <a:pt x="242" y="0"/>
                    </a:moveTo>
                    <a:cubicBezTo>
                      <a:pt x="0" y="25"/>
                      <a:pt x="0" y="387"/>
                      <a:pt x="242" y="400"/>
                    </a:cubicBezTo>
                    <a:cubicBezTo>
                      <a:pt x="484" y="387"/>
                      <a:pt x="484" y="25"/>
                      <a:pt x="2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3"/>
              <p:cNvSpPr/>
              <p:nvPr/>
            </p:nvSpPr>
            <p:spPr>
              <a:xfrm>
                <a:off x="1255982" y="1034985"/>
                <a:ext cx="35258" cy="26469"/>
              </a:xfrm>
              <a:custGeom>
                <a:rect b="b" l="l" r="r" t="t"/>
                <a:pathLst>
                  <a:path extrusionOk="0" h="509" w="678">
                    <a:moveTo>
                      <a:pt x="339" y="0"/>
                    </a:moveTo>
                    <a:cubicBezTo>
                      <a:pt x="0" y="0"/>
                      <a:pt x="0" y="508"/>
                      <a:pt x="339" y="508"/>
                    </a:cubicBezTo>
                    <a:cubicBezTo>
                      <a:pt x="678" y="508"/>
                      <a:pt x="678" y="0"/>
                      <a:pt x="33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3"/>
              <p:cNvSpPr/>
              <p:nvPr/>
            </p:nvSpPr>
            <p:spPr>
              <a:xfrm>
                <a:off x="1255982" y="959478"/>
                <a:ext cx="19553" cy="14561"/>
              </a:xfrm>
              <a:custGeom>
                <a:rect b="b" l="l" r="r" t="t"/>
                <a:pathLst>
                  <a:path extrusionOk="0" h="280" w="376">
                    <a:moveTo>
                      <a:pt x="194" y="1"/>
                    </a:moveTo>
                    <a:cubicBezTo>
                      <a:pt x="0" y="1"/>
                      <a:pt x="0" y="279"/>
                      <a:pt x="194" y="279"/>
                    </a:cubicBezTo>
                    <a:cubicBezTo>
                      <a:pt x="375" y="279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3"/>
              <p:cNvSpPr/>
              <p:nvPr/>
            </p:nvSpPr>
            <p:spPr>
              <a:xfrm>
                <a:off x="1091812" y="959478"/>
                <a:ext cx="32138" cy="24597"/>
              </a:xfrm>
              <a:custGeom>
                <a:rect b="b" l="l" r="r" t="t"/>
                <a:pathLst>
                  <a:path extrusionOk="0" h="473" w="618">
                    <a:moveTo>
                      <a:pt x="315" y="1"/>
                    </a:moveTo>
                    <a:cubicBezTo>
                      <a:pt x="0" y="1"/>
                      <a:pt x="0" y="473"/>
                      <a:pt x="315" y="473"/>
                    </a:cubicBezTo>
                    <a:cubicBezTo>
                      <a:pt x="617" y="473"/>
                      <a:pt x="617" y="1"/>
                      <a:pt x="3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3"/>
              <p:cNvSpPr/>
              <p:nvPr/>
            </p:nvSpPr>
            <p:spPr>
              <a:xfrm>
                <a:off x="1115681" y="965771"/>
                <a:ext cx="35310" cy="27093"/>
              </a:xfrm>
              <a:custGeom>
                <a:rect b="b" l="l" r="r" t="t"/>
                <a:pathLst>
                  <a:path extrusionOk="0" h="521" w="679">
                    <a:moveTo>
                      <a:pt x="340" y="1"/>
                    </a:moveTo>
                    <a:cubicBezTo>
                      <a:pt x="1" y="1"/>
                      <a:pt x="1" y="521"/>
                      <a:pt x="340" y="521"/>
                    </a:cubicBezTo>
                    <a:cubicBezTo>
                      <a:pt x="678" y="521"/>
                      <a:pt x="678" y="1"/>
                      <a:pt x="3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3"/>
              <p:cNvSpPr/>
              <p:nvPr/>
            </p:nvSpPr>
            <p:spPr>
              <a:xfrm>
                <a:off x="961599" y="1026197"/>
                <a:ext cx="27717" cy="23297"/>
              </a:xfrm>
              <a:custGeom>
                <a:rect b="b" l="l" r="r" t="t"/>
                <a:pathLst>
                  <a:path extrusionOk="0" h="448" w="533">
                    <a:moveTo>
                      <a:pt x="266" y="0"/>
                    </a:moveTo>
                    <a:cubicBezTo>
                      <a:pt x="0" y="24"/>
                      <a:pt x="0" y="423"/>
                      <a:pt x="266" y="448"/>
                    </a:cubicBezTo>
                    <a:cubicBezTo>
                      <a:pt x="532" y="423"/>
                      <a:pt x="532" y="24"/>
                      <a:pt x="2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3"/>
              <p:cNvSpPr/>
              <p:nvPr/>
            </p:nvSpPr>
            <p:spPr>
              <a:xfrm>
                <a:off x="1068515" y="1045021"/>
                <a:ext cx="33386" cy="27145"/>
              </a:xfrm>
              <a:custGeom>
                <a:rect b="b" l="l" r="r" t="t"/>
                <a:pathLst>
                  <a:path extrusionOk="0" h="522" w="642">
                    <a:moveTo>
                      <a:pt x="315" y="1"/>
                    </a:moveTo>
                    <a:cubicBezTo>
                      <a:pt x="1" y="25"/>
                      <a:pt x="1" y="485"/>
                      <a:pt x="315" y="521"/>
                    </a:cubicBezTo>
                    <a:cubicBezTo>
                      <a:pt x="642" y="485"/>
                      <a:pt x="642" y="25"/>
                      <a:pt x="3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3"/>
              <p:cNvSpPr/>
              <p:nvPr/>
            </p:nvSpPr>
            <p:spPr>
              <a:xfrm>
                <a:off x="1079227" y="1163325"/>
                <a:ext cx="32138" cy="24545"/>
              </a:xfrm>
              <a:custGeom>
                <a:rect b="b" l="l" r="r" t="t"/>
                <a:pathLst>
                  <a:path extrusionOk="0" h="472" w="618">
                    <a:moveTo>
                      <a:pt x="303" y="0"/>
                    </a:moveTo>
                    <a:cubicBezTo>
                      <a:pt x="0" y="0"/>
                      <a:pt x="0" y="472"/>
                      <a:pt x="303" y="472"/>
                    </a:cubicBezTo>
                    <a:cubicBezTo>
                      <a:pt x="617" y="472"/>
                      <a:pt x="617" y="0"/>
                      <a:pt x="30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3"/>
              <p:cNvSpPr/>
              <p:nvPr/>
            </p:nvSpPr>
            <p:spPr>
              <a:xfrm>
                <a:off x="999301" y="1102899"/>
                <a:ext cx="23349" cy="17681"/>
              </a:xfrm>
              <a:custGeom>
                <a:rect b="b" l="l" r="r" t="t"/>
                <a:pathLst>
                  <a:path extrusionOk="0" h="340" w="449">
                    <a:moveTo>
                      <a:pt x="231" y="1"/>
                    </a:moveTo>
                    <a:cubicBezTo>
                      <a:pt x="1" y="1"/>
                      <a:pt x="1" y="340"/>
                      <a:pt x="231" y="340"/>
                    </a:cubicBezTo>
                    <a:cubicBezTo>
                      <a:pt x="449" y="340"/>
                      <a:pt x="449" y="1"/>
                      <a:pt x="2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3"/>
              <p:cNvSpPr/>
              <p:nvPr/>
            </p:nvSpPr>
            <p:spPr>
              <a:xfrm>
                <a:off x="1245269" y="1006020"/>
                <a:ext cx="31514" cy="23349"/>
              </a:xfrm>
              <a:custGeom>
                <a:rect b="b" l="l" r="r" t="t"/>
                <a:pathLst>
                  <a:path extrusionOk="0" h="449" w="606">
                    <a:moveTo>
                      <a:pt x="303" y="1"/>
                    </a:moveTo>
                    <a:cubicBezTo>
                      <a:pt x="1" y="1"/>
                      <a:pt x="1" y="449"/>
                      <a:pt x="303" y="449"/>
                    </a:cubicBezTo>
                    <a:cubicBezTo>
                      <a:pt x="606" y="449"/>
                      <a:pt x="606" y="1"/>
                      <a:pt x="3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3"/>
              <p:cNvSpPr/>
              <p:nvPr/>
            </p:nvSpPr>
            <p:spPr>
              <a:xfrm>
                <a:off x="1196856" y="1070190"/>
                <a:ext cx="26469" cy="22101"/>
              </a:xfrm>
              <a:custGeom>
                <a:rect b="b" l="l" r="r" t="t"/>
                <a:pathLst>
                  <a:path extrusionOk="0" h="425" w="509">
                    <a:moveTo>
                      <a:pt x="254" y="1"/>
                    </a:moveTo>
                    <a:cubicBezTo>
                      <a:pt x="0" y="25"/>
                      <a:pt x="0" y="400"/>
                      <a:pt x="254" y="424"/>
                    </a:cubicBezTo>
                    <a:cubicBezTo>
                      <a:pt x="508" y="400"/>
                      <a:pt x="508" y="25"/>
                      <a:pt x="2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0" name="Google Shape;970;p3"/>
              <p:cNvGrpSpPr/>
              <p:nvPr/>
            </p:nvGrpSpPr>
            <p:grpSpPr>
              <a:xfrm>
                <a:off x="-152337" y="-193233"/>
                <a:ext cx="2586475" cy="2532185"/>
                <a:chOff x="-152337" y="-193233"/>
                <a:chExt cx="2586475" cy="2532185"/>
              </a:xfrm>
            </p:grpSpPr>
            <p:sp>
              <p:nvSpPr>
                <p:cNvPr id="971" name="Google Shape;971;p3"/>
                <p:cNvSpPr/>
                <p:nvPr/>
              </p:nvSpPr>
              <p:spPr>
                <a:xfrm>
                  <a:off x="540749" y="99578"/>
                  <a:ext cx="23297" cy="19553"/>
                </a:xfrm>
                <a:custGeom>
                  <a:rect b="b" l="l" r="r" t="t"/>
                  <a:pathLst>
                    <a:path extrusionOk="0" h="376" w="448">
                      <a:moveTo>
                        <a:pt x="230" y="1"/>
                      </a:moveTo>
                      <a:cubicBezTo>
                        <a:pt x="0" y="25"/>
                        <a:pt x="0" y="351"/>
                        <a:pt x="230" y="376"/>
                      </a:cubicBezTo>
                      <a:cubicBezTo>
                        <a:pt x="448" y="351"/>
                        <a:pt x="448" y="25"/>
                        <a:pt x="2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" name="Google Shape;972;p3"/>
                <p:cNvSpPr/>
                <p:nvPr/>
              </p:nvSpPr>
              <p:spPr>
                <a:xfrm>
                  <a:off x="736379" y="166868"/>
                  <a:ext cx="14509" cy="15185"/>
                </a:xfrm>
                <a:custGeom>
                  <a:rect b="b" l="l" r="r" t="t"/>
                  <a:pathLst>
                    <a:path extrusionOk="0" h="292" w="279">
                      <a:moveTo>
                        <a:pt x="134" y="1"/>
                      </a:moveTo>
                      <a:cubicBezTo>
                        <a:pt x="1" y="49"/>
                        <a:pt x="1" y="243"/>
                        <a:pt x="134" y="291"/>
                      </a:cubicBezTo>
                      <a:cubicBezTo>
                        <a:pt x="279" y="243"/>
                        <a:pt x="279" y="49"/>
                        <a:pt x="13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" name="Google Shape;973;p3"/>
                <p:cNvSpPr/>
                <p:nvPr/>
              </p:nvSpPr>
              <p:spPr>
                <a:xfrm>
                  <a:off x="1127017" y="156780"/>
                  <a:ext cx="64847" cy="50494"/>
                </a:xfrm>
                <a:custGeom>
                  <a:rect b="b" l="l" r="r" t="t"/>
                  <a:pathLst>
                    <a:path extrusionOk="0" h="971" w="1247">
                      <a:moveTo>
                        <a:pt x="569" y="0"/>
                      </a:moveTo>
                      <a:cubicBezTo>
                        <a:pt x="412" y="0"/>
                        <a:pt x="259" y="71"/>
                        <a:pt x="158" y="183"/>
                      </a:cubicBezTo>
                      <a:cubicBezTo>
                        <a:pt x="1" y="352"/>
                        <a:pt x="1" y="618"/>
                        <a:pt x="158" y="776"/>
                      </a:cubicBezTo>
                      <a:cubicBezTo>
                        <a:pt x="259" y="899"/>
                        <a:pt x="412" y="970"/>
                        <a:pt x="569" y="970"/>
                      </a:cubicBezTo>
                      <a:cubicBezTo>
                        <a:pt x="581" y="970"/>
                        <a:pt x="593" y="970"/>
                        <a:pt x="605" y="969"/>
                      </a:cubicBezTo>
                      <a:cubicBezTo>
                        <a:pt x="726" y="969"/>
                        <a:pt x="847" y="909"/>
                        <a:pt x="944" y="824"/>
                      </a:cubicBezTo>
                      <a:cubicBezTo>
                        <a:pt x="1247" y="522"/>
                        <a:pt x="1029" y="1"/>
                        <a:pt x="605" y="1"/>
                      </a:cubicBezTo>
                      <a:cubicBezTo>
                        <a:pt x="593" y="1"/>
                        <a:pt x="581" y="0"/>
                        <a:pt x="56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" name="Google Shape;974;p3"/>
                <p:cNvSpPr/>
                <p:nvPr/>
              </p:nvSpPr>
              <p:spPr>
                <a:xfrm>
                  <a:off x="1271114" y="81949"/>
                  <a:ext cx="45294" cy="44566"/>
                </a:xfrm>
                <a:custGeom>
                  <a:rect b="b" l="l" r="r" t="t"/>
                  <a:pathLst>
                    <a:path extrusionOk="0" h="857" w="871">
                      <a:moveTo>
                        <a:pt x="435" y="1"/>
                      </a:moveTo>
                      <a:cubicBezTo>
                        <a:pt x="266" y="1"/>
                        <a:pt x="109" y="110"/>
                        <a:pt x="60" y="279"/>
                      </a:cubicBezTo>
                      <a:cubicBezTo>
                        <a:pt x="80" y="245"/>
                        <a:pt x="90" y="228"/>
                        <a:pt x="91" y="228"/>
                      </a:cubicBezTo>
                      <a:lnTo>
                        <a:pt x="91" y="228"/>
                      </a:lnTo>
                      <a:cubicBezTo>
                        <a:pt x="93" y="228"/>
                        <a:pt x="77" y="263"/>
                        <a:pt x="48" y="328"/>
                      </a:cubicBezTo>
                      <a:cubicBezTo>
                        <a:pt x="41" y="349"/>
                        <a:pt x="38" y="375"/>
                        <a:pt x="37" y="400"/>
                      </a:cubicBezTo>
                      <a:lnTo>
                        <a:pt x="37" y="400"/>
                      </a:lnTo>
                      <a:cubicBezTo>
                        <a:pt x="0" y="594"/>
                        <a:pt x="68" y="790"/>
                        <a:pt x="290" y="848"/>
                      </a:cubicBezTo>
                      <a:cubicBezTo>
                        <a:pt x="326" y="854"/>
                        <a:pt x="363" y="857"/>
                        <a:pt x="399" y="857"/>
                      </a:cubicBezTo>
                      <a:cubicBezTo>
                        <a:pt x="435" y="857"/>
                        <a:pt x="472" y="854"/>
                        <a:pt x="508" y="848"/>
                      </a:cubicBezTo>
                      <a:cubicBezTo>
                        <a:pt x="568" y="823"/>
                        <a:pt x="629" y="799"/>
                        <a:pt x="677" y="751"/>
                      </a:cubicBezTo>
                      <a:lnTo>
                        <a:pt x="677" y="751"/>
                      </a:lnTo>
                      <a:lnTo>
                        <a:pt x="629" y="775"/>
                      </a:lnTo>
                      <a:cubicBezTo>
                        <a:pt x="798" y="666"/>
                        <a:pt x="871" y="461"/>
                        <a:pt x="810" y="279"/>
                      </a:cubicBezTo>
                      <a:cubicBezTo>
                        <a:pt x="762" y="110"/>
                        <a:pt x="605" y="1"/>
                        <a:pt x="43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" name="Google Shape;975;p3"/>
                <p:cNvSpPr/>
                <p:nvPr/>
              </p:nvSpPr>
              <p:spPr>
                <a:xfrm>
                  <a:off x="855880" y="828642"/>
                  <a:ext cx="27769" cy="20801"/>
                </a:xfrm>
                <a:custGeom>
                  <a:rect b="b" l="l" r="r" t="t"/>
                  <a:pathLst>
                    <a:path extrusionOk="0" h="400" w="534">
                      <a:moveTo>
                        <a:pt x="267" y="1"/>
                      </a:moveTo>
                      <a:cubicBezTo>
                        <a:pt x="1" y="1"/>
                        <a:pt x="1" y="400"/>
                        <a:pt x="267" y="400"/>
                      </a:cubicBezTo>
                      <a:cubicBezTo>
                        <a:pt x="533" y="400"/>
                        <a:pt x="533" y="1"/>
                        <a:pt x="26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" name="Google Shape;976;p3"/>
                <p:cNvSpPr/>
                <p:nvPr/>
              </p:nvSpPr>
              <p:spPr>
                <a:xfrm>
                  <a:off x="918178" y="785273"/>
                  <a:ext cx="32138" cy="23297"/>
                </a:xfrm>
                <a:custGeom>
                  <a:rect b="b" l="l" r="r" t="t"/>
                  <a:pathLst>
                    <a:path extrusionOk="0" h="448" w="618">
                      <a:moveTo>
                        <a:pt x="279" y="0"/>
                      </a:moveTo>
                      <a:cubicBezTo>
                        <a:pt x="0" y="24"/>
                        <a:pt x="0" y="423"/>
                        <a:pt x="279" y="448"/>
                      </a:cubicBezTo>
                      <a:lnTo>
                        <a:pt x="315" y="448"/>
                      </a:lnTo>
                      <a:cubicBezTo>
                        <a:pt x="617" y="448"/>
                        <a:pt x="617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" name="Google Shape;977;p3"/>
                <p:cNvSpPr/>
                <p:nvPr/>
              </p:nvSpPr>
              <p:spPr>
                <a:xfrm>
                  <a:off x="991136" y="773936"/>
                  <a:ext cx="1300" cy="676"/>
                </a:xfrm>
                <a:custGeom>
                  <a:rect b="b" l="l" r="r" t="t"/>
                  <a:pathLst>
                    <a:path extrusionOk="0" h="13" w="25">
                      <a:moveTo>
                        <a:pt x="13" y="0"/>
                      </a:moveTo>
                      <a:cubicBezTo>
                        <a:pt x="1" y="0"/>
                        <a:pt x="1" y="12"/>
                        <a:pt x="13" y="12"/>
                      </a:cubicBezTo>
                      <a:cubicBezTo>
                        <a:pt x="25" y="12"/>
                        <a:pt x="25" y="0"/>
                        <a:pt x="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" name="Google Shape;978;p3"/>
                <p:cNvSpPr/>
                <p:nvPr/>
              </p:nvSpPr>
              <p:spPr>
                <a:xfrm>
                  <a:off x="1066643" y="748143"/>
                  <a:ext cx="26469" cy="22049"/>
                </a:xfrm>
                <a:custGeom>
                  <a:rect b="b" l="l" r="r" t="t"/>
                  <a:pathLst>
                    <a:path extrusionOk="0" h="424" w="509">
                      <a:moveTo>
                        <a:pt x="254" y="0"/>
                      </a:moveTo>
                      <a:cubicBezTo>
                        <a:pt x="0" y="25"/>
                        <a:pt x="0" y="400"/>
                        <a:pt x="254" y="424"/>
                      </a:cubicBezTo>
                      <a:cubicBezTo>
                        <a:pt x="508" y="400"/>
                        <a:pt x="508" y="25"/>
                        <a:pt x="25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" name="Google Shape;979;p3"/>
                <p:cNvSpPr/>
                <p:nvPr/>
              </p:nvSpPr>
              <p:spPr>
                <a:xfrm>
                  <a:off x="1124521" y="754436"/>
                  <a:ext cx="32762" cy="24597"/>
                </a:xfrm>
                <a:custGeom>
                  <a:rect b="b" l="l" r="r" t="t"/>
                  <a:pathLst>
                    <a:path extrusionOk="0" h="473" w="630">
                      <a:moveTo>
                        <a:pt x="315" y="0"/>
                      </a:moveTo>
                      <a:cubicBezTo>
                        <a:pt x="0" y="0"/>
                        <a:pt x="0" y="472"/>
                        <a:pt x="315" y="472"/>
                      </a:cubicBezTo>
                      <a:cubicBezTo>
                        <a:pt x="629" y="472"/>
                        <a:pt x="629" y="0"/>
                        <a:pt x="3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0" name="Google Shape;980;p3"/>
                <p:cNvSpPr/>
                <p:nvPr/>
              </p:nvSpPr>
              <p:spPr>
                <a:xfrm>
                  <a:off x="1186143" y="792189"/>
                  <a:ext cx="32138" cy="25169"/>
                </a:xfrm>
                <a:custGeom>
                  <a:rect b="b" l="l" r="r" t="t"/>
                  <a:pathLst>
                    <a:path extrusionOk="0" h="484" w="618">
                      <a:moveTo>
                        <a:pt x="315" y="0"/>
                      </a:moveTo>
                      <a:cubicBezTo>
                        <a:pt x="1" y="24"/>
                        <a:pt x="1" y="460"/>
                        <a:pt x="315" y="484"/>
                      </a:cubicBezTo>
                      <a:cubicBezTo>
                        <a:pt x="618" y="460"/>
                        <a:pt x="618" y="24"/>
                        <a:pt x="3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1" name="Google Shape;981;p3"/>
                <p:cNvSpPr/>
                <p:nvPr/>
              </p:nvSpPr>
              <p:spPr>
                <a:xfrm>
                  <a:off x="952759" y="134159"/>
                  <a:ext cx="25221" cy="18929"/>
                </a:xfrm>
                <a:custGeom>
                  <a:rect b="b" l="l" r="r" t="t"/>
                  <a:pathLst>
                    <a:path extrusionOk="0" h="364" w="485">
                      <a:moveTo>
                        <a:pt x="243" y="1"/>
                      </a:moveTo>
                      <a:cubicBezTo>
                        <a:pt x="1" y="1"/>
                        <a:pt x="1" y="364"/>
                        <a:pt x="243" y="364"/>
                      </a:cubicBezTo>
                      <a:cubicBezTo>
                        <a:pt x="485" y="364"/>
                        <a:pt x="485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2" name="Google Shape;982;p3"/>
                <p:cNvSpPr/>
                <p:nvPr/>
              </p:nvSpPr>
              <p:spPr>
                <a:xfrm>
                  <a:off x="1162003" y="-193233"/>
                  <a:ext cx="32636" cy="26109"/>
                </a:xfrm>
                <a:custGeom>
                  <a:rect b="b" l="l" r="r" t="t"/>
                  <a:pathLst>
                    <a:path extrusionOk="0" h="388" w="485">
                      <a:moveTo>
                        <a:pt x="243" y="1"/>
                      </a:moveTo>
                      <a:cubicBezTo>
                        <a:pt x="1" y="13"/>
                        <a:pt x="1" y="364"/>
                        <a:pt x="243" y="388"/>
                      </a:cubicBezTo>
                      <a:cubicBezTo>
                        <a:pt x="485" y="364"/>
                        <a:pt x="485" y="13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3" name="Google Shape;983;p3"/>
                <p:cNvSpPr/>
                <p:nvPr/>
              </p:nvSpPr>
              <p:spPr>
                <a:xfrm>
                  <a:off x="756504" y="914185"/>
                  <a:ext cx="35310" cy="25845"/>
                </a:xfrm>
                <a:custGeom>
                  <a:rect b="b" l="l" r="r" t="t"/>
                  <a:pathLst>
                    <a:path extrusionOk="0" h="497" w="679">
                      <a:moveTo>
                        <a:pt x="339" y="1"/>
                      </a:moveTo>
                      <a:cubicBezTo>
                        <a:pt x="1" y="1"/>
                        <a:pt x="1" y="497"/>
                        <a:pt x="339" y="497"/>
                      </a:cubicBezTo>
                      <a:cubicBezTo>
                        <a:pt x="678" y="497"/>
                        <a:pt x="678" y="1"/>
                        <a:pt x="3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4" name="Google Shape;984;p3"/>
                <p:cNvSpPr/>
                <p:nvPr/>
              </p:nvSpPr>
              <p:spPr>
                <a:xfrm>
                  <a:off x="819426" y="906645"/>
                  <a:ext cx="23921" cy="17681"/>
                </a:xfrm>
                <a:custGeom>
                  <a:rect b="b" l="l" r="r" t="t"/>
                  <a:pathLst>
                    <a:path extrusionOk="0" h="340" w="460">
                      <a:moveTo>
                        <a:pt x="230" y="1"/>
                      </a:moveTo>
                      <a:cubicBezTo>
                        <a:pt x="4" y="1"/>
                        <a:pt x="0" y="340"/>
                        <a:pt x="219" y="340"/>
                      </a:cubicBezTo>
                      <a:cubicBezTo>
                        <a:pt x="222" y="340"/>
                        <a:pt x="226" y="340"/>
                        <a:pt x="230" y="339"/>
                      </a:cubicBezTo>
                      <a:cubicBezTo>
                        <a:pt x="460" y="339"/>
                        <a:pt x="460" y="1"/>
                        <a:pt x="2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5" name="Google Shape;985;p3"/>
                <p:cNvSpPr/>
                <p:nvPr/>
              </p:nvSpPr>
              <p:spPr>
                <a:xfrm>
                  <a:off x="833883" y="845647"/>
                  <a:ext cx="33386" cy="25221"/>
                </a:xfrm>
                <a:custGeom>
                  <a:rect b="b" l="l" r="r" t="t"/>
                  <a:pathLst>
                    <a:path extrusionOk="0" h="485" w="642">
                      <a:moveTo>
                        <a:pt x="327" y="0"/>
                      </a:moveTo>
                      <a:cubicBezTo>
                        <a:pt x="1" y="0"/>
                        <a:pt x="1" y="484"/>
                        <a:pt x="327" y="484"/>
                      </a:cubicBezTo>
                      <a:cubicBezTo>
                        <a:pt x="642" y="484"/>
                        <a:pt x="642" y="0"/>
                        <a:pt x="32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6" name="Google Shape;986;p3"/>
                <p:cNvSpPr/>
                <p:nvPr/>
              </p:nvSpPr>
              <p:spPr>
                <a:xfrm>
                  <a:off x="931386" y="870191"/>
                  <a:ext cx="37182" cy="29589"/>
                </a:xfrm>
                <a:custGeom>
                  <a:rect b="b" l="l" r="r" t="t"/>
                  <a:pathLst>
                    <a:path extrusionOk="0" h="569" w="715">
                      <a:moveTo>
                        <a:pt x="363" y="0"/>
                      </a:moveTo>
                      <a:cubicBezTo>
                        <a:pt x="1" y="24"/>
                        <a:pt x="1" y="544"/>
                        <a:pt x="363" y="569"/>
                      </a:cubicBezTo>
                      <a:cubicBezTo>
                        <a:pt x="714" y="544"/>
                        <a:pt x="714" y="24"/>
                        <a:pt x="36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7" name="Google Shape;987;p3"/>
                <p:cNvSpPr/>
                <p:nvPr/>
              </p:nvSpPr>
              <p:spPr>
                <a:xfrm>
                  <a:off x="934558" y="824274"/>
                  <a:ext cx="39678" cy="30213"/>
                </a:xfrm>
                <a:custGeom>
                  <a:rect b="b" l="l" r="r" t="t"/>
                  <a:pathLst>
                    <a:path extrusionOk="0" h="581" w="763">
                      <a:moveTo>
                        <a:pt x="375" y="0"/>
                      </a:moveTo>
                      <a:cubicBezTo>
                        <a:pt x="0" y="0"/>
                        <a:pt x="0" y="581"/>
                        <a:pt x="375" y="581"/>
                      </a:cubicBezTo>
                      <a:cubicBezTo>
                        <a:pt x="762" y="581"/>
                        <a:pt x="762" y="0"/>
                        <a:pt x="37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8" name="Google Shape;988;p3"/>
                <p:cNvSpPr/>
                <p:nvPr/>
              </p:nvSpPr>
              <p:spPr>
                <a:xfrm>
                  <a:off x="999301" y="768892"/>
                  <a:ext cx="23349" cy="18929"/>
                </a:xfrm>
                <a:custGeom>
                  <a:rect b="b" l="l" r="r" t="t"/>
                  <a:pathLst>
                    <a:path extrusionOk="0" h="364" w="449">
                      <a:moveTo>
                        <a:pt x="231" y="1"/>
                      </a:moveTo>
                      <a:cubicBezTo>
                        <a:pt x="1" y="13"/>
                        <a:pt x="1" y="339"/>
                        <a:pt x="231" y="363"/>
                      </a:cubicBezTo>
                      <a:cubicBezTo>
                        <a:pt x="449" y="339"/>
                        <a:pt x="449" y="13"/>
                        <a:pt x="23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9" name="Google Shape;989;p3"/>
                <p:cNvSpPr/>
                <p:nvPr/>
              </p:nvSpPr>
              <p:spPr>
                <a:xfrm>
                  <a:off x="960975" y="719178"/>
                  <a:ext cx="31462" cy="25845"/>
                </a:xfrm>
                <a:custGeom>
                  <a:rect b="b" l="l" r="r" t="t"/>
                  <a:pathLst>
                    <a:path extrusionOk="0" h="497" w="605">
                      <a:moveTo>
                        <a:pt x="302" y="1"/>
                      </a:moveTo>
                      <a:cubicBezTo>
                        <a:pt x="0" y="25"/>
                        <a:pt x="0" y="473"/>
                        <a:pt x="302" y="497"/>
                      </a:cubicBezTo>
                      <a:cubicBezTo>
                        <a:pt x="605" y="473"/>
                        <a:pt x="605" y="25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0" name="Google Shape;990;p3"/>
                <p:cNvSpPr/>
                <p:nvPr/>
              </p:nvSpPr>
              <p:spPr>
                <a:xfrm>
                  <a:off x="1035182" y="744347"/>
                  <a:ext cx="35882" cy="29017"/>
                </a:xfrm>
                <a:custGeom>
                  <a:rect b="b" l="l" r="r" t="t"/>
                  <a:pathLst>
                    <a:path extrusionOk="0" h="558" w="690">
                      <a:moveTo>
                        <a:pt x="351" y="1"/>
                      </a:moveTo>
                      <a:cubicBezTo>
                        <a:pt x="0" y="25"/>
                        <a:pt x="0" y="521"/>
                        <a:pt x="351" y="557"/>
                      </a:cubicBezTo>
                      <a:cubicBezTo>
                        <a:pt x="690" y="521"/>
                        <a:pt x="690" y="25"/>
                        <a:pt x="35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1" name="Google Shape;991;p3"/>
                <p:cNvSpPr/>
                <p:nvPr/>
              </p:nvSpPr>
              <p:spPr>
                <a:xfrm>
                  <a:off x="1105020" y="826146"/>
                  <a:ext cx="34010" cy="25845"/>
                </a:xfrm>
                <a:custGeom>
                  <a:rect b="b" l="l" r="r" t="t"/>
                  <a:pathLst>
                    <a:path extrusionOk="0" h="497" w="654">
                      <a:moveTo>
                        <a:pt x="327" y="0"/>
                      </a:moveTo>
                      <a:cubicBezTo>
                        <a:pt x="0" y="0"/>
                        <a:pt x="0" y="496"/>
                        <a:pt x="327" y="496"/>
                      </a:cubicBezTo>
                      <a:cubicBezTo>
                        <a:pt x="653" y="496"/>
                        <a:pt x="653" y="0"/>
                        <a:pt x="32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2" name="Google Shape;992;p3"/>
                <p:cNvSpPr/>
                <p:nvPr/>
              </p:nvSpPr>
              <p:spPr>
                <a:xfrm>
                  <a:off x="1160974" y="832438"/>
                  <a:ext cx="36558" cy="28965"/>
                </a:xfrm>
                <a:custGeom>
                  <a:rect b="b" l="l" r="r" t="t"/>
                  <a:pathLst>
                    <a:path extrusionOk="0" h="557" w="703">
                      <a:moveTo>
                        <a:pt x="352" y="0"/>
                      </a:moveTo>
                      <a:cubicBezTo>
                        <a:pt x="1" y="24"/>
                        <a:pt x="1" y="533"/>
                        <a:pt x="352" y="557"/>
                      </a:cubicBezTo>
                      <a:cubicBezTo>
                        <a:pt x="702" y="533"/>
                        <a:pt x="702" y="24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3" name="Google Shape;993;p3"/>
                <p:cNvSpPr/>
                <p:nvPr/>
              </p:nvSpPr>
              <p:spPr>
                <a:xfrm>
                  <a:off x="1258478" y="892812"/>
                  <a:ext cx="9516" cy="7592"/>
                </a:xfrm>
                <a:custGeom>
                  <a:rect b="b" l="l" r="r" t="t"/>
                  <a:pathLst>
                    <a:path extrusionOk="0" h="146" w="183">
                      <a:moveTo>
                        <a:pt x="98" y="1"/>
                      </a:moveTo>
                      <a:cubicBezTo>
                        <a:pt x="1" y="1"/>
                        <a:pt x="1" y="146"/>
                        <a:pt x="98" y="146"/>
                      </a:cubicBezTo>
                      <a:cubicBezTo>
                        <a:pt x="182" y="146"/>
                        <a:pt x="182" y="1"/>
                        <a:pt x="9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4" name="Google Shape;994;p3"/>
                <p:cNvSpPr/>
                <p:nvPr/>
              </p:nvSpPr>
              <p:spPr>
                <a:xfrm>
                  <a:off x="1234609" y="833062"/>
                  <a:ext cx="34010" cy="27717"/>
                </a:xfrm>
                <a:custGeom>
                  <a:rect b="b" l="l" r="r" t="t"/>
                  <a:pathLst>
                    <a:path extrusionOk="0" h="533" w="654">
                      <a:moveTo>
                        <a:pt x="327" y="0"/>
                      </a:moveTo>
                      <a:cubicBezTo>
                        <a:pt x="0" y="25"/>
                        <a:pt x="0" y="508"/>
                        <a:pt x="327" y="533"/>
                      </a:cubicBezTo>
                      <a:cubicBezTo>
                        <a:pt x="653" y="508"/>
                        <a:pt x="653" y="25"/>
                        <a:pt x="32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5" name="Google Shape;995;p3"/>
                <p:cNvSpPr/>
                <p:nvPr/>
              </p:nvSpPr>
              <p:spPr>
                <a:xfrm>
                  <a:off x="1004345" y="801601"/>
                  <a:ext cx="61103" cy="61051"/>
                </a:xfrm>
                <a:custGeom>
                  <a:rect b="b" l="l" r="r" t="t"/>
                  <a:pathLst>
                    <a:path extrusionOk="0" h="1174" w="1175">
                      <a:moveTo>
                        <a:pt x="593" y="1"/>
                      </a:moveTo>
                      <a:cubicBezTo>
                        <a:pt x="569" y="557"/>
                        <a:pt x="557" y="569"/>
                        <a:pt x="1" y="593"/>
                      </a:cubicBezTo>
                      <a:cubicBezTo>
                        <a:pt x="557" y="605"/>
                        <a:pt x="569" y="617"/>
                        <a:pt x="593" y="1174"/>
                      </a:cubicBezTo>
                      <a:cubicBezTo>
                        <a:pt x="606" y="617"/>
                        <a:pt x="618" y="605"/>
                        <a:pt x="1174" y="593"/>
                      </a:cubicBezTo>
                      <a:cubicBezTo>
                        <a:pt x="618" y="569"/>
                        <a:pt x="606" y="557"/>
                        <a:pt x="59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6" name="Google Shape;996;p3"/>
                <p:cNvSpPr/>
                <p:nvPr/>
              </p:nvSpPr>
              <p:spPr>
                <a:xfrm>
                  <a:off x="729359" y="902588"/>
                  <a:ext cx="11181" cy="9880"/>
                </a:xfrm>
                <a:custGeom>
                  <a:rect b="b" l="l" r="r" t="t"/>
                  <a:pathLst>
                    <a:path extrusionOk="0" h="190" w="215">
                      <a:moveTo>
                        <a:pt x="108" y="0"/>
                      </a:moveTo>
                      <a:cubicBezTo>
                        <a:pt x="66" y="0"/>
                        <a:pt x="25" y="25"/>
                        <a:pt x="15" y="79"/>
                      </a:cubicBezTo>
                      <a:cubicBezTo>
                        <a:pt x="1" y="148"/>
                        <a:pt x="58" y="190"/>
                        <a:pt x="115" y="190"/>
                      </a:cubicBezTo>
                      <a:cubicBezTo>
                        <a:pt x="157" y="190"/>
                        <a:pt x="198" y="167"/>
                        <a:pt x="208" y="115"/>
                      </a:cubicBezTo>
                      <a:cubicBezTo>
                        <a:pt x="215" y="41"/>
                        <a:pt x="161" y="0"/>
                        <a:pt x="10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7" name="Google Shape;997;p3"/>
                <p:cNvSpPr/>
                <p:nvPr/>
              </p:nvSpPr>
              <p:spPr>
                <a:xfrm>
                  <a:off x="759312" y="910805"/>
                  <a:ext cx="24025" cy="20489"/>
                </a:xfrm>
                <a:custGeom>
                  <a:rect b="b" l="l" r="r" t="t"/>
                  <a:pathLst>
                    <a:path extrusionOk="0" h="394" w="462">
                      <a:moveTo>
                        <a:pt x="228" y="1"/>
                      </a:moveTo>
                      <a:cubicBezTo>
                        <a:pt x="137" y="1"/>
                        <a:pt x="44" y="52"/>
                        <a:pt x="7" y="163"/>
                      </a:cubicBezTo>
                      <a:cubicBezTo>
                        <a:pt x="0" y="307"/>
                        <a:pt x="119" y="393"/>
                        <a:pt x="238" y="393"/>
                      </a:cubicBezTo>
                      <a:cubicBezTo>
                        <a:pt x="328" y="393"/>
                        <a:pt x="418" y="344"/>
                        <a:pt x="455" y="235"/>
                      </a:cubicBezTo>
                      <a:cubicBezTo>
                        <a:pt x="461" y="85"/>
                        <a:pt x="346" y="1"/>
                        <a:pt x="22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8" name="Google Shape;998;p3"/>
                <p:cNvSpPr/>
                <p:nvPr/>
              </p:nvSpPr>
              <p:spPr>
                <a:xfrm>
                  <a:off x="794361" y="780592"/>
                  <a:ext cx="35414" cy="30733"/>
                </a:xfrm>
                <a:custGeom>
                  <a:rect b="b" l="l" r="r" t="t"/>
                  <a:pathLst>
                    <a:path extrusionOk="0" h="591" w="681">
                      <a:moveTo>
                        <a:pt x="335" y="1"/>
                      </a:moveTo>
                      <a:cubicBezTo>
                        <a:pt x="201" y="1"/>
                        <a:pt x="67" y="78"/>
                        <a:pt x="35" y="247"/>
                      </a:cubicBezTo>
                      <a:cubicBezTo>
                        <a:pt x="1" y="465"/>
                        <a:pt x="173" y="590"/>
                        <a:pt x="343" y="590"/>
                      </a:cubicBezTo>
                      <a:cubicBezTo>
                        <a:pt x="476" y="590"/>
                        <a:pt x="608" y="514"/>
                        <a:pt x="640" y="344"/>
                      </a:cubicBezTo>
                      <a:cubicBezTo>
                        <a:pt x="680" y="127"/>
                        <a:pt x="507" y="1"/>
                        <a:pt x="33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99" name="Google Shape;999;p3"/>
                <p:cNvSpPr/>
                <p:nvPr/>
              </p:nvSpPr>
              <p:spPr>
                <a:xfrm>
                  <a:off x="876004" y="778616"/>
                  <a:ext cx="37806" cy="31618"/>
                </a:xfrm>
                <a:custGeom>
                  <a:rect b="b" l="l" r="r" t="t"/>
                  <a:pathLst>
                    <a:path extrusionOk="0" h="608" w="727">
                      <a:moveTo>
                        <a:pt x="323" y="0"/>
                      </a:moveTo>
                      <a:cubicBezTo>
                        <a:pt x="180" y="0"/>
                        <a:pt x="58" y="102"/>
                        <a:pt x="37" y="249"/>
                      </a:cubicBezTo>
                      <a:cubicBezTo>
                        <a:pt x="1" y="449"/>
                        <a:pt x="163" y="608"/>
                        <a:pt x="338" y="608"/>
                      </a:cubicBezTo>
                      <a:cubicBezTo>
                        <a:pt x="396" y="608"/>
                        <a:pt x="455" y="591"/>
                        <a:pt x="509" y="551"/>
                      </a:cubicBezTo>
                      <a:cubicBezTo>
                        <a:pt x="727" y="394"/>
                        <a:pt x="654" y="43"/>
                        <a:pt x="388" y="7"/>
                      </a:cubicBezTo>
                      <a:cubicBezTo>
                        <a:pt x="366" y="2"/>
                        <a:pt x="344" y="0"/>
                        <a:pt x="32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0" name="Google Shape;1000;p3"/>
                <p:cNvSpPr/>
                <p:nvPr/>
              </p:nvSpPr>
              <p:spPr>
                <a:xfrm>
                  <a:off x="846363" y="715330"/>
                  <a:ext cx="24129" cy="21893"/>
                </a:xfrm>
                <a:custGeom>
                  <a:rect b="b" l="l" r="r" t="t"/>
                  <a:pathLst>
                    <a:path extrusionOk="0" h="421" w="464">
                      <a:moveTo>
                        <a:pt x="226" y="1"/>
                      </a:moveTo>
                      <a:cubicBezTo>
                        <a:pt x="133" y="1"/>
                        <a:pt x="41" y="55"/>
                        <a:pt x="15" y="172"/>
                      </a:cubicBezTo>
                      <a:cubicBezTo>
                        <a:pt x="1" y="329"/>
                        <a:pt x="122" y="420"/>
                        <a:pt x="241" y="420"/>
                      </a:cubicBezTo>
                      <a:cubicBezTo>
                        <a:pt x="333" y="420"/>
                        <a:pt x="424" y="365"/>
                        <a:pt x="450" y="244"/>
                      </a:cubicBezTo>
                      <a:cubicBezTo>
                        <a:pt x="464" y="88"/>
                        <a:pt x="344" y="1"/>
                        <a:pt x="22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1" name="Google Shape;1001;p3"/>
                <p:cNvSpPr/>
                <p:nvPr/>
              </p:nvSpPr>
              <p:spPr>
                <a:xfrm>
                  <a:off x="949743" y="708102"/>
                  <a:ext cx="28133" cy="25221"/>
                </a:xfrm>
                <a:custGeom>
                  <a:rect b="b" l="l" r="r" t="t"/>
                  <a:pathLst>
                    <a:path extrusionOk="0" h="485" w="541">
                      <a:moveTo>
                        <a:pt x="268" y="0"/>
                      </a:moveTo>
                      <a:cubicBezTo>
                        <a:pt x="161" y="0"/>
                        <a:pt x="56" y="64"/>
                        <a:pt x="35" y="202"/>
                      </a:cubicBezTo>
                      <a:cubicBezTo>
                        <a:pt x="0" y="380"/>
                        <a:pt x="141" y="484"/>
                        <a:pt x="278" y="484"/>
                      </a:cubicBezTo>
                      <a:cubicBezTo>
                        <a:pt x="382" y="484"/>
                        <a:pt x="485" y="423"/>
                        <a:pt x="506" y="286"/>
                      </a:cubicBezTo>
                      <a:cubicBezTo>
                        <a:pt x="540" y="103"/>
                        <a:pt x="403" y="0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" name="Google Shape;1002;p3"/>
                <p:cNvSpPr/>
                <p:nvPr/>
              </p:nvSpPr>
              <p:spPr>
                <a:xfrm>
                  <a:off x="1005801" y="717254"/>
                  <a:ext cx="29225" cy="25689"/>
                </a:xfrm>
                <a:custGeom>
                  <a:rect b="b" l="l" r="r" t="t"/>
                  <a:pathLst>
                    <a:path extrusionOk="0" h="494" w="562">
                      <a:moveTo>
                        <a:pt x="274" y="1"/>
                      </a:moveTo>
                      <a:cubicBezTo>
                        <a:pt x="163" y="1"/>
                        <a:pt x="53" y="65"/>
                        <a:pt x="21" y="207"/>
                      </a:cubicBezTo>
                      <a:cubicBezTo>
                        <a:pt x="1" y="390"/>
                        <a:pt x="144" y="494"/>
                        <a:pt x="286" y="494"/>
                      </a:cubicBezTo>
                      <a:cubicBezTo>
                        <a:pt x="398" y="494"/>
                        <a:pt x="509" y="430"/>
                        <a:pt x="541" y="292"/>
                      </a:cubicBezTo>
                      <a:cubicBezTo>
                        <a:pt x="562" y="108"/>
                        <a:pt x="417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" name="Google Shape;1003;p3"/>
                <p:cNvSpPr/>
                <p:nvPr/>
              </p:nvSpPr>
              <p:spPr>
                <a:xfrm>
                  <a:off x="1094412" y="703110"/>
                  <a:ext cx="34426" cy="30317"/>
                </a:xfrm>
                <a:custGeom>
                  <a:rect b="b" l="l" r="r" t="t"/>
                  <a:pathLst>
                    <a:path extrusionOk="0" h="583" w="662">
                      <a:moveTo>
                        <a:pt x="317" y="1"/>
                      </a:moveTo>
                      <a:cubicBezTo>
                        <a:pt x="187" y="1"/>
                        <a:pt x="61" y="75"/>
                        <a:pt x="35" y="237"/>
                      </a:cubicBezTo>
                      <a:cubicBezTo>
                        <a:pt x="1" y="457"/>
                        <a:pt x="176" y="583"/>
                        <a:pt x="345" y="583"/>
                      </a:cubicBezTo>
                      <a:cubicBezTo>
                        <a:pt x="475" y="583"/>
                        <a:pt x="601" y="509"/>
                        <a:pt x="628" y="346"/>
                      </a:cubicBezTo>
                      <a:cubicBezTo>
                        <a:pt x="662" y="127"/>
                        <a:pt x="487" y="1"/>
                        <a:pt x="31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" name="Google Shape;1004;p3"/>
                <p:cNvSpPr/>
                <p:nvPr/>
              </p:nvSpPr>
              <p:spPr>
                <a:xfrm>
                  <a:off x="1186091" y="688185"/>
                  <a:ext cx="20957" cy="18929"/>
                </a:xfrm>
                <a:custGeom>
                  <a:rect b="b" l="l" r="r" t="t"/>
                  <a:pathLst>
                    <a:path extrusionOk="0" h="364" w="403">
                      <a:moveTo>
                        <a:pt x="197" y="0"/>
                      </a:moveTo>
                      <a:cubicBezTo>
                        <a:pt x="116" y="0"/>
                        <a:pt x="35" y="47"/>
                        <a:pt x="14" y="149"/>
                      </a:cubicBezTo>
                      <a:cubicBezTo>
                        <a:pt x="0" y="285"/>
                        <a:pt x="101" y="364"/>
                        <a:pt x="203" y="364"/>
                      </a:cubicBezTo>
                      <a:cubicBezTo>
                        <a:pt x="282" y="364"/>
                        <a:pt x="362" y="316"/>
                        <a:pt x="389" y="210"/>
                      </a:cubicBezTo>
                      <a:cubicBezTo>
                        <a:pt x="402" y="75"/>
                        <a:pt x="299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" name="Google Shape;1005;p3"/>
                <p:cNvSpPr/>
                <p:nvPr/>
              </p:nvSpPr>
              <p:spPr>
                <a:xfrm>
                  <a:off x="642568" y="852979"/>
                  <a:ext cx="20957" cy="18981"/>
                </a:xfrm>
                <a:custGeom>
                  <a:rect b="b" l="l" r="r" t="t"/>
                  <a:pathLst>
                    <a:path extrusionOk="0" h="365" w="403">
                      <a:moveTo>
                        <a:pt x="203" y="1"/>
                      </a:moveTo>
                      <a:cubicBezTo>
                        <a:pt x="122" y="1"/>
                        <a:pt x="41" y="48"/>
                        <a:pt x="14" y="150"/>
                      </a:cubicBezTo>
                      <a:cubicBezTo>
                        <a:pt x="1" y="285"/>
                        <a:pt x="105" y="364"/>
                        <a:pt x="208" y="364"/>
                      </a:cubicBezTo>
                      <a:cubicBezTo>
                        <a:pt x="289" y="364"/>
                        <a:pt x="368" y="316"/>
                        <a:pt x="389" y="210"/>
                      </a:cubicBezTo>
                      <a:cubicBezTo>
                        <a:pt x="403" y="75"/>
                        <a:pt x="304" y="1"/>
                        <a:pt x="20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" name="Google Shape;1006;p3"/>
                <p:cNvSpPr/>
                <p:nvPr/>
              </p:nvSpPr>
              <p:spPr>
                <a:xfrm>
                  <a:off x="706998" y="778668"/>
                  <a:ext cx="32398" cy="28341"/>
                </a:xfrm>
                <a:custGeom>
                  <a:rect b="b" l="l" r="r" t="t"/>
                  <a:pathLst>
                    <a:path extrusionOk="0" h="545" w="623">
                      <a:moveTo>
                        <a:pt x="304" y="0"/>
                      </a:moveTo>
                      <a:cubicBezTo>
                        <a:pt x="181" y="0"/>
                        <a:pt x="58" y="70"/>
                        <a:pt x="21" y="224"/>
                      </a:cubicBezTo>
                      <a:cubicBezTo>
                        <a:pt x="1" y="428"/>
                        <a:pt x="160" y="544"/>
                        <a:pt x="319" y="544"/>
                      </a:cubicBezTo>
                      <a:cubicBezTo>
                        <a:pt x="442" y="544"/>
                        <a:pt x="565" y="474"/>
                        <a:pt x="602" y="321"/>
                      </a:cubicBezTo>
                      <a:cubicBezTo>
                        <a:pt x="622" y="116"/>
                        <a:pt x="463" y="0"/>
                        <a:pt x="30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" name="Google Shape;1007;p3"/>
                <p:cNvSpPr/>
                <p:nvPr/>
              </p:nvSpPr>
              <p:spPr>
                <a:xfrm>
                  <a:off x="784377" y="853239"/>
                  <a:ext cx="31826" cy="28133"/>
                </a:xfrm>
                <a:custGeom>
                  <a:rect b="b" l="l" r="r" t="t"/>
                  <a:pathLst>
                    <a:path extrusionOk="0" h="541" w="612">
                      <a:moveTo>
                        <a:pt x="290" y="1"/>
                      </a:moveTo>
                      <a:cubicBezTo>
                        <a:pt x="167" y="1"/>
                        <a:pt x="47" y="72"/>
                        <a:pt x="21" y="229"/>
                      </a:cubicBezTo>
                      <a:cubicBezTo>
                        <a:pt x="1" y="427"/>
                        <a:pt x="154" y="541"/>
                        <a:pt x="306" y="541"/>
                      </a:cubicBezTo>
                      <a:cubicBezTo>
                        <a:pt x="424" y="541"/>
                        <a:pt x="541" y="473"/>
                        <a:pt x="578" y="326"/>
                      </a:cubicBezTo>
                      <a:cubicBezTo>
                        <a:pt x="612" y="121"/>
                        <a:pt x="449" y="1"/>
                        <a:pt x="29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" name="Google Shape;1008;p3"/>
                <p:cNvSpPr/>
                <p:nvPr/>
              </p:nvSpPr>
              <p:spPr>
                <a:xfrm>
                  <a:off x="948287" y="716630"/>
                  <a:ext cx="14665" cy="13209"/>
                </a:xfrm>
                <a:custGeom>
                  <a:rect b="b" l="l" r="r" t="t"/>
                  <a:pathLst>
                    <a:path extrusionOk="0" h="254" w="282">
                      <a:moveTo>
                        <a:pt x="139" y="0"/>
                      </a:moveTo>
                      <a:cubicBezTo>
                        <a:pt x="82" y="0"/>
                        <a:pt x="25" y="35"/>
                        <a:pt x="14" y="110"/>
                      </a:cubicBezTo>
                      <a:cubicBezTo>
                        <a:pt x="1" y="199"/>
                        <a:pt x="75" y="253"/>
                        <a:pt x="147" y="253"/>
                      </a:cubicBezTo>
                      <a:cubicBezTo>
                        <a:pt x="203" y="253"/>
                        <a:pt x="258" y="221"/>
                        <a:pt x="268" y="147"/>
                      </a:cubicBezTo>
                      <a:cubicBezTo>
                        <a:pt x="282" y="53"/>
                        <a:pt x="210" y="0"/>
                        <a:pt x="13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" name="Google Shape;1009;p3"/>
                <p:cNvSpPr/>
                <p:nvPr/>
              </p:nvSpPr>
              <p:spPr>
                <a:xfrm>
                  <a:off x="872260" y="731399"/>
                  <a:ext cx="32918" cy="24857"/>
                </a:xfrm>
                <a:custGeom>
                  <a:rect b="b" l="l" r="r" t="t"/>
                  <a:pathLst>
                    <a:path extrusionOk="0" h="478" w="633">
                      <a:moveTo>
                        <a:pt x="342" y="1"/>
                      </a:moveTo>
                      <a:cubicBezTo>
                        <a:pt x="246" y="1"/>
                        <a:pt x="149" y="49"/>
                        <a:pt x="97" y="153"/>
                      </a:cubicBezTo>
                      <a:lnTo>
                        <a:pt x="85" y="177"/>
                      </a:lnTo>
                      <a:cubicBezTo>
                        <a:pt x="1" y="360"/>
                        <a:pt x="206" y="477"/>
                        <a:pt x="386" y="477"/>
                      </a:cubicBezTo>
                      <a:cubicBezTo>
                        <a:pt x="516" y="477"/>
                        <a:pt x="633" y="416"/>
                        <a:pt x="617" y="274"/>
                      </a:cubicBezTo>
                      <a:lnTo>
                        <a:pt x="617" y="238"/>
                      </a:lnTo>
                      <a:cubicBezTo>
                        <a:pt x="597" y="86"/>
                        <a:pt x="470" y="1"/>
                        <a:pt x="34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" name="Google Shape;1010;p3"/>
                <p:cNvSpPr/>
                <p:nvPr/>
              </p:nvSpPr>
              <p:spPr>
                <a:xfrm>
                  <a:off x="888277" y="669985"/>
                  <a:ext cx="36870" cy="34790"/>
                </a:xfrm>
                <a:custGeom>
                  <a:rect b="b" l="l" r="r" t="t"/>
                  <a:pathLst>
                    <a:path extrusionOk="0" h="669" w="709">
                      <a:moveTo>
                        <a:pt x="406" y="632"/>
                      </a:moveTo>
                      <a:lnTo>
                        <a:pt x="406" y="644"/>
                      </a:lnTo>
                      <a:lnTo>
                        <a:pt x="366" y="644"/>
                      </a:lnTo>
                      <a:cubicBezTo>
                        <a:pt x="379" y="642"/>
                        <a:pt x="392" y="638"/>
                        <a:pt x="406" y="632"/>
                      </a:cubicBezTo>
                      <a:close/>
                      <a:moveTo>
                        <a:pt x="307" y="0"/>
                      </a:moveTo>
                      <a:cubicBezTo>
                        <a:pt x="1" y="0"/>
                        <a:pt x="32" y="616"/>
                        <a:pt x="300" y="648"/>
                      </a:cubicBezTo>
                      <a:lnTo>
                        <a:pt x="300" y="648"/>
                      </a:lnTo>
                      <a:cubicBezTo>
                        <a:pt x="346" y="659"/>
                        <a:pt x="399" y="669"/>
                        <a:pt x="442" y="669"/>
                      </a:cubicBezTo>
                      <a:cubicBezTo>
                        <a:pt x="491" y="657"/>
                        <a:pt x="539" y="644"/>
                        <a:pt x="575" y="608"/>
                      </a:cubicBezTo>
                      <a:cubicBezTo>
                        <a:pt x="672" y="536"/>
                        <a:pt x="709" y="403"/>
                        <a:pt x="672" y="282"/>
                      </a:cubicBezTo>
                      <a:cubicBezTo>
                        <a:pt x="624" y="148"/>
                        <a:pt x="503" y="40"/>
                        <a:pt x="346" y="3"/>
                      </a:cubicBezTo>
                      <a:cubicBezTo>
                        <a:pt x="332" y="1"/>
                        <a:pt x="319" y="0"/>
                        <a:pt x="30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" name="Google Shape;1011;p3"/>
                <p:cNvSpPr/>
                <p:nvPr/>
              </p:nvSpPr>
              <p:spPr>
                <a:xfrm>
                  <a:off x="936534" y="755320"/>
                  <a:ext cx="30629" cy="27353"/>
                </a:xfrm>
                <a:custGeom>
                  <a:rect b="b" l="l" r="r" t="t"/>
                  <a:pathLst>
                    <a:path extrusionOk="0" h="526" w="589">
                      <a:moveTo>
                        <a:pt x="293" y="1"/>
                      </a:moveTo>
                      <a:cubicBezTo>
                        <a:pt x="177" y="1"/>
                        <a:pt x="61" y="71"/>
                        <a:pt x="35" y="225"/>
                      </a:cubicBezTo>
                      <a:cubicBezTo>
                        <a:pt x="1" y="415"/>
                        <a:pt x="150" y="526"/>
                        <a:pt x="298" y="526"/>
                      </a:cubicBezTo>
                      <a:cubicBezTo>
                        <a:pt x="413" y="526"/>
                        <a:pt x="528" y="458"/>
                        <a:pt x="555" y="310"/>
                      </a:cubicBezTo>
                      <a:cubicBezTo>
                        <a:pt x="589" y="114"/>
                        <a:pt x="441" y="1"/>
                        <a:pt x="29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" name="Google Shape;1012;p3"/>
                <p:cNvSpPr/>
                <p:nvPr/>
              </p:nvSpPr>
              <p:spPr>
                <a:xfrm>
                  <a:off x="1071687" y="659740"/>
                  <a:ext cx="25845" cy="22673"/>
                </a:xfrm>
                <a:custGeom>
                  <a:rect b="b" l="l" r="r" t="t"/>
                  <a:pathLst>
                    <a:path extrusionOk="0" h="436" w="497">
                      <a:moveTo>
                        <a:pt x="247" y="1"/>
                      </a:moveTo>
                      <a:cubicBezTo>
                        <a:pt x="203" y="1"/>
                        <a:pt x="159" y="14"/>
                        <a:pt x="121" y="43"/>
                      </a:cubicBezTo>
                      <a:cubicBezTo>
                        <a:pt x="12" y="128"/>
                        <a:pt x="0" y="297"/>
                        <a:pt x="109" y="382"/>
                      </a:cubicBezTo>
                      <a:cubicBezTo>
                        <a:pt x="151" y="417"/>
                        <a:pt x="202" y="436"/>
                        <a:pt x="251" y="436"/>
                      </a:cubicBezTo>
                      <a:cubicBezTo>
                        <a:pt x="286" y="436"/>
                        <a:pt x="321" y="426"/>
                        <a:pt x="351" y="406"/>
                      </a:cubicBezTo>
                      <a:cubicBezTo>
                        <a:pt x="460" y="345"/>
                        <a:pt x="496" y="200"/>
                        <a:pt x="423" y="91"/>
                      </a:cubicBezTo>
                      <a:cubicBezTo>
                        <a:pt x="380" y="33"/>
                        <a:pt x="313" y="1"/>
                        <a:pt x="24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" name="Google Shape;1013;p3"/>
                <p:cNvSpPr/>
                <p:nvPr/>
              </p:nvSpPr>
              <p:spPr>
                <a:xfrm>
                  <a:off x="1191811" y="740447"/>
                  <a:ext cx="30525" cy="26105"/>
                </a:xfrm>
                <a:custGeom>
                  <a:rect b="b" l="l" r="r" t="t"/>
                  <a:pathLst>
                    <a:path extrusionOk="0" h="502" w="587">
                      <a:moveTo>
                        <a:pt x="269" y="1"/>
                      </a:moveTo>
                      <a:cubicBezTo>
                        <a:pt x="205" y="1"/>
                        <a:pt x="140" y="27"/>
                        <a:pt x="85" y="88"/>
                      </a:cubicBezTo>
                      <a:cubicBezTo>
                        <a:pt x="1" y="197"/>
                        <a:pt x="13" y="354"/>
                        <a:pt x="122" y="451"/>
                      </a:cubicBezTo>
                      <a:cubicBezTo>
                        <a:pt x="164" y="485"/>
                        <a:pt x="216" y="501"/>
                        <a:pt x="269" y="501"/>
                      </a:cubicBezTo>
                      <a:cubicBezTo>
                        <a:pt x="364" y="501"/>
                        <a:pt x="462" y="448"/>
                        <a:pt x="509" y="354"/>
                      </a:cubicBezTo>
                      <a:cubicBezTo>
                        <a:pt x="587" y="171"/>
                        <a:pt x="434" y="1"/>
                        <a:pt x="26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" name="Google Shape;1014;p3"/>
                <p:cNvSpPr/>
                <p:nvPr/>
              </p:nvSpPr>
              <p:spPr>
                <a:xfrm>
                  <a:off x="1230813" y="666657"/>
                  <a:ext cx="29797" cy="31306"/>
                </a:xfrm>
                <a:custGeom>
                  <a:rect b="b" l="l" r="r" t="t"/>
                  <a:pathLst>
                    <a:path extrusionOk="0" h="602" w="573">
                      <a:moveTo>
                        <a:pt x="521" y="285"/>
                      </a:moveTo>
                      <a:cubicBezTo>
                        <a:pt x="521" y="289"/>
                        <a:pt x="521" y="293"/>
                        <a:pt x="521" y="298"/>
                      </a:cubicBezTo>
                      <a:lnTo>
                        <a:pt x="521" y="298"/>
                      </a:lnTo>
                      <a:cubicBezTo>
                        <a:pt x="521" y="297"/>
                        <a:pt x="521" y="297"/>
                        <a:pt x="521" y="297"/>
                      </a:cubicBezTo>
                      <a:lnTo>
                        <a:pt x="521" y="285"/>
                      </a:lnTo>
                      <a:close/>
                      <a:moveTo>
                        <a:pt x="300" y="1"/>
                      </a:moveTo>
                      <a:cubicBezTo>
                        <a:pt x="230" y="1"/>
                        <a:pt x="161" y="33"/>
                        <a:pt x="109" y="92"/>
                      </a:cubicBezTo>
                      <a:lnTo>
                        <a:pt x="109" y="79"/>
                      </a:lnTo>
                      <a:cubicBezTo>
                        <a:pt x="13" y="188"/>
                        <a:pt x="1" y="358"/>
                        <a:pt x="85" y="479"/>
                      </a:cubicBezTo>
                      <a:cubicBezTo>
                        <a:pt x="136" y="555"/>
                        <a:pt x="229" y="602"/>
                        <a:pt x="322" y="602"/>
                      </a:cubicBezTo>
                      <a:cubicBezTo>
                        <a:pt x="361" y="602"/>
                        <a:pt x="400" y="593"/>
                        <a:pt x="436" y="575"/>
                      </a:cubicBezTo>
                      <a:cubicBezTo>
                        <a:pt x="529" y="547"/>
                        <a:pt x="572" y="455"/>
                        <a:pt x="554" y="370"/>
                      </a:cubicBezTo>
                      <a:lnTo>
                        <a:pt x="554" y="370"/>
                      </a:lnTo>
                      <a:cubicBezTo>
                        <a:pt x="554" y="350"/>
                        <a:pt x="552" y="331"/>
                        <a:pt x="548" y="309"/>
                      </a:cubicBezTo>
                      <a:lnTo>
                        <a:pt x="548" y="309"/>
                      </a:lnTo>
                      <a:cubicBezTo>
                        <a:pt x="570" y="203"/>
                        <a:pt x="530" y="96"/>
                        <a:pt x="436" y="43"/>
                      </a:cubicBezTo>
                      <a:cubicBezTo>
                        <a:pt x="393" y="15"/>
                        <a:pt x="346" y="1"/>
                        <a:pt x="30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" name="Google Shape;1015;p3"/>
                <p:cNvSpPr/>
                <p:nvPr/>
              </p:nvSpPr>
              <p:spPr>
                <a:xfrm>
                  <a:off x="1234869" y="799885"/>
                  <a:ext cx="24649" cy="21737"/>
                </a:xfrm>
                <a:custGeom>
                  <a:rect b="b" l="l" r="r" t="t"/>
                  <a:pathLst>
                    <a:path extrusionOk="0" h="418" w="474">
                      <a:moveTo>
                        <a:pt x="223" y="1"/>
                      </a:moveTo>
                      <a:cubicBezTo>
                        <a:pt x="130" y="1"/>
                        <a:pt x="38" y="52"/>
                        <a:pt x="7" y="167"/>
                      </a:cubicBezTo>
                      <a:cubicBezTo>
                        <a:pt x="0" y="325"/>
                        <a:pt x="124" y="417"/>
                        <a:pt x="246" y="417"/>
                      </a:cubicBezTo>
                      <a:cubicBezTo>
                        <a:pt x="339" y="417"/>
                        <a:pt x="431" y="365"/>
                        <a:pt x="467" y="251"/>
                      </a:cubicBezTo>
                      <a:cubicBezTo>
                        <a:pt x="474" y="92"/>
                        <a:pt x="347" y="1"/>
                        <a:pt x="22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" name="Google Shape;1016;p3"/>
                <p:cNvSpPr/>
                <p:nvPr/>
              </p:nvSpPr>
              <p:spPr>
                <a:xfrm>
                  <a:off x="1208348" y="782308"/>
                  <a:ext cx="28341" cy="25429"/>
                </a:xfrm>
                <a:custGeom>
                  <a:rect b="b" l="l" r="r" t="t"/>
                  <a:pathLst>
                    <a:path extrusionOk="0" h="489" w="545">
                      <a:moveTo>
                        <a:pt x="270" y="1"/>
                      </a:moveTo>
                      <a:cubicBezTo>
                        <a:pt x="162" y="1"/>
                        <a:pt x="53" y="64"/>
                        <a:pt x="21" y="202"/>
                      </a:cubicBezTo>
                      <a:cubicBezTo>
                        <a:pt x="1" y="385"/>
                        <a:pt x="140" y="489"/>
                        <a:pt x="277" y="489"/>
                      </a:cubicBezTo>
                      <a:cubicBezTo>
                        <a:pt x="385" y="489"/>
                        <a:pt x="491" y="425"/>
                        <a:pt x="517" y="287"/>
                      </a:cubicBezTo>
                      <a:cubicBezTo>
                        <a:pt x="544" y="104"/>
                        <a:pt x="408" y="1"/>
                        <a:pt x="27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7" name="Google Shape;1017;p3"/>
                <p:cNvSpPr/>
                <p:nvPr/>
              </p:nvSpPr>
              <p:spPr>
                <a:xfrm>
                  <a:off x="1083596" y="717930"/>
                  <a:ext cx="98233" cy="98181"/>
                </a:xfrm>
                <a:custGeom>
                  <a:rect b="b" l="l" r="r" t="t"/>
                  <a:pathLst>
                    <a:path extrusionOk="0" h="1888" w="1889">
                      <a:moveTo>
                        <a:pt x="1102" y="1"/>
                      </a:moveTo>
                      <a:cubicBezTo>
                        <a:pt x="977" y="659"/>
                        <a:pt x="931" y="846"/>
                        <a:pt x="554" y="846"/>
                      </a:cubicBezTo>
                      <a:cubicBezTo>
                        <a:pt x="419" y="846"/>
                        <a:pt x="241" y="822"/>
                        <a:pt x="1" y="787"/>
                      </a:cubicBezTo>
                      <a:lnTo>
                        <a:pt x="1" y="787"/>
                      </a:lnTo>
                      <a:cubicBezTo>
                        <a:pt x="896" y="968"/>
                        <a:pt x="920" y="981"/>
                        <a:pt x="787" y="1888"/>
                      </a:cubicBezTo>
                      <a:cubicBezTo>
                        <a:pt x="921" y="1227"/>
                        <a:pt x="969" y="1047"/>
                        <a:pt x="1346" y="1047"/>
                      </a:cubicBezTo>
                      <a:cubicBezTo>
                        <a:pt x="1479" y="1047"/>
                        <a:pt x="1654" y="1070"/>
                        <a:pt x="1888" y="1101"/>
                      </a:cubicBezTo>
                      <a:cubicBezTo>
                        <a:pt x="993" y="932"/>
                        <a:pt x="981" y="908"/>
                        <a:pt x="110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8" name="Google Shape;1018;p3"/>
                <p:cNvSpPr/>
                <p:nvPr/>
              </p:nvSpPr>
              <p:spPr>
                <a:xfrm>
                  <a:off x="801798" y="792813"/>
                  <a:ext cx="98181" cy="97557"/>
                </a:xfrm>
                <a:custGeom>
                  <a:rect b="b" l="l" r="r" t="t"/>
                  <a:pathLst>
                    <a:path extrusionOk="0" h="1876" w="1888">
                      <a:moveTo>
                        <a:pt x="1101" y="0"/>
                      </a:moveTo>
                      <a:cubicBezTo>
                        <a:pt x="977" y="649"/>
                        <a:pt x="931" y="834"/>
                        <a:pt x="556" y="834"/>
                      </a:cubicBezTo>
                      <a:cubicBezTo>
                        <a:pt x="420" y="834"/>
                        <a:pt x="242" y="810"/>
                        <a:pt x="1" y="774"/>
                      </a:cubicBezTo>
                      <a:lnTo>
                        <a:pt x="1" y="774"/>
                      </a:lnTo>
                      <a:cubicBezTo>
                        <a:pt x="896" y="956"/>
                        <a:pt x="908" y="980"/>
                        <a:pt x="787" y="1875"/>
                      </a:cubicBezTo>
                      <a:cubicBezTo>
                        <a:pt x="910" y="1223"/>
                        <a:pt x="957" y="1039"/>
                        <a:pt x="1324" y="1039"/>
                      </a:cubicBezTo>
                      <a:cubicBezTo>
                        <a:pt x="1460" y="1039"/>
                        <a:pt x="1642" y="1065"/>
                        <a:pt x="1888" y="1101"/>
                      </a:cubicBezTo>
                      <a:cubicBezTo>
                        <a:pt x="993" y="920"/>
                        <a:pt x="980" y="895"/>
                        <a:pt x="110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" name="Google Shape;1019;p3"/>
                <p:cNvSpPr/>
                <p:nvPr/>
              </p:nvSpPr>
              <p:spPr>
                <a:xfrm>
                  <a:off x="988016" y="661301"/>
                  <a:ext cx="37806" cy="37806"/>
                </a:xfrm>
                <a:custGeom>
                  <a:rect b="b" l="l" r="r" t="t"/>
                  <a:pathLst>
                    <a:path extrusionOk="0" h="727" w="727">
                      <a:moveTo>
                        <a:pt x="424" y="1"/>
                      </a:moveTo>
                      <a:cubicBezTo>
                        <a:pt x="370" y="253"/>
                        <a:pt x="349" y="324"/>
                        <a:pt x="203" y="324"/>
                      </a:cubicBezTo>
                      <a:cubicBezTo>
                        <a:pt x="152" y="324"/>
                        <a:pt x="87" y="316"/>
                        <a:pt x="0" y="303"/>
                      </a:cubicBezTo>
                      <a:lnTo>
                        <a:pt x="0" y="303"/>
                      </a:lnTo>
                      <a:cubicBezTo>
                        <a:pt x="339" y="364"/>
                        <a:pt x="351" y="376"/>
                        <a:pt x="303" y="727"/>
                      </a:cubicBezTo>
                      <a:cubicBezTo>
                        <a:pt x="347" y="471"/>
                        <a:pt x="365" y="402"/>
                        <a:pt x="508" y="402"/>
                      </a:cubicBezTo>
                      <a:cubicBezTo>
                        <a:pt x="561" y="402"/>
                        <a:pt x="631" y="411"/>
                        <a:pt x="726" y="424"/>
                      </a:cubicBezTo>
                      <a:cubicBezTo>
                        <a:pt x="375" y="352"/>
                        <a:pt x="375" y="340"/>
                        <a:pt x="42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" name="Google Shape;1020;p3"/>
                <p:cNvSpPr/>
                <p:nvPr/>
              </p:nvSpPr>
              <p:spPr>
                <a:xfrm>
                  <a:off x="478346" y="705502"/>
                  <a:ext cx="37390" cy="30317"/>
                </a:xfrm>
                <a:custGeom>
                  <a:rect b="b" l="l" r="r" t="t"/>
                  <a:pathLst>
                    <a:path extrusionOk="0" h="583" w="719">
                      <a:moveTo>
                        <a:pt x="374" y="0"/>
                      </a:moveTo>
                      <a:cubicBezTo>
                        <a:pt x="190" y="0"/>
                        <a:pt x="1" y="160"/>
                        <a:pt x="75" y="385"/>
                      </a:cubicBezTo>
                      <a:cubicBezTo>
                        <a:pt x="122" y="523"/>
                        <a:pt x="233" y="583"/>
                        <a:pt x="347" y="583"/>
                      </a:cubicBezTo>
                      <a:cubicBezTo>
                        <a:pt x="530" y="583"/>
                        <a:pt x="719" y="428"/>
                        <a:pt x="644" y="203"/>
                      </a:cubicBezTo>
                      <a:cubicBezTo>
                        <a:pt x="598" y="61"/>
                        <a:pt x="487" y="0"/>
                        <a:pt x="37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3"/>
                <p:cNvSpPr/>
                <p:nvPr/>
              </p:nvSpPr>
              <p:spPr>
                <a:xfrm>
                  <a:off x="488851" y="644400"/>
                  <a:ext cx="32190" cy="26781"/>
                </a:xfrm>
                <a:custGeom>
                  <a:rect b="b" l="l" r="r" t="t"/>
                  <a:pathLst>
                    <a:path extrusionOk="0" h="515" w="619">
                      <a:moveTo>
                        <a:pt x="313" y="1"/>
                      </a:moveTo>
                      <a:cubicBezTo>
                        <a:pt x="157" y="1"/>
                        <a:pt x="0" y="137"/>
                        <a:pt x="67" y="338"/>
                      </a:cubicBezTo>
                      <a:cubicBezTo>
                        <a:pt x="108" y="462"/>
                        <a:pt x="204" y="515"/>
                        <a:pt x="301" y="515"/>
                      </a:cubicBezTo>
                      <a:cubicBezTo>
                        <a:pt x="458" y="515"/>
                        <a:pt x="618" y="376"/>
                        <a:pt x="551" y="181"/>
                      </a:cubicBezTo>
                      <a:cubicBezTo>
                        <a:pt x="509" y="55"/>
                        <a:pt x="411" y="1"/>
                        <a:pt x="31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" name="Google Shape;1022;p3"/>
                <p:cNvSpPr/>
                <p:nvPr/>
              </p:nvSpPr>
              <p:spPr>
                <a:xfrm>
                  <a:off x="541373" y="450018"/>
                  <a:ext cx="40458" cy="32710"/>
                </a:xfrm>
                <a:custGeom>
                  <a:rect b="b" l="l" r="r" t="t"/>
                  <a:pathLst>
                    <a:path extrusionOk="0" h="629" w="778">
                      <a:moveTo>
                        <a:pt x="387" y="0"/>
                      </a:moveTo>
                      <a:cubicBezTo>
                        <a:pt x="359" y="0"/>
                        <a:pt x="330" y="4"/>
                        <a:pt x="303" y="12"/>
                      </a:cubicBezTo>
                      <a:cubicBezTo>
                        <a:pt x="97" y="84"/>
                        <a:pt x="1" y="399"/>
                        <a:pt x="194" y="544"/>
                      </a:cubicBezTo>
                      <a:lnTo>
                        <a:pt x="218" y="556"/>
                      </a:lnTo>
                      <a:cubicBezTo>
                        <a:pt x="276" y="606"/>
                        <a:pt x="345" y="629"/>
                        <a:pt x="412" y="629"/>
                      </a:cubicBezTo>
                      <a:cubicBezTo>
                        <a:pt x="539" y="629"/>
                        <a:pt x="662" y="546"/>
                        <a:pt x="702" y="411"/>
                      </a:cubicBezTo>
                      <a:lnTo>
                        <a:pt x="714" y="374"/>
                      </a:lnTo>
                      <a:cubicBezTo>
                        <a:pt x="778" y="174"/>
                        <a:pt x="582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" name="Google Shape;1023;p3"/>
                <p:cNvSpPr/>
                <p:nvPr/>
              </p:nvSpPr>
              <p:spPr>
                <a:xfrm>
                  <a:off x="495403" y="546117"/>
                  <a:ext cx="24077" cy="20229"/>
                </a:xfrm>
                <a:custGeom>
                  <a:rect b="b" l="l" r="r" t="t"/>
                  <a:pathLst>
                    <a:path extrusionOk="0" h="389" w="463">
                      <a:moveTo>
                        <a:pt x="236" y="0"/>
                      </a:moveTo>
                      <a:cubicBezTo>
                        <a:pt x="117" y="0"/>
                        <a:pt x="1" y="101"/>
                        <a:pt x="38" y="256"/>
                      </a:cubicBezTo>
                      <a:cubicBezTo>
                        <a:pt x="75" y="349"/>
                        <a:pt x="149" y="388"/>
                        <a:pt x="223" y="388"/>
                      </a:cubicBezTo>
                      <a:cubicBezTo>
                        <a:pt x="343" y="388"/>
                        <a:pt x="462" y="285"/>
                        <a:pt x="425" y="135"/>
                      </a:cubicBezTo>
                      <a:cubicBezTo>
                        <a:pt x="387" y="41"/>
                        <a:pt x="311" y="0"/>
                        <a:pt x="23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" name="Google Shape;1024;p3"/>
                <p:cNvSpPr/>
                <p:nvPr/>
              </p:nvSpPr>
              <p:spPr>
                <a:xfrm>
                  <a:off x="643712" y="529164"/>
                  <a:ext cx="32502" cy="26781"/>
                </a:xfrm>
                <a:custGeom>
                  <a:rect b="b" l="l" r="r" t="t"/>
                  <a:pathLst>
                    <a:path extrusionOk="0" h="515" w="625">
                      <a:moveTo>
                        <a:pt x="324" y="0"/>
                      </a:moveTo>
                      <a:cubicBezTo>
                        <a:pt x="162" y="0"/>
                        <a:pt x="0" y="138"/>
                        <a:pt x="53" y="340"/>
                      </a:cubicBezTo>
                      <a:cubicBezTo>
                        <a:pt x="99" y="461"/>
                        <a:pt x="200" y="514"/>
                        <a:pt x="301" y="514"/>
                      </a:cubicBezTo>
                      <a:cubicBezTo>
                        <a:pt x="462" y="514"/>
                        <a:pt x="625" y="379"/>
                        <a:pt x="573" y="171"/>
                      </a:cubicBezTo>
                      <a:cubicBezTo>
                        <a:pt x="522" y="52"/>
                        <a:pt x="423" y="0"/>
                        <a:pt x="32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" name="Google Shape;1025;p3"/>
                <p:cNvSpPr/>
                <p:nvPr/>
              </p:nvSpPr>
              <p:spPr>
                <a:xfrm>
                  <a:off x="635392" y="422145"/>
                  <a:ext cx="34582" cy="27769"/>
                </a:xfrm>
                <a:custGeom>
                  <a:rect b="b" l="l" r="r" t="t"/>
                  <a:pathLst>
                    <a:path extrusionOk="0" h="534" w="665">
                      <a:moveTo>
                        <a:pt x="352" y="0"/>
                      </a:moveTo>
                      <a:cubicBezTo>
                        <a:pt x="178" y="0"/>
                        <a:pt x="0" y="145"/>
                        <a:pt x="68" y="354"/>
                      </a:cubicBezTo>
                      <a:cubicBezTo>
                        <a:pt x="119" y="479"/>
                        <a:pt x="223" y="533"/>
                        <a:pt x="327" y="533"/>
                      </a:cubicBezTo>
                      <a:cubicBezTo>
                        <a:pt x="496" y="533"/>
                        <a:pt x="664" y="394"/>
                        <a:pt x="612" y="185"/>
                      </a:cubicBezTo>
                      <a:cubicBezTo>
                        <a:pt x="566" y="55"/>
                        <a:pt x="459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" name="Google Shape;1026;p3"/>
                <p:cNvSpPr/>
                <p:nvPr/>
              </p:nvSpPr>
              <p:spPr>
                <a:xfrm>
                  <a:off x="828111" y="422249"/>
                  <a:ext cx="36766" cy="30057"/>
                </a:xfrm>
                <a:custGeom>
                  <a:rect b="b" l="l" r="r" t="t"/>
                  <a:pathLst>
                    <a:path extrusionOk="0" h="578" w="707">
                      <a:moveTo>
                        <a:pt x="361" y="0"/>
                      </a:moveTo>
                      <a:cubicBezTo>
                        <a:pt x="182" y="0"/>
                        <a:pt x="1" y="158"/>
                        <a:pt x="75" y="388"/>
                      </a:cubicBezTo>
                      <a:cubicBezTo>
                        <a:pt x="121" y="521"/>
                        <a:pt x="229" y="578"/>
                        <a:pt x="339" y="578"/>
                      </a:cubicBezTo>
                      <a:cubicBezTo>
                        <a:pt x="520" y="578"/>
                        <a:pt x="707" y="425"/>
                        <a:pt x="632" y="207"/>
                      </a:cubicBezTo>
                      <a:cubicBezTo>
                        <a:pt x="585" y="62"/>
                        <a:pt x="474" y="0"/>
                        <a:pt x="3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" name="Google Shape;1027;p3"/>
                <p:cNvSpPr/>
                <p:nvPr/>
              </p:nvSpPr>
              <p:spPr>
                <a:xfrm>
                  <a:off x="821090" y="355738"/>
                  <a:ext cx="30005" cy="24701"/>
                </a:xfrm>
                <a:custGeom>
                  <a:rect b="b" l="l" r="r" t="t"/>
                  <a:pathLst>
                    <a:path extrusionOk="0" h="475" w="577">
                      <a:moveTo>
                        <a:pt x="297" y="0"/>
                      </a:moveTo>
                      <a:cubicBezTo>
                        <a:pt x="150" y="0"/>
                        <a:pt x="1" y="127"/>
                        <a:pt x="53" y="312"/>
                      </a:cubicBezTo>
                      <a:cubicBezTo>
                        <a:pt x="95" y="425"/>
                        <a:pt x="188" y="474"/>
                        <a:pt x="282" y="474"/>
                      </a:cubicBezTo>
                      <a:cubicBezTo>
                        <a:pt x="429" y="474"/>
                        <a:pt x="577" y="352"/>
                        <a:pt x="525" y="167"/>
                      </a:cubicBezTo>
                      <a:cubicBezTo>
                        <a:pt x="483" y="51"/>
                        <a:pt x="390" y="0"/>
                        <a:pt x="29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" name="Google Shape;1028;p3"/>
                <p:cNvSpPr/>
                <p:nvPr/>
              </p:nvSpPr>
              <p:spPr>
                <a:xfrm>
                  <a:off x="721299" y="365619"/>
                  <a:ext cx="49090" cy="37650"/>
                </a:xfrm>
                <a:custGeom>
                  <a:rect b="b" l="l" r="r" t="t"/>
                  <a:pathLst>
                    <a:path extrusionOk="0" h="724" w="944">
                      <a:moveTo>
                        <a:pt x="458" y="1"/>
                      </a:moveTo>
                      <a:cubicBezTo>
                        <a:pt x="178" y="1"/>
                        <a:pt x="0" y="407"/>
                        <a:pt x="242" y="594"/>
                      </a:cubicBezTo>
                      <a:lnTo>
                        <a:pt x="291" y="631"/>
                      </a:lnTo>
                      <a:cubicBezTo>
                        <a:pt x="358" y="694"/>
                        <a:pt x="444" y="724"/>
                        <a:pt x="529" y="724"/>
                      </a:cubicBezTo>
                      <a:cubicBezTo>
                        <a:pt x="656" y="724"/>
                        <a:pt x="782" y="657"/>
                        <a:pt x="847" y="534"/>
                      </a:cubicBezTo>
                      <a:cubicBezTo>
                        <a:pt x="944" y="316"/>
                        <a:pt x="823" y="74"/>
                        <a:pt x="593" y="26"/>
                      </a:cubicBezTo>
                      <a:lnTo>
                        <a:pt x="605" y="26"/>
                      </a:lnTo>
                      <a:lnTo>
                        <a:pt x="545" y="14"/>
                      </a:lnTo>
                      <a:cubicBezTo>
                        <a:pt x="515" y="5"/>
                        <a:pt x="486" y="1"/>
                        <a:pt x="45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3"/>
                <p:cNvSpPr/>
                <p:nvPr/>
              </p:nvSpPr>
              <p:spPr>
                <a:xfrm>
                  <a:off x="919478" y="321625"/>
                  <a:ext cx="27041" cy="22101"/>
                </a:xfrm>
                <a:custGeom>
                  <a:rect b="b" l="l" r="r" t="t"/>
                  <a:pathLst>
                    <a:path extrusionOk="0" h="425" w="520">
                      <a:moveTo>
                        <a:pt x="266" y="1"/>
                      </a:moveTo>
                      <a:cubicBezTo>
                        <a:pt x="135" y="1"/>
                        <a:pt x="0" y="114"/>
                        <a:pt x="60" y="279"/>
                      </a:cubicBezTo>
                      <a:cubicBezTo>
                        <a:pt x="93" y="381"/>
                        <a:pt x="173" y="424"/>
                        <a:pt x="254" y="424"/>
                      </a:cubicBezTo>
                      <a:cubicBezTo>
                        <a:pt x="385" y="424"/>
                        <a:pt x="519" y="310"/>
                        <a:pt x="459" y="146"/>
                      </a:cubicBezTo>
                      <a:cubicBezTo>
                        <a:pt x="427" y="44"/>
                        <a:pt x="347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3"/>
                <p:cNvSpPr/>
                <p:nvPr/>
              </p:nvSpPr>
              <p:spPr>
                <a:xfrm>
                  <a:off x="1089420" y="317881"/>
                  <a:ext cx="42330" cy="34322"/>
                </a:xfrm>
                <a:custGeom>
                  <a:rect b="b" l="l" r="r" t="t"/>
                  <a:pathLst>
                    <a:path extrusionOk="0" h="660" w="814">
                      <a:moveTo>
                        <a:pt x="421" y="1"/>
                      </a:moveTo>
                      <a:cubicBezTo>
                        <a:pt x="215" y="1"/>
                        <a:pt x="0" y="181"/>
                        <a:pt x="82" y="436"/>
                      </a:cubicBezTo>
                      <a:cubicBezTo>
                        <a:pt x="133" y="593"/>
                        <a:pt x="260" y="660"/>
                        <a:pt x="389" y="660"/>
                      </a:cubicBezTo>
                      <a:cubicBezTo>
                        <a:pt x="598" y="660"/>
                        <a:pt x="813" y="484"/>
                        <a:pt x="724" y="230"/>
                      </a:cubicBezTo>
                      <a:cubicBezTo>
                        <a:pt x="673" y="69"/>
                        <a:pt x="549" y="1"/>
                        <a:pt x="4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3"/>
                <p:cNvSpPr/>
                <p:nvPr/>
              </p:nvSpPr>
              <p:spPr>
                <a:xfrm>
                  <a:off x="1217500" y="337278"/>
                  <a:ext cx="40302" cy="32762"/>
                </a:xfrm>
                <a:custGeom>
                  <a:rect b="b" l="l" r="r" t="t"/>
                  <a:pathLst>
                    <a:path extrusionOk="0" h="630" w="775">
                      <a:moveTo>
                        <a:pt x="397" y="0"/>
                      </a:moveTo>
                      <a:cubicBezTo>
                        <a:pt x="201" y="0"/>
                        <a:pt x="1" y="168"/>
                        <a:pt x="75" y="413"/>
                      </a:cubicBezTo>
                      <a:cubicBezTo>
                        <a:pt x="126" y="565"/>
                        <a:pt x="247" y="630"/>
                        <a:pt x="369" y="630"/>
                      </a:cubicBezTo>
                      <a:cubicBezTo>
                        <a:pt x="569" y="630"/>
                        <a:pt x="774" y="460"/>
                        <a:pt x="692" y="220"/>
                      </a:cubicBezTo>
                      <a:cubicBezTo>
                        <a:pt x="641" y="66"/>
                        <a:pt x="520" y="0"/>
                        <a:pt x="39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3"/>
                <p:cNvSpPr/>
                <p:nvPr/>
              </p:nvSpPr>
              <p:spPr>
                <a:xfrm>
                  <a:off x="1207100" y="432129"/>
                  <a:ext cx="21061" cy="17473"/>
                </a:xfrm>
                <a:custGeom>
                  <a:rect b="b" l="l" r="r" t="t"/>
                  <a:pathLst>
                    <a:path extrusionOk="0" h="336" w="405">
                      <a:moveTo>
                        <a:pt x="205" y="0"/>
                      </a:moveTo>
                      <a:cubicBezTo>
                        <a:pt x="103" y="0"/>
                        <a:pt x="1" y="88"/>
                        <a:pt x="45" y="223"/>
                      </a:cubicBezTo>
                      <a:cubicBezTo>
                        <a:pt x="73" y="302"/>
                        <a:pt x="137" y="336"/>
                        <a:pt x="200" y="336"/>
                      </a:cubicBezTo>
                      <a:cubicBezTo>
                        <a:pt x="302" y="336"/>
                        <a:pt x="404" y="248"/>
                        <a:pt x="360" y="114"/>
                      </a:cubicBezTo>
                      <a:cubicBezTo>
                        <a:pt x="332" y="35"/>
                        <a:pt x="268" y="0"/>
                        <a:pt x="20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3"/>
                <p:cNvSpPr/>
                <p:nvPr/>
              </p:nvSpPr>
              <p:spPr>
                <a:xfrm>
                  <a:off x="878344" y="846219"/>
                  <a:ext cx="25585" cy="21529"/>
                </a:xfrm>
                <a:custGeom>
                  <a:rect b="b" l="l" r="r" t="t"/>
                  <a:pathLst>
                    <a:path extrusionOk="0" h="414" w="492">
                      <a:moveTo>
                        <a:pt x="252" y="1"/>
                      </a:moveTo>
                      <a:cubicBezTo>
                        <a:pt x="127" y="1"/>
                        <a:pt x="1" y="111"/>
                        <a:pt x="53" y="268"/>
                      </a:cubicBezTo>
                      <a:cubicBezTo>
                        <a:pt x="85" y="370"/>
                        <a:pt x="163" y="413"/>
                        <a:pt x="241" y="413"/>
                      </a:cubicBezTo>
                      <a:cubicBezTo>
                        <a:pt x="366" y="413"/>
                        <a:pt x="492" y="303"/>
                        <a:pt x="440" y="147"/>
                      </a:cubicBezTo>
                      <a:cubicBezTo>
                        <a:pt x="407" y="44"/>
                        <a:pt x="330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3"/>
                <p:cNvSpPr/>
                <p:nvPr/>
              </p:nvSpPr>
              <p:spPr>
                <a:xfrm>
                  <a:off x="463162" y="499627"/>
                  <a:ext cx="25585" cy="21217"/>
                </a:xfrm>
                <a:custGeom>
                  <a:rect b="b" l="l" r="r" t="t"/>
                  <a:pathLst>
                    <a:path extrusionOk="0" h="408" w="492">
                      <a:moveTo>
                        <a:pt x="252" y="1"/>
                      </a:moveTo>
                      <a:cubicBezTo>
                        <a:pt x="127" y="1"/>
                        <a:pt x="1" y="111"/>
                        <a:pt x="53" y="267"/>
                      </a:cubicBezTo>
                      <a:cubicBezTo>
                        <a:pt x="86" y="366"/>
                        <a:pt x="164" y="408"/>
                        <a:pt x="242" y="408"/>
                      </a:cubicBezTo>
                      <a:cubicBezTo>
                        <a:pt x="367" y="408"/>
                        <a:pt x="492" y="302"/>
                        <a:pt x="440" y="146"/>
                      </a:cubicBezTo>
                      <a:cubicBezTo>
                        <a:pt x="407" y="44"/>
                        <a:pt x="330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3"/>
                <p:cNvSpPr/>
                <p:nvPr/>
              </p:nvSpPr>
              <p:spPr>
                <a:xfrm>
                  <a:off x="777981" y="401032"/>
                  <a:ext cx="28913" cy="22049"/>
                </a:xfrm>
                <a:custGeom>
                  <a:rect b="b" l="l" r="r" t="t"/>
                  <a:pathLst>
                    <a:path extrusionOk="0" h="424" w="556">
                      <a:moveTo>
                        <a:pt x="233" y="1"/>
                      </a:moveTo>
                      <a:cubicBezTo>
                        <a:pt x="136" y="1"/>
                        <a:pt x="41" y="67"/>
                        <a:pt x="23" y="167"/>
                      </a:cubicBezTo>
                      <a:cubicBezTo>
                        <a:pt x="1" y="280"/>
                        <a:pt x="83" y="424"/>
                        <a:pt x="202" y="424"/>
                      </a:cubicBezTo>
                      <a:cubicBezTo>
                        <a:pt x="210" y="424"/>
                        <a:pt x="219" y="423"/>
                        <a:pt x="229" y="421"/>
                      </a:cubicBezTo>
                      <a:lnTo>
                        <a:pt x="241" y="421"/>
                      </a:lnTo>
                      <a:cubicBezTo>
                        <a:pt x="301" y="409"/>
                        <a:pt x="350" y="397"/>
                        <a:pt x="410" y="385"/>
                      </a:cubicBezTo>
                      <a:cubicBezTo>
                        <a:pt x="543" y="337"/>
                        <a:pt x="555" y="155"/>
                        <a:pt x="434" y="83"/>
                      </a:cubicBezTo>
                      <a:cubicBezTo>
                        <a:pt x="398" y="58"/>
                        <a:pt x="362" y="46"/>
                        <a:pt x="326" y="22"/>
                      </a:cubicBezTo>
                      <a:cubicBezTo>
                        <a:pt x="296" y="7"/>
                        <a:pt x="264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3"/>
                <p:cNvSpPr/>
                <p:nvPr/>
              </p:nvSpPr>
              <p:spPr>
                <a:xfrm>
                  <a:off x="982660" y="387096"/>
                  <a:ext cx="45658" cy="31826"/>
                </a:xfrm>
                <a:custGeom>
                  <a:rect b="b" l="l" r="r" t="t"/>
                  <a:pathLst>
                    <a:path extrusionOk="0" h="612" w="878">
                      <a:moveTo>
                        <a:pt x="430" y="1"/>
                      </a:moveTo>
                      <a:cubicBezTo>
                        <a:pt x="126" y="1"/>
                        <a:pt x="1" y="474"/>
                        <a:pt x="345" y="593"/>
                      </a:cubicBezTo>
                      <a:cubicBezTo>
                        <a:pt x="390" y="605"/>
                        <a:pt x="437" y="611"/>
                        <a:pt x="485" y="611"/>
                      </a:cubicBezTo>
                      <a:cubicBezTo>
                        <a:pt x="671" y="611"/>
                        <a:pt x="858" y="516"/>
                        <a:pt x="877" y="314"/>
                      </a:cubicBezTo>
                      <a:cubicBezTo>
                        <a:pt x="877" y="218"/>
                        <a:pt x="829" y="133"/>
                        <a:pt x="756" y="84"/>
                      </a:cubicBezTo>
                      <a:cubicBezTo>
                        <a:pt x="708" y="60"/>
                        <a:pt x="660" y="36"/>
                        <a:pt x="611" y="36"/>
                      </a:cubicBezTo>
                      <a:lnTo>
                        <a:pt x="568" y="27"/>
                      </a:lnTo>
                      <a:lnTo>
                        <a:pt x="568" y="27"/>
                      </a:lnTo>
                      <a:cubicBezTo>
                        <a:pt x="566" y="26"/>
                        <a:pt x="560" y="24"/>
                        <a:pt x="551" y="24"/>
                      </a:cubicBezTo>
                      <a:cubicBezTo>
                        <a:pt x="508" y="8"/>
                        <a:pt x="468" y="1"/>
                        <a:pt x="43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3"/>
                <p:cNvSpPr/>
                <p:nvPr/>
              </p:nvSpPr>
              <p:spPr>
                <a:xfrm>
                  <a:off x="1012353" y="304153"/>
                  <a:ext cx="32554" cy="27041"/>
                </a:xfrm>
                <a:custGeom>
                  <a:rect b="b" l="l" r="r" t="t"/>
                  <a:pathLst>
                    <a:path extrusionOk="0" h="520" w="626">
                      <a:moveTo>
                        <a:pt x="321" y="0"/>
                      </a:moveTo>
                      <a:cubicBezTo>
                        <a:pt x="160" y="0"/>
                        <a:pt x="0" y="140"/>
                        <a:pt x="52" y="349"/>
                      </a:cubicBezTo>
                      <a:cubicBezTo>
                        <a:pt x="103" y="468"/>
                        <a:pt x="202" y="520"/>
                        <a:pt x="301" y="520"/>
                      </a:cubicBezTo>
                      <a:cubicBezTo>
                        <a:pt x="463" y="520"/>
                        <a:pt x="625" y="382"/>
                        <a:pt x="573" y="179"/>
                      </a:cubicBezTo>
                      <a:cubicBezTo>
                        <a:pt x="522" y="54"/>
                        <a:pt x="421" y="0"/>
                        <a:pt x="32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3"/>
                <p:cNvSpPr/>
                <p:nvPr/>
              </p:nvSpPr>
              <p:spPr>
                <a:xfrm>
                  <a:off x="1107308" y="373315"/>
                  <a:ext cx="32918" cy="27509"/>
                </a:xfrm>
                <a:custGeom>
                  <a:rect b="b" l="l" r="r" t="t"/>
                  <a:pathLst>
                    <a:path extrusionOk="0" h="529" w="633">
                      <a:moveTo>
                        <a:pt x="326" y="1"/>
                      </a:moveTo>
                      <a:cubicBezTo>
                        <a:pt x="165" y="1"/>
                        <a:pt x="1" y="141"/>
                        <a:pt x="53" y="349"/>
                      </a:cubicBezTo>
                      <a:cubicBezTo>
                        <a:pt x="99" y="475"/>
                        <a:pt x="201" y="529"/>
                        <a:pt x="303" y="529"/>
                      </a:cubicBezTo>
                      <a:cubicBezTo>
                        <a:pt x="467" y="529"/>
                        <a:pt x="633" y="389"/>
                        <a:pt x="573" y="180"/>
                      </a:cubicBezTo>
                      <a:cubicBezTo>
                        <a:pt x="527" y="55"/>
                        <a:pt x="427" y="1"/>
                        <a:pt x="32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3"/>
                <p:cNvSpPr/>
                <p:nvPr/>
              </p:nvSpPr>
              <p:spPr>
                <a:xfrm>
                  <a:off x="934350" y="874144"/>
                  <a:ext cx="8528" cy="7332"/>
                </a:xfrm>
                <a:custGeom>
                  <a:rect b="b" l="l" r="r" t="t"/>
                  <a:pathLst>
                    <a:path extrusionOk="0" h="141" w="164">
                      <a:moveTo>
                        <a:pt x="92" y="1"/>
                      </a:moveTo>
                      <a:cubicBezTo>
                        <a:pt x="48" y="1"/>
                        <a:pt x="1" y="40"/>
                        <a:pt x="16" y="93"/>
                      </a:cubicBezTo>
                      <a:cubicBezTo>
                        <a:pt x="25" y="126"/>
                        <a:pt x="51" y="141"/>
                        <a:pt x="78" y="141"/>
                      </a:cubicBezTo>
                      <a:cubicBezTo>
                        <a:pt x="120" y="141"/>
                        <a:pt x="164" y="104"/>
                        <a:pt x="149" y="45"/>
                      </a:cubicBezTo>
                      <a:cubicBezTo>
                        <a:pt x="140" y="14"/>
                        <a:pt x="117" y="1"/>
                        <a:pt x="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3"/>
                <p:cNvSpPr/>
                <p:nvPr/>
              </p:nvSpPr>
              <p:spPr>
                <a:xfrm>
                  <a:off x="878188" y="890420"/>
                  <a:ext cx="32814" cy="27509"/>
                </a:xfrm>
                <a:custGeom>
                  <a:rect b="b" l="l" r="r" t="t"/>
                  <a:pathLst>
                    <a:path extrusionOk="0" h="529" w="631">
                      <a:moveTo>
                        <a:pt x="324" y="0"/>
                      </a:moveTo>
                      <a:cubicBezTo>
                        <a:pt x="164" y="0"/>
                        <a:pt x="1" y="140"/>
                        <a:pt x="68" y="349"/>
                      </a:cubicBezTo>
                      <a:cubicBezTo>
                        <a:pt x="110" y="474"/>
                        <a:pt x="208" y="528"/>
                        <a:pt x="308" y="528"/>
                      </a:cubicBezTo>
                      <a:cubicBezTo>
                        <a:pt x="468" y="528"/>
                        <a:pt x="631" y="388"/>
                        <a:pt x="564" y="180"/>
                      </a:cubicBezTo>
                      <a:cubicBezTo>
                        <a:pt x="522" y="54"/>
                        <a:pt x="423" y="0"/>
                        <a:pt x="32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3"/>
                <p:cNvSpPr/>
                <p:nvPr/>
              </p:nvSpPr>
              <p:spPr>
                <a:xfrm>
                  <a:off x="949119" y="792657"/>
                  <a:ext cx="35154" cy="30421"/>
                </a:xfrm>
                <a:custGeom>
                  <a:rect b="b" l="l" r="r" t="t"/>
                  <a:pathLst>
                    <a:path extrusionOk="0" h="585" w="676">
                      <a:moveTo>
                        <a:pt x="361" y="1"/>
                      </a:moveTo>
                      <a:cubicBezTo>
                        <a:pt x="259" y="1"/>
                        <a:pt x="158" y="53"/>
                        <a:pt x="107" y="160"/>
                      </a:cubicBezTo>
                      <a:cubicBezTo>
                        <a:pt x="0" y="363"/>
                        <a:pt x="157" y="584"/>
                        <a:pt x="361" y="584"/>
                      </a:cubicBezTo>
                      <a:cubicBezTo>
                        <a:pt x="389" y="584"/>
                        <a:pt x="417" y="580"/>
                        <a:pt x="446" y="572"/>
                      </a:cubicBezTo>
                      <a:cubicBezTo>
                        <a:pt x="591" y="511"/>
                        <a:pt x="676" y="354"/>
                        <a:pt x="639" y="197"/>
                      </a:cubicBezTo>
                      <a:cubicBezTo>
                        <a:pt x="594" y="68"/>
                        <a:pt x="477" y="1"/>
                        <a:pt x="36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3"/>
                <p:cNvSpPr/>
                <p:nvPr/>
              </p:nvSpPr>
              <p:spPr>
                <a:xfrm>
                  <a:off x="946623" y="749287"/>
                  <a:ext cx="35778" cy="30369"/>
                </a:xfrm>
                <a:custGeom>
                  <a:rect b="b" l="l" r="r" t="t"/>
                  <a:pathLst>
                    <a:path extrusionOk="0" h="584" w="688">
                      <a:moveTo>
                        <a:pt x="370" y="0"/>
                      </a:moveTo>
                      <a:cubicBezTo>
                        <a:pt x="268" y="0"/>
                        <a:pt x="163" y="52"/>
                        <a:pt x="107" y="160"/>
                      </a:cubicBezTo>
                      <a:cubicBezTo>
                        <a:pt x="0" y="362"/>
                        <a:pt x="157" y="584"/>
                        <a:pt x="369" y="584"/>
                      </a:cubicBezTo>
                      <a:cubicBezTo>
                        <a:pt x="398" y="584"/>
                        <a:pt x="427" y="580"/>
                        <a:pt x="458" y="571"/>
                      </a:cubicBezTo>
                      <a:cubicBezTo>
                        <a:pt x="603" y="511"/>
                        <a:pt x="687" y="353"/>
                        <a:pt x="639" y="196"/>
                      </a:cubicBezTo>
                      <a:cubicBezTo>
                        <a:pt x="600" y="67"/>
                        <a:pt x="486" y="0"/>
                        <a:pt x="37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3"/>
                <p:cNvSpPr/>
                <p:nvPr/>
              </p:nvSpPr>
              <p:spPr>
                <a:xfrm>
                  <a:off x="1063315" y="774820"/>
                  <a:ext cx="17161" cy="14197"/>
                </a:xfrm>
                <a:custGeom>
                  <a:rect b="b" l="l" r="r" t="t"/>
                  <a:pathLst>
                    <a:path extrusionOk="0" h="273" w="330">
                      <a:moveTo>
                        <a:pt x="175" y="1"/>
                      </a:moveTo>
                      <a:cubicBezTo>
                        <a:pt x="89" y="1"/>
                        <a:pt x="1" y="76"/>
                        <a:pt x="16" y="189"/>
                      </a:cubicBezTo>
                      <a:cubicBezTo>
                        <a:pt x="47" y="247"/>
                        <a:pt x="100" y="272"/>
                        <a:pt x="152" y="272"/>
                      </a:cubicBezTo>
                      <a:cubicBezTo>
                        <a:pt x="241" y="272"/>
                        <a:pt x="329" y="199"/>
                        <a:pt x="306" y="92"/>
                      </a:cubicBezTo>
                      <a:cubicBezTo>
                        <a:pt x="279" y="28"/>
                        <a:pt x="227" y="1"/>
                        <a:pt x="1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3"/>
                <p:cNvSpPr/>
                <p:nvPr/>
              </p:nvSpPr>
              <p:spPr>
                <a:xfrm>
                  <a:off x="1097480" y="748767"/>
                  <a:ext cx="32554" cy="28133"/>
                </a:xfrm>
                <a:custGeom>
                  <a:rect b="b" l="l" r="r" t="t"/>
                  <a:pathLst>
                    <a:path extrusionOk="0" h="541" w="626">
                      <a:moveTo>
                        <a:pt x="440" y="1"/>
                      </a:moveTo>
                      <a:cubicBezTo>
                        <a:pt x="419" y="1"/>
                        <a:pt x="397" y="5"/>
                        <a:pt x="375" y="13"/>
                      </a:cubicBezTo>
                      <a:cubicBezTo>
                        <a:pt x="327" y="13"/>
                        <a:pt x="290" y="37"/>
                        <a:pt x="230" y="49"/>
                      </a:cubicBezTo>
                      <a:cubicBezTo>
                        <a:pt x="48" y="109"/>
                        <a:pt x="0" y="351"/>
                        <a:pt x="145" y="472"/>
                      </a:cubicBezTo>
                      <a:cubicBezTo>
                        <a:pt x="196" y="519"/>
                        <a:pt x="258" y="540"/>
                        <a:pt x="319" y="540"/>
                      </a:cubicBezTo>
                      <a:cubicBezTo>
                        <a:pt x="430" y="540"/>
                        <a:pt x="537" y="469"/>
                        <a:pt x="569" y="351"/>
                      </a:cubicBezTo>
                      <a:lnTo>
                        <a:pt x="569" y="339"/>
                      </a:lnTo>
                      <a:cubicBezTo>
                        <a:pt x="581" y="303"/>
                        <a:pt x="593" y="254"/>
                        <a:pt x="605" y="206"/>
                      </a:cubicBezTo>
                      <a:cubicBezTo>
                        <a:pt x="625" y="95"/>
                        <a:pt x="544" y="1"/>
                        <a:pt x="44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3"/>
                <p:cNvSpPr/>
                <p:nvPr/>
              </p:nvSpPr>
              <p:spPr>
                <a:xfrm>
                  <a:off x="1139394" y="741123"/>
                  <a:ext cx="31930" cy="26625"/>
                </a:xfrm>
                <a:custGeom>
                  <a:rect b="b" l="l" r="r" t="t"/>
                  <a:pathLst>
                    <a:path extrusionOk="0" h="512" w="614">
                      <a:moveTo>
                        <a:pt x="321" y="1"/>
                      </a:moveTo>
                      <a:cubicBezTo>
                        <a:pt x="162" y="1"/>
                        <a:pt x="0" y="138"/>
                        <a:pt x="53" y="341"/>
                      </a:cubicBezTo>
                      <a:cubicBezTo>
                        <a:pt x="99" y="460"/>
                        <a:pt x="195" y="512"/>
                        <a:pt x="293" y="512"/>
                      </a:cubicBezTo>
                      <a:cubicBezTo>
                        <a:pt x="452" y="512"/>
                        <a:pt x="614" y="374"/>
                        <a:pt x="561" y="172"/>
                      </a:cubicBezTo>
                      <a:cubicBezTo>
                        <a:pt x="515" y="52"/>
                        <a:pt x="419" y="1"/>
                        <a:pt x="3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3"/>
                <p:cNvSpPr/>
                <p:nvPr/>
              </p:nvSpPr>
              <p:spPr>
                <a:xfrm>
                  <a:off x="1016097" y="733427"/>
                  <a:ext cx="31930" cy="26781"/>
                </a:xfrm>
                <a:custGeom>
                  <a:rect b="b" l="l" r="r" t="t"/>
                  <a:pathLst>
                    <a:path extrusionOk="0" h="515" w="614">
                      <a:moveTo>
                        <a:pt x="317" y="0"/>
                      </a:moveTo>
                      <a:cubicBezTo>
                        <a:pt x="159" y="0"/>
                        <a:pt x="1" y="136"/>
                        <a:pt x="53" y="344"/>
                      </a:cubicBezTo>
                      <a:cubicBezTo>
                        <a:pt x="99" y="463"/>
                        <a:pt x="195" y="515"/>
                        <a:pt x="293" y="515"/>
                      </a:cubicBezTo>
                      <a:cubicBezTo>
                        <a:pt x="452" y="515"/>
                        <a:pt x="614" y="377"/>
                        <a:pt x="561" y="174"/>
                      </a:cubicBezTo>
                      <a:cubicBezTo>
                        <a:pt x="514" y="53"/>
                        <a:pt x="416" y="0"/>
                        <a:pt x="31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3"/>
                <p:cNvSpPr/>
                <p:nvPr/>
              </p:nvSpPr>
              <p:spPr>
                <a:xfrm>
                  <a:off x="1178395" y="749287"/>
                  <a:ext cx="31306" cy="25793"/>
                </a:xfrm>
                <a:custGeom>
                  <a:rect b="b" l="l" r="r" t="t"/>
                  <a:pathLst>
                    <a:path extrusionOk="0" h="496" w="602">
                      <a:moveTo>
                        <a:pt x="311" y="0"/>
                      </a:moveTo>
                      <a:cubicBezTo>
                        <a:pt x="156" y="0"/>
                        <a:pt x="1" y="135"/>
                        <a:pt x="53" y="329"/>
                      </a:cubicBezTo>
                      <a:cubicBezTo>
                        <a:pt x="99" y="445"/>
                        <a:pt x="196" y="495"/>
                        <a:pt x="292" y="495"/>
                      </a:cubicBezTo>
                      <a:cubicBezTo>
                        <a:pt x="446" y="495"/>
                        <a:pt x="601" y="366"/>
                        <a:pt x="549" y="172"/>
                      </a:cubicBezTo>
                      <a:cubicBezTo>
                        <a:pt x="503" y="52"/>
                        <a:pt x="407" y="0"/>
                        <a:pt x="31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3"/>
                <p:cNvSpPr/>
                <p:nvPr/>
              </p:nvSpPr>
              <p:spPr>
                <a:xfrm>
                  <a:off x="1228577" y="810181"/>
                  <a:ext cx="36610" cy="29641"/>
                </a:xfrm>
                <a:custGeom>
                  <a:rect b="b" l="l" r="r" t="t"/>
                  <a:pathLst>
                    <a:path extrusionOk="0" h="570" w="704">
                      <a:moveTo>
                        <a:pt x="368" y="1"/>
                      </a:moveTo>
                      <a:cubicBezTo>
                        <a:pt x="187" y="1"/>
                        <a:pt x="0" y="156"/>
                        <a:pt x="68" y="380"/>
                      </a:cubicBezTo>
                      <a:cubicBezTo>
                        <a:pt x="114" y="513"/>
                        <a:pt x="222" y="569"/>
                        <a:pt x="332" y="569"/>
                      </a:cubicBezTo>
                      <a:cubicBezTo>
                        <a:pt x="515" y="569"/>
                        <a:pt x="704" y="417"/>
                        <a:pt x="636" y="198"/>
                      </a:cubicBezTo>
                      <a:cubicBezTo>
                        <a:pt x="590" y="60"/>
                        <a:pt x="480" y="1"/>
                        <a:pt x="36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9" name="Google Shape;1049;p3"/>
                <p:cNvSpPr/>
                <p:nvPr/>
              </p:nvSpPr>
              <p:spPr>
                <a:xfrm>
                  <a:off x="347614" y="509716"/>
                  <a:ext cx="93813" cy="94437"/>
                </a:xfrm>
                <a:custGeom>
                  <a:rect b="b" l="l" r="r" t="t"/>
                  <a:pathLst>
                    <a:path extrusionOk="0" h="1816" w="1804">
                      <a:moveTo>
                        <a:pt x="606" y="1"/>
                      </a:moveTo>
                      <a:cubicBezTo>
                        <a:pt x="860" y="872"/>
                        <a:pt x="847" y="896"/>
                        <a:pt x="1" y="1210"/>
                      </a:cubicBezTo>
                      <a:cubicBezTo>
                        <a:pt x="307" y="1117"/>
                        <a:pt x="509" y="1058"/>
                        <a:pt x="655" y="1058"/>
                      </a:cubicBezTo>
                      <a:cubicBezTo>
                        <a:pt x="923" y="1058"/>
                        <a:pt x="1002" y="1258"/>
                        <a:pt x="1198" y="1815"/>
                      </a:cubicBezTo>
                      <a:cubicBezTo>
                        <a:pt x="944" y="932"/>
                        <a:pt x="944" y="908"/>
                        <a:pt x="1803" y="605"/>
                      </a:cubicBezTo>
                      <a:lnTo>
                        <a:pt x="1803" y="605"/>
                      </a:lnTo>
                      <a:cubicBezTo>
                        <a:pt x="1497" y="699"/>
                        <a:pt x="1295" y="758"/>
                        <a:pt x="1149" y="758"/>
                      </a:cubicBezTo>
                      <a:cubicBezTo>
                        <a:pt x="881" y="758"/>
                        <a:pt x="802" y="557"/>
                        <a:pt x="60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3"/>
                <p:cNvSpPr/>
                <p:nvPr/>
              </p:nvSpPr>
              <p:spPr>
                <a:xfrm>
                  <a:off x="669089" y="404672"/>
                  <a:ext cx="94385" cy="94437"/>
                </a:xfrm>
                <a:custGeom>
                  <a:rect b="b" l="l" r="r" t="t"/>
                  <a:pathLst>
                    <a:path extrusionOk="0" h="1816" w="1815">
                      <a:moveTo>
                        <a:pt x="605" y="1"/>
                      </a:moveTo>
                      <a:cubicBezTo>
                        <a:pt x="871" y="871"/>
                        <a:pt x="847" y="896"/>
                        <a:pt x="0" y="1210"/>
                      </a:cubicBezTo>
                      <a:cubicBezTo>
                        <a:pt x="311" y="1117"/>
                        <a:pt x="515" y="1057"/>
                        <a:pt x="663" y="1057"/>
                      </a:cubicBezTo>
                      <a:cubicBezTo>
                        <a:pt x="935" y="1057"/>
                        <a:pt x="1014" y="1258"/>
                        <a:pt x="1210" y="1815"/>
                      </a:cubicBezTo>
                      <a:cubicBezTo>
                        <a:pt x="944" y="932"/>
                        <a:pt x="956" y="908"/>
                        <a:pt x="1815" y="605"/>
                      </a:cubicBezTo>
                      <a:lnTo>
                        <a:pt x="1815" y="605"/>
                      </a:lnTo>
                      <a:cubicBezTo>
                        <a:pt x="1504" y="699"/>
                        <a:pt x="1300" y="758"/>
                        <a:pt x="1152" y="758"/>
                      </a:cubicBezTo>
                      <a:cubicBezTo>
                        <a:pt x="880" y="758"/>
                        <a:pt x="801" y="557"/>
                        <a:pt x="60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3"/>
                <p:cNvSpPr/>
                <p:nvPr/>
              </p:nvSpPr>
              <p:spPr>
                <a:xfrm>
                  <a:off x="1168567" y="302749"/>
                  <a:ext cx="57879" cy="58555"/>
                </a:xfrm>
                <a:custGeom>
                  <a:rect b="b" l="l" r="r" t="t"/>
                  <a:pathLst>
                    <a:path extrusionOk="0" h="1126" w="1113">
                      <a:moveTo>
                        <a:pt x="375" y="1"/>
                      </a:moveTo>
                      <a:cubicBezTo>
                        <a:pt x="532" y="545"/>
                        <a:pt x="520" y="557"/>
                        <a:pt x="0" y="751"/>
                      </a:cubicBezTo>
                      <a:cubicBezTo>
                        <a:pt x="187" y="695"/>
                        <a:pt x="310" y="660"/>
                        <a:pt x="399" y="660"/>
                      </a:cubicBezTo>
                      <a:cubicBezTo>
                        <a:pt x="563" y="660"/>
                        <a:pt x="613" y="781"/>
                        <a:pt x="738" y="1126"/>
                      </a:cubicBezTo>
                      <a:cubicBezTo>
                        <a:pt x="581" y="581"/>
                        <a:pt x="581" y="569"/>
                        <a:pt x="1113" y="388"/>
                      </a:cubicBezTo>
                      <a:lnTo>
                        <a:pt x="1113" y="388"/>
                      </a:lnTo>
                      <a:cubicBezTo>
                        <a:pt x="931" y="442"/>
                        <a:pt x="808" y="476"/>
                        <a:pt x="718" y="476"/>
                      </a:cubicBezTo>
                      <a:cubicBezTo>
                        <a:pt x="546" y="476"/>
                        <a:pt x="494" y="351"/>
                        <a:pt x="37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3"/>
                <p:cNvSpPr/>
                <p:nvPr/>
              </p:nvSpPr>
              <p:spPr>
                <a:xfrm>
                  <a:off x="1004969" y="928017"/>
                  <a:ext cx="6968" cy="5720"/>
                </a:xfrm>
                <a:custGeom>
                  <a:rect b="b" l="l" r="r" t="t"/>
                  <a:pathLst>
                    <a:path extrusionOk="0" h="110" w="134">
                      <a:moveTo>
                        <a:pt x="73" y="1"/>
                      </a:moveTo>
                      <a:cubicBezTo>
                        <a:pt x="1" y="1"/>
                        <a:pt x="1" y="110"/>
                        <a:pt x="73" y="110"/>
                      </a:cubicBezTo>
                      <a:cubicBezTo>
                        <a:pt x="134" y="110"/>
                        <a:pt x="134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3"/>
                <p:cNvSpPr/>
                <p:nvPr/>
              </p:nvSpPr>
              <p:spPr>
                <a:xfrm>
                  <a:off x="1041474" y="899104"/>
                  <a:ext cx="10765" cy="7592"/>
                </a:xfrm>
                <a:custGeom>
                  <a:rect b="b" l="l" r="r" t="t"/>
                  <a:pathLst>
                    <a:path extrusionOk="0" h="146" w="207">
                      <a:moveTo>
                        <a:pt x="97" y="1"/>
                      </a:moveTo>
                      <a:cubicBezTo>
                        <a:pt x="0" y="1"/>
                        <a:pt x="0" y="146"/>
                        <a:pt x="97" y="146"/>
                      </a:cubicBezTo>
                      <a:cubicBezTo>
                        <a:pt x="206" y="146"/>
                        <a:pt x="206" y="1"/>
                        <a:pt x="9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3"/>
                <p:cNvSpPr/>
                <p:nvPr/>
              </p:nvSpPr>
              <p:spPr>
                <a:xfrm>
                  <a:off x="1112769" y="911949"/>
                  <a:ext cx="23037" cy="20541"/>
                </a:xfrm>
                <a:custGeom>
                  <a:rect b="b" l="l" r="r" t="t"/>
                  <a:pathLst>
                    <a:path extrusionOk="0" h="395" w="443">
                      <a:moveTo>
                        <a:pt x="178" y="274"/>
                      </a:moveTo>
                      <a:lnTo>
                        <a:pt x="190" y="298"/>
                      </a:lnTo>
                      <a:lnTo>
                        <a:pt x="154" y="298"/>
                      </a:lnTo>
                      <a:lnTo>
                        <a:pt x="137" y="275"/>
                      </a:lnTo>
                      <a:lnTo>
                        <a:pt x="137" y="275"/>
                      </a:lnTo>
                      <a:cubicBezTo>
                        <a:pt x="142" y="276"/>
                        <a:pt x="148" y="276"/>
                        <a:pt x="154" y="276"/>
                      </a:cubicBezTo>
                      <a:cubicBezTo>
                        <a:pt x="162" y="276"/>
                        <a:pt x="170" y="275"/>
                        <a:pt x="178" y="274"/>
                      </a:cubicBezTo>
                      <a:close/>
                      <a:moveTo>
                        <a:pt x="215" y="1"/>
                      </a:moveTo>
                      <a:cubicBezTo>
                        <a:pt x="199" y="1"/>
                        <a:pt x="183" y="3"/>
                        <a:pt x="166" y="8"/>
                      </a:cubicBezTo>
                      <a:cubicBezTo>
                        <a:pt x="144" y="13"/>
                        <a:pt x="124" y="21"/>
                        <a:pt x="107" y="32"/>
                      </a:cubicBezTo>
                      <a:lnTo>
                        <a:pt x="107" y="32"/>
                      </a:lnTo>
                      <a:cubicBezTo>
                        <a:pt x="96" y="35"/>
                        <a:pt x="87" y="38"/>
                        <a:pt x="81" y="44"/>
                      </a:cubicBezTo>
                      <a:cubicBezTo>
                        <a:pt x="0" y="88"/>
                        <a:pt x="4" y="172"/>
                        <a:pt x="50" y="226"/>
                      </a:cubicBezTo>
                      <a:lnTo>
                        <a:pt x="50" y="226"/>
                      </a:lnTo>
                      <a:cubicBezTo>
                        <a:pt x="55" y="268"/>
                        <a:pt x="76" y="308"/>
                        <a:pt x="107" y="336"/>
                      </a:cubicBezTo>
                      <a:lnTo>
                        <a:pt x="107" y="336"/>
                      </a:lnTo>
                      <a:cubicBezTo>
                        <a:pt x="129" y="373"/>
                        <a:pt x="168" y="395"/>
                        <a:pt x="214" y="395"/>
                      </a:cubicBezTo>
                      <a:cubicBezTo>
                        <a:pt x="250" y="395"/>
                        <a:pt x="287" y="383"/>
                        <a:pt x="311" y="358"/>
                      </a:cubicBezTo>
                      <a:cubicBezTo>
                        <a:pt x="329" y="341"/>
                        <a:pt x="372" y="278"/>
                        <a:pt x="366" y="278"/>
                      </a:cubicBezTo>
                      <a:lnTo>
                        <a:pt x="366" y="278"/>
                      </a:lnTo>
                      <a:cubicBezTo>
                        <a:pt x="365" y="278"/>
                        <a:pt x="363" y="280"/>
                        <a:pt x="359" y="284"/>
                      </a:cubicBezTo>
                      <a:lnTo>
                        <a:pt x="359" y="284"/>
                      </a:lnTo>
                      <a:cubicBezTo>
                        <a:pt x="442" y="171"/>
                        <a:pt x="356" y="1"/>
                        <a:pt x="2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3"/>
                <p:cNvSpPr/>
                <p:nvPr/>
              </p:nvSpPr>
              <p:spPr>
                <a:xfrm>
                  <a:off x="1163522" y="895984"/>
                  <a:ext cx="11337" cy="8840"/>
                </a:xfrm>
                <a:custGeom>
                  <a:rect b="b" l="l" r="r" t="t"/>
                  <a:pathLst>
                    <a:path extrusionOk="0" h="170" w="218">
                      <a:moveTo>
                        <a:pt x="109" y="0"/>
                      </a:moveTo>
                      <a:cubicBezTo>
                        <a:pt x="0" y="0"/>
                        <a:pt x="0" y="169"/>
                        <a:pt x="109" y="169"/>
                      </a:cubicBezTo>
                      <a:cubicBezTo>
                        <a:pt x="218" y="169"/>
                        <a:pt x="218" y="0"/>
                        <a:pt x="10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3"/>
                <p:cNvSpPr/>
                <p:nvPr/>
              </p:nvSpPr>
              <p:spPr>
                <a:xfrm>
                  <a:off x="1064771" y="862599"/>
                  <a:ext cx="32086" cy="23973"/>
                </a:xfrm>
                <a:custGeom>
                  <a:rect b="b" l="l" r="r" t="t"/>
                  <a:pathLst>
                    <a:path extrusionOk="0" h="461" w="617">
                      <a:moveTo>
                        <a:pt x="290" y="1"/>
                      </a:moveTo>
                      <a:cubicBezTo>
                        <a:pt x="0" y="1"/>
                        <a:pt x="0" y="449"/>
                        <a:pt x="290" y="449"/>
                      </a:cubicBezTo>
                      <a:lnTo>
                        <a:pt x="290" y="461"/>
                      </a:lnTo>
                      <a:lnTo>
                        <a:pt x="315" y="461"/>
                      </a:lnTo>
                      <a:cubicBezTo>
                        <a:pt x="617" y="461"/>
                        <a:pt x="617" y="1"/>
                        <a:pt x="31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3"/>
                <p:cNvSpPr/>
                <p:nvPr/>
              </p:nvSpPr>
              <p:spPr>
                <a:xfrm>
                  <a:off x="1223896" y="924897"/>
                  <a:ext cx="22673" cy="17057"/>
                </a:xfrm>
                <a:custGeom>
                  <a:rect b="b" l="l" r="r" t="t"/>
                  <a:pathLst>
                    <a:path extrusionOk="0" h="328" w="436">
                      <a:moveTo>
                        <a:pt x="218" y="1"/>
                      </a:moveTo>
                      <a:cubicBezTo>
                        <a:pt x="1" y="1"/>
                        <a:pt x="1" y="327"/>
                        <a:pt x="218" y="327"/>
                      </a:cubicBezTo>
                      <a:cubicBezTo>
                        <a:pt x="436" y="327"/>
                        <a:pt x="436" y="1"/>
                        <a:pt x="21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3"/>
                <p:cNvSpPr/>
                <p:nvPr/>
              </p:nvSpPr>
              <p:spPr>
                <a:xfrm>
                  <a:off x="1206268" y="875808"/>
                  <a:ext cx="22101" cy="18305"/>
                </a:xfrm>
                <a:custGeom>
                  <a:rect b="b" l="l" r="r" t="t"/>
                  <a:pathLst>
                    <a:path extrusionOk="0" h="352" w="425">
                      <a:moveTo>
                        <a:pt x="219" y="1"/>
                      </a:moveTo>
                      <a:cubicBezTo>
                        <a:pt x="1" y="25"/>
                        <a:pt x="1" y="328"/>
                        <a:pt x="219" y="352"/>
                      </a:cubicBezTo>
                      <a:cubicBezTo>
                        <a:pt x="424" y="328"/>
                        <a:pt x="424" y="25"/>
                        <a:pt x="21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3"/>
                <p:cNvSpPr/>
                <p:nvPr/>
              </p:nvSpPr>
              <p:spPr>
                <a:xfrm>
                  <a:off x="1044594" y="873311"/>
                  <a:ext cx="24597" cy="18305"/>
                </a:xfrm>
                <a:custGeom>
                  <a:rect b="b" l="l" r="r" t="t"/>
                  <a:pathLst>
                    <a:path extrusionOk="0" h="352" w="473">
                      <a:moveTo>
                        <a:pt x="243" y="1"/>
                      </a:moveTo>
                      <a:cubicBezTo>
                        <a:pt x="1" y="1"/>
                        <a:pt x="1" y="351"/>
                        <a:pt x="243" y="351"/>
                      </a:cubicBezTo>
                      <a:cubicBezTo>
                        <a:pt x="473" y="351"/>
                        <a:pt x="473" y="1"/>
                        <a:pt x="24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3"/>
                <p:cNvSpPr/>
                <p:nvPr/>
              </p:nvSpPr>
              <p:spPr>
                <a:xfrm>
                  <a:off x="955931" y="908465"/>
                  <a:ext cx="29225" cy="24285"/>
                </a:xfrm>
                <a:custGeom>
                  <a:rect b="b" l="l" r="r" t="t"/>
                  <a:pathLst>
                    <a:path extrusionOk="0" h="467" w="562">
                      <a:moveTo>
                        <a:pt x="217" y="0"/>
                      </a:moveTo>
                      <a:cubicBezTo>
                        <a:pt x="141" y="0"/>
                        <a:pt x="73" y="35"/>
                        <a:pt x="49" y="123"/>
                      </a:cubicBezTo>
                      <a:cubicBezTo>
                        <a:pt x="37" y="135"/>
                        <a:pt x="37" y="159"/>
                        <a:pt x="24" y="183"/>
                      </a:cubicBezTo>
                      <a:cubicBezTo>
                        <a:pt x="0" y="280"/>
                        <a:pt x="49" y="377"/>
                        <a:pt x="133" y="437"/>
                      </a:cubicBezTo>
                      <a:cubicBezTo>
                        <a:pt x="167" y="457"/>
                        <a:pt x="205" y="466"/>
                        <a:pt x="243" y="466"/>
                      </a:cubicBezTo>
                      <a:cubicBezTo>
                        <a:pt x="299" y="466"/>
                        <a:pt x="356" y="445"/>
                        <a:pt x="399" y="401"/>
                      </a:cubicBezTo>
                      <a:cubicBezTo>
                        <a:pt x="424" y="365"/>
                        <a:pt x="448" y="329"/>
                        <a:pt x="472" y="292"/>
                      </a:cubicBezTo>
                      <a:cubicBezTo>
                        <a:pt x="561" y="146"/>
                        <a:pt x="373" y="0"/>
                        <a:pt x="21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3"/>
                <p:cNvSpPr/>
                <p:nvPr/>
              </p:nvSpPr>
              <p:spPr>
                <a:xfrm>
                  <a:off x="-152337" y="-50625"/>
                  <a:ext cx="2586475" cy="2389576"/>
                </a:xfrm>
                <a:custGeom>
                  <a:rect b="b" l="l" r="r" t="t"/>
                  <a:pathLst>
                    <a:path extrusionOk="0" h="41712" w="45151">
                      <a:moveTo>
                        <a:pt x="13338" y="9583"/>
                      </a:moveTo>
                      <a:cubicBezTo>
                        <a:pt x="13314" y="9598"/>
                        <a:pt x="13290" y="9612"/>
                        <a:pt x="13266" y="9627"/>
                      </a:cubicBezTo>
                      <a:lnTo>
                        <a:pt x="13266" y="9627"/>
                      </a:lnTo>
                      <a:cubicBezTo>
                        <a:pt x="13290" y="9612"/>
                        <a:pt x="13314" y="9598"/>
                        <a:pt x="13338" y="9583"/>
                      </a:cubicBezTo>
                      <a:close/>
                      <a:moveTo>
                        <a:pt x="19948" y="0"/>
                      </a:moveTo>
                      <a:cubicBezTo>
                        <a:pt x="12481" y="0"/>
                        <a:pt x="4987" y="4289"/>
                        <a:pt x="1689" y="11434"/>
                      </a:cubicBezTo>
                      <a:cubicBezTo>
                        <a:pt x="2270" y="10515"/>
                        <a:pt x="2923" y="9631"/>
                        <a:pt x="3637" y="8809"/>
                      </a:cubicBezTo>
                      <a:lnTo>
                        <a:pt x="3637" y="8809"/>
                      </a:lnTo>
                      <a:cubicBezTo>
                        <a:pt x="3407" y="9172"/>
                        <a:pt x="3189" y="9535"/>
                        <a:pt x="2959" y="9898"/>
                      </a:cubicBezTo>
                      <a:cubicBezTo>
                        <a:pt x="6381" y="5050"/>
                        <a:pt x="13084" y="2282"/>
                        <a:pt x="19513" y="2282"/>
                      </a:cubicBezTo>
                      <a:cubicBezTo>
                        <a:pt x="26880" y="2282"/>
                        <a:pt x="33887" y="5916"/>
                        <a:pt x="35185" y="14216"/>
                      </a:cubicBezTo>
                      <a:cubicBezTo>
                        <a:pt x="35137" y="13926"/>
                        <a:pt x="35088" y="13648"/>
                        <a:pt x="35028" y="13369"/>
                      </a:cubicBezTo>
                      <a:lnTo>
                        <a:pt x="35028" y="13369"/>
                      </a:lnTo>
                      <a:cubicBezTo>
                        <a:pt x="35851" y="18123"/>
                        <a:pt x="34701" y="23639"/>
                        <a:pt x="30298" y="26264"/>
                      </a:cubicBezTo>
                      <a:cubicBezTo>
                        <a:pt x="28832" y="27141"/>
                        <a:pt x="27070" y="27569"/>
                        <a:pt x="25314" y="27569"/>
                      </a:cubicBezTo>
                      <a:cubicBezTo>
                        <a:pt x="20910" y="27569"/>
                        <a:pt x="16535" y="24877"/>
                        <a:pt x="16907" y="19793"/>
                      </a:cubicBezTo>
                      <a:lnTo>
                        <a:pt x="16907" y="19793"/>
                      </a:lnTo>
                      <a:cubicBezTo>
                        <a:pt x="17374" y="23874"/>
                        <a:pt x="20170" y="25607"/>
                        <a:pt x="23197" y="25607"/>
                      </a:cubicBezTo>
                      <a:cubicBezTo>
                        <a:pt x="26290" y="25607"/>
                        <a:pt x="29625" y="23798"/>
                        <a:pt x="30963" y="20833"/>
                      </a:cubicBezTo>
                      <a:cubicBezTo>
                        <a:pt x="33613" y="14978"/>
                        <a:pt x="29173" y="7938"/>
                        <a:pt x="23258" y="6365"/>
                      </a:cubicBezTo>
                      <a:cubicBezTo>
                        <a:pt x="22129" y="6069"/>
                        <a:pt x="20990" y="5929"/>
                        <a:pt x="19860" y="5929"/>
                      </a:cubicBezTo>
                      <a:cubicBezTo>
                        <a:pt x="13603" y="5929"/>
                        <a:pt x="7645" y="10227"/>
                        <a:pt x="5524" y="16140"/>
                      </a:cubicBezTo>
                      <a:cubicBezTo>
                        <a:pt x="1205" y="28188"/>
                        <a:pt x="10822" y="41071"/>
                        <a:pt x="23197" y="41712"/>
                      </a:cubicBezTo>
                      <a:cubicBezTo>
                        <a:pt x="22133" y="41506"/>
                        <a:pt x="21068" y="41228"/>
                        <a:pt x="20040" y="40865"/>
                      </a:cubicBezTo>
                      <a:lnTo>
                        <a:pt x="20040" y="40865"/>
                      </a:lnTo>
                      <a:cubicBezTo>
                        <a:pt x="20463" y="40950"/>
                        <a:pt x="20875" y="41022"/>
                        <a:pt x="21310" y="41095"/>
                      </a:cubicBezTo>
                      <a:cubicBezTo>
                        <a:pt x="8991" y="38162"/>
                        <a:pt x="1" y="18035"/>
                        <a:pt x="12928" y="9835"/>
                      </a:cubicBezTo>
                      <a:lnTo>
                        <a:pt x="12928" y="9835"/>
                      </a:lnTo>
                      <a:cubicBezTo>
                        <a:pt x="15187" y="8521"/>
                        <a:pt x="17807" y="7724"/>
                        <a:pt x="20340" y="7724"/>
                      </a:cubicBezTo>
                      <a:cubicBezTo>
                        <a:pt x="23391" y="7724"/>
                        <a:pt x="26315" y="8881"/>
                        <a:pt x="28326" y="11688"/>
                      </a:cubicBezTo>
                      <a:cubicBezTo>
                        <a:pt x="31602" y="16259"/>
                        <a:pt x="30089" y="24890"/>
                        <a:pt x="23768" y="24890"/>
                      </a:cubicBezTo>
                      <a:cubicBezTo>
                        <a:pt x="23180" y="24890"/>
                        <a:pt x="22550" y="24815"/>
                        <a:pt x="21879" y="24656"/>
                      </a:cubicBezTo>
                      <a:lnTo>
                        <a:pt x="21879" y="24656"/>
                      </a:lnTo>
                      <a:cubicBezTo>
                        <a:pt x="22160" y="24683"/>
                        <a:pt x="22432" y="24696"/>
                        <a:pt x="22693" y="24696"/>
                      </a:cubicBezTo>
                      <a:cubicBezTo>
                        <a:pt x="30619" y="24696"/>
                        <a:pt x="29331" y="12656"/>
                        <a:pt x="21637" y="11930"/>
                      </a:cubicBezTo>
                      <a:cubicBezTo>
                        <a:pt x="21372" y="11905"/>
                        <a:pt x="21111" y="11894"/>
                        <a:pt x="20854" y="11894"/>
                      </a:cubicBezTo>
                      <a:cubicBezTo>
                        <a:pt x="14597" y="11894"/>
                        <a:pt x="10588" y="18934"/>
                        <a:pt x="11947" y="24813"/>
                      </a:cubicBezTo>
                      <a:cubicBezTo>
                        <a:pt x="13401" y="31070"/>
                        <a:pt x="19987" y="35037"/>
                        <a:pt x="26139" y="35037"/>
                      </a:cubicBezTo>
                      <a:cubicBezTo>
                        <a:pt x="26231" y="35037"/>
                        <a:pt x="26323" y="35036"/>
                        <a:pt x="26415" y="35035"/>
                      </a:cubicBezTo>
                      <a:cubicBezTo>
                        <a:pt x="35863" y="34865"/>
                        <a:pt x="43254" y="25551"/>
                        <a:pt x="43181" y="16490"/>
                      </a:cubicBezTo>
                      <a:cubicBezTo>
                        <a:pt x="43012" y="11373"/>
                        <a:pt x="41355" y="6462"/>
                        <a:pt x="37798" y="2700"/>
                      </a:cubicBezTo>
                      <a:lnTo>
                        <a:pt x="37798" y="2700"/>
                      </a:lnTo>
                      <a:cubicBezTo>
                        <a:pt x="38427" y="3583"/>
                        <a:pt x="38996" y="4515"/>
                        <a:pt x="39492" y="5494"/>
                      </a:cubicBezTo>
                      <a:cubicBezTo>
                        <a:pt x="39250" y="5144"/>
                        <a:pt x="38996" y="4805"/>
                        <a:pt x="38742" y="4454"/>
                      </a:cubicBezTo>
                      <a:lnTo>
                        <a:pt x="38742" y="4454"/>
                      </a:lnTo>
                      <a:cubicBezTo>
                        <a:pt x="45150" y="14341"/>
                        <a:pt x="39160" y="33163"/>
                        <a:pt x="26096" y="33163"/>
                      </a:cubicBezTo>
                      <a:cubicBezTo>
                        <a:pt x="25212" y="33163"/>
                        <a:pt x="24295" y="33077"/>
                        <a:pt x="23348" y="32896"/>
                      </a:cubicBezTo>
                      <a:lnTo>
                        <a:pt x="23348" y="32896"/>
                      </a:lnTo>
                      <a:cubicBezTo>
                        <a:pt x="17581" y="31559"/>
                        <a:pt x="12303" y="27014"/>
                        <a:pt x="13423" y="20579"/>
                      </a:cubicBezTo>
                      <a:cubicBezTo>
                        <a:pt x="14114" y="16579"/>
                        <a:pt x="18430" y="12904"/>
                        <a:pt x="22251" y="12904"/>
                      </a:cubicBezTo>
                      <a:cubicBezTo>
                        <a:pt x="24382" y="12904"/>
                        <a:pt x="26359" y="14047"/>
                        <a:pt x="27468" y="16914"/>
                      </a:cubicBezTo>
                      <a:cubicBezTo>
                        <a:pt x="26475" y="14674"/>
                        <a:pt x="24789" y="13747"/>
                        <a:pt x="23006" y="13747"/>
                      </a:cubicBezTo>
                      <a:cubicBezTo>
                        <a:pt x="18356" y="13747"/>
                        <a:pt x="13050" y="20056"/>
                        <a:pt x="17693" y="25853"/>
                      </a:cubicBezTo>
                      <a:cubicBezTo>
                        <a:pt x="19527" y="28145"/>
                        <a:pt x="22302" y="29180"/>
                        <a:pt x="25139" y="29180"/>
                      </a:cubicBezTo>
                      <a:cubicBezTo>
                        <a:pt x="28293" y="29180"/>
                        <a:pt x="31524" y="27902"/>
                        <a:pt x="33625" y="25648"/>
                      </a:cubicBezTo>
                      <a:cubicBezTo>
                        <a:pt x="39080" y="19781"/>
                        <a:pt x="37883" y="9922"/>
                        <a:pt x="32173" y="4684"/>
                      </a:cubicBezTo>
                      <a:cubicBezTo>
                        <a:pt x="28670" y="1466"/>
                        <a:pt x="24313" y="0"/>
                        <a:pt x="19948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2723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62" name="Google Shape;1062;p3"/>
            <p:cNvGrpSpPr/>
            <p:nvPr/>
          </p:nvGrpSpPr>
          <p:grpSpPr>
            <a:xfrm>
              <a:off x="7335608" y="2845634"/>
              <a:ext cx="2735698" cy="2906951"/>
              <a:chOff x="7074538" y="2755486"/>
              <a:chExt cx="2010655" cy="2136521"/>
            </a:xfrm>
          </p:grpSpPr>
          <p:grpSp>
            <p:nvGrpSpPr>
              <p:cNvPr id="1063" name="Google Shape;1063;p3"/>
              <p:cNvGrpSpPr/>
              <p:nvPr/>
            </p:nvGrpSpPr>
            <p:grpSpPr>
              <a:xfrm flipH="1">
                <a:off x="7346152" y="2910434"/>
                <a:ext cx="1569582" cy="1981573"/>
                <a:chOff x="146217" y="2712579"/>
                <a:chExt cx="1552966" cy="1960401"/>
              </a:xfrm>
            </p:grpSpPr>
            <p:grpSp>
              <p:nvGrpSpPr>
                <p:cNvPr id="1064" name="Google Shape;1064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065" name="Google Shape;1065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79" name="Google Shape;1079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080" name="Google Shape;1080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1" name="Google Shape;1081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2" name="Google Shape;1082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3" name="Google Shape;1083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4" name="Google Shape;1084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5" name="Google Shape;1085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6" name="Google Shape;1086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7" name="Google Shape;1087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8" name="Google Shape;1088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9" name="Google Shape;1089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0" name="Google Shape;1090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1" name="Google Shape;1091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2" name="Google Shape;1092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3" name="Google Shape;1093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94" name="Google Shape;1094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095" name="Google Shape;1095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6" name="Google Shape;1096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7" name="Google Shape;1097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8" name="Google Shape;1098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9" name="Google Shape;1099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0" name="Google Shape;1100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1" name="Google Shape;1101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2" name="Google Shape;1102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3" name="Google Shape;1103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4" name="Google Shape;1104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5" name="Google Shape;1105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6" name="Google Shape;1106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7" name="Google Shape;1107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8" name="Google Shape;1108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109" name="Google Shape;1109;p3"/>
              <p:cNvSpPr/>
              <p:nvPr/>
            </p:nvSpPr>
            <p:spPr>
              <a:xfrm>
                <a:off x="7161230" y="2910343"/>
                <a:ext cx="1870244" cy="1349511"/>
              </a:xfrm>
              <a:custGeom>
                <a:rect b="b" l="l" r="r" t="t"/>
                <a:pathLst>
                  <a:path extrusionOk="0" h="11985" w="16610">
                    <a:moveTo>
                      <a:pt x="9059" y="0"/>
                    </a:moveTo>
                    <a:cubicBezTo>
                      <a:pt x="7874" y="0"/>
                      <a:pt x="6703" y="379"/>
                      <a:pt x="5722" y="1117"/>
                    </a:cubicBezTo>
                    <a:cubicBezTo>
                      <a:pt x="4694" y="1903"/>
                      <a:pt x="4004" y="3064"/>
                      <a:pt x="3799" y="4346"/>
                    </a:cubicBezTo>
                    <a:cubicBezTo>
                      <a:pt x="3654" y="5423"/>
                      <a:pt x="4113" y="6621"/>
                      <a:pt x="4972" y="7371"/>
                    </a:cubicBezTo>
                    <a:cubicBezTo>
                      <a:pt x="5537" y="7872"/>
                      <a:pt x="6191" y="8133"/>
                      <a:pt x="6857" y="8133"/>
                    </a:cubicBezTo>
                    <a:cubicBezTo>
                      <a:pt x="7075" y="8133"/>
                      <a:pt x="7295" y="8105"/>
                      <a:pt x="7512" y="8048"/>
                    </a:cubicBezTo>
                    <a:cubicBezTo>
                      <a:pt x="7633" y="8012"/>
                      <a:pt x="7754" y="7951"/>
                      <a:pt x="7863" y="7879"/>
                    </a:cubicBezTo>
                    <a:cubicBezTo>
                      <a:pt x="8178" y="7637"/>
                      <a:pt x="8359" y="7238"/>
                      <a:pt x="8541" y="6863"/>
                    </a:cubicBezTo>
                    <a:cubicBezTo>
                      <a:pt x="8698" y="6524"/>
                      <a:pt x="8855" y="6197"/>
                      <a:pt x="9097" y="6004"/>
                    </a:cubicBezTo>
                    <a:cubicBezTo>
                      <a:pt x="9234" y="5896"/>
                      <a:pt x="9402" y="5836"/>
                      <a:pt x="9577" y="5836"/>
                    </a:cubicBezTo>
                    <a:cubicBezTo>
                      <a:pt x="9618" y="5836"/>
                      <a:pt x="9660" y="5839"/>
                      <a:pt x="9702" y="5846"/>
                    </a:cubicBezTo>
                    <a:cubicBezTo>
                      <a:pt x="10246" y="5895"/>
                      <a:pt x="10718" y="6246"/>
                      <a:pt x="10936" y="6742"/>
                    </a:cubicBezTo>
                    <a:cubicBezTo>
                      <a:pt x="11371" y="7758"/>
                      <a:pt x="10900" y="9403"/>
                      <a:pt x="10210" y="10346"/>
                    </a:cubicBezTo>
                    <a:cubicBezTo>
                      <a:pt x="10053" y="10528"/>
                      <a:pt x="9871" y="10685"/>
                      <a:pt x="9690" y="10830"/>
                    </a:cubicBezTo>
                    <a:cubicBezTo>
                      <a:pt x="8621" y="11648"/>
                      <a:pt x="7295" y="11838"/>
                      <a:pt x="6167" y="11838"/>
                    </a:cubicBezTo>
                    <a:cubicBezTo>
                      <a:pt x="5828" y="11838"/>
                      <a:pt x="5506" y="11820"/>
                      <a:pt x="5214" y="11798"/>
                    </a:cubicBezTo>
                    <a:cubicBezTo>
                      <a:pt x="2783" y="11375"/>
                      <a:pt x="908" y="9488"/>
                      <a:pt x="0" y="7649"/>
                    </a:cubicBezTo>
                    <a:lnTo>
                      <a:pt x="0" y="7649"/>
                    </a:lnTo>
                    <a:cubicBezTo>
                      <a:pt x="1011" y="10334"/>
                      <a:pt x="3570" y="11984"/>
                      <a:pt x="6284" y="11984"/>
                    </a:cubicBezTo>
                    <a:cubicBezTo>
                      <a:pt x="7079" y="11984"/>
                      <a:pt x="7887" y="11843"/>
                      <a:pt x="8674" y="11544"/>
                    </a:cubicBezTo>
                    <a:cubicBezTo>
                      <a:pt x="9049" y="11387"/>
                      <a:pt x="9412" y="11181"/>
                      <a:pt x="9738" y="10927"/>
                    </a:cubicBezTo>
                    <a:cubicBezTo>
                      <a:pt x="10754" y="10165"/>
                      <a:pt x="11383" y="9016"/>
                      <a:pt x="11468" y="7758"/>
                    </a:cubicBezTo>
                    <a:cubicBezTo>
                      <a:pt x="11420" y="6258"/>
                      <a:pt x="10815" y="5121"/>
                      <a:pt x="9823" y="4649"/>
                    </a:cubicBezTo>
                    <a:cubicBezTo>
                      <a:pt x="9508" y="4491"/>
                      <a:pt x="9186" y="4414"/>
                      <a:pt x="8873" y="4414"/>
                    </a:cubicBezTo>
                    <a:cubicBezTo>
                      <a:pt x="8465" y="4414"/>
                      <a:pt x="8073" y="4546"/>
                      <a:pt x="7730" y="4806"/>
                    </a:cubicBezTo>
                    <a:cubicBezTo>
                      <a:pt x="7271" y="5181"/>
                      <a:pt x="6944" y="5701"/>
                      <a:pt x="6787" y="6270"/>
                    </a:cubicBezTo>
                    <a:cubicBezTo>
                      <a:pt x="6750" y="6439"/>
                      <a:pt x="6666" y="6584"/>
                      <a:pt x="6533" y="6681"/>
                    </a:cubicBezTo>
                    <a:cubicBezTo>
                      <a:pt x="6407" y="6778"/>
                      <a:pt x="6258" y="6818"/>
                      <a:pt x="6100" y="6818"/>
                    </a:cubicBezTo>
                    <a:cubicBezTo>
                      <a:pt x="5742" y="6818"/>
                      <a:pt x="5338" y="6610"/>
                      <a:pt x="5045" y="6367"/>
                    </a:cubicBezTo>
                    <a:lnTo>
                      <a:pt x="5033" y="6354"/>
                    </a:lnTo>
                    <a:cubicBezTo>
                      <a:pt x="4331" y="5677"/>
                      <a:pt x="4089" y="4613"/>
                      <a:pt x="4379" y="3427"/>
                    </a:cubicBezTo>
                    <a:cubicBezTo>
                      <a:pt x="4646" y="2532"/>
                      <a:pt x="5190" y="1734"/>
                      <a:pt x="5928" y="1165"/>
                    </a:cubicBezTo>
                    <a:cubicBezTo>
                      <a:pt x="6768" y="525"/>
                      <a:pt x="7830" y="207"/>
                      <a:pt x="8942" y="207"/>
                    </a:cubicBezTo>
                    <a:cubicBezTo>
                      <a:pt x="10122" y="207"/>
                      <a:pt x="11359" y="564"/>
                      <a:pt x="12448" y="1274"/>
                    </a:cubicBezTo>
                    <a:cubicBezTo>
                      <a:pt x="15968" y="3475"/>
                      <a:pt x="16609" y="7540"/>
                      <a:pt x="15521" y="11205"/>
                    </a:cubicBezTo>
                    <a:cubicBezTo>
                      <a:pt x="16246" y="9354"/>
                      <a:pt x="16343" y="7322"/>
                      <a:pt x="15811" y="5411"/>
                    </a:cubicBezTo>
                    <a:cubicBezTo>
                      <a:pt x="15133" y="3064"/>
                      <a:pt x="13476" y="1286"/>
                      <a:pt x="11142" y="403"/>
                    </a:cubicBezTo>
                    <a:cubicBezTo>
                      <a:pt x="10467" y="133"/>
                      <a:pt x="9761" y="0"/>
                      <a:pt x="9059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10" name="Google Shape;1110;p3"/>
              <p:cNvGrpSpPr/>
              <p:nvPr/>
            </p:nvGrpSpPr>
            <p:grpSpPr>
              <a:xfrm flipH="1" rot="-4586846">
                <a:off x="7577630" y="2882375"/>
                <a:ext cx="1351919" cy="1384943"/>
                <a:chOff x="146217" y="2712579"/>
                <a:chExt cx="1552966" cy="1960401"/>
              </a:xfrm>
            </p:grpSpPr>
            <p:grpSp>
              <p:nvGrpSpPr>
                <p:cNvPr id="1111" name="Google Shape;1111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112" name="Google Shape;1112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3" name="Google Shape;1113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4" name="Google Shape;1114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5" name="Google Shape;1115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6" name="Google Shape;1116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7" name="Google Shape;1117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8" name="Google Shape;1118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9" name="Google Shape;1119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0" name="Google Shape;1120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1" name="Google Shape;1121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2" name="Google Shape;1122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3" name="Google Shape;1123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4" name="Google Shape;1124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5" name="Google Shape;1125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26" name="Google Shape;1126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127" name="Google Shape;1127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8" name="Google Shape;1128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9" name="Google Shape;1129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0" name="Google Shape;1130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1" name="Google Shape;1131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2" name="Google Shape;1132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41" name="Google Shape;1141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142" name="Google Shape;1142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156" name="Google Shape;1156;p3"/>
              <p:cNvGrpSpPr/>
              <p:nvPr/>
            </p:nvGrpSpPr>
            <p:grpSpPr>
              <a:xfrm flipH="1" rot="5833908">
                <a:off x="7188987" y="2833692"/>
                <a:ext cx="1612381" cy="1651433"/>
                <a:chOff x="146217" y="2712579"/>
                <a:chExt cx="1552966" cy="1960401"/>
              </a:xfrm>
            </p:grpSpPr>
            <p:grpSp>
              <p:nvGrpSpPr>
                <p:cNvPr id="1157" name="Google Shape;1157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158" name="Google Shape;1158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0" name="Google Shape;1160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1" name="Google Shape;1161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2" name="Google Shape;1162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3" name="Google Shape;1163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4" name="Google Shape;1164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5" name="Google Shape;1165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6" name="Google Shape;1166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7" name="Google Shape;1167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8" name="Google Shape;1168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9" name="Google Shape;1169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0" name="Google Shape;1170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1" name="Google Shape;1171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72" name="Google Shape;1172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173" name="Google Shape;1173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4" name="Google Shape;1174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5" name="Google Shape;1175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6" name="Google Shape;1176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187" name="Google Shape;1187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188" name="Google Shape;1188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202" name="Google Shape;1202;p3"/>
              <p:cNvGrpSpPr/>
              <p:nvPr/>
            </p:nvGrpSpPr>
            <p:grpSpPr>
              <a:xfrm>
                <a:off x="7351673" y="2996434"/>
                <a:ext cx="1612289" cy="1651638"/>
                <a:chOff x="146217" y="2712579"/>
                <a:chExt cx="1552966" cy="1960401"/>
              </a:xfrm>
            </p:grpSpPr>
            <p:grpSp>
              <p:nvGrpSpPr>
                <p:cNvPr id="1203" name="Google Shape;1203;p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204" name="Google Shape;1204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5" name="Google Shape;1205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6" name="Google Shape;1206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7" name="Google Shape;1207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8" name="Google Shape;1208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9" name="Google Shape;1209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0" name="Google Shape;1210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1" name="Google Shape;1211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2" name="Google Shape;1212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3" name="Google Shape;1213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4" name="Google Shape;1214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5" name="Google Shape;1215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6" name="Google Shape;1216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7" name="Google Shape;1217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18" name="Google Shape;1218;p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219" name="Google Shape;1219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0" name="Google Shape;1220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1" name="Google Shape;1221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2" name="Google Shape;1222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3" name="Google Shape;1223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4" name="Google Shape;1224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5" name="Google Shape;1225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6" name="Google Shape;1226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7" name="Google Shape;1227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8" name="Google Shape;1228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9" name="Google Shape;1229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0" name="Google Shape;1230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1" name="Google Shape;1231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2" name="Google Shape;1232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33" name="Google Shape;1233;p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234" name="Google Shape;1234;p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5" name="Google Shape;1235;p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6" name="Google Shape;1236;p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7" name="Google Shape;1237;p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8" name="Google Shape;1238;p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9" name="Google Shape;1239;p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0" name="Google Shape;1240;p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1" name="Google Shape;1241;p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2" name="Google Shape;1242;p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3" name="Google Shape;1243;p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4" name="Google Shape;1244;p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5" name="Google Shape;1245;p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6" name="Google Shape;1246;p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7" name="Google Shape;1247;p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1248" name="Google Shape;1248;p3"/>
          <p:cNvSpPr txBox="1"/>
          <p:nvPr>
            <p:ph type="title"/>
          </p:nvPr>
        </p:nvSpPr>
        <p:spPr>
          <a:xfrm>
            <a:off x="2691300" y="1289225"/>
            <a:ext cx="3761400" cy="159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49" name="Google Shape;1249;p3"/>
          <p:cNvSpPr txBox="1"/>
          <p:nvPr>
            <p:ph idx="1" type="subTitle"/>
          </p:nvPr>
        </p:nvSpPr>
        <p:spPr>
          <a:xfrm>
            <a:off x="2691300" y="3012450"/>
            <a:ext cx="3761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2_1">
    <p:spTree>
      <p:nvGrpSpPr>
        <p:cNvPr id="7210" name="Shape 7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11" name="Google Shape;7211;p2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7212" name="Google Shape;7212;p2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13" name="Google Shape;7213;p2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7214" name="Google Shape;7214;p2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5" name="Google Shape;7215;p2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6" name="Google Shape;7216;p2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7" name="Google Shape;7217;p2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8" name="Google Shape;7218;p2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9" name="Google Shape;7219;p2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0" name="Google Shape;7220;p2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1" name="Google Shape;7221;p2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2" name="Google Shape;7222;p2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3" name="Google Shape;7223;p2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4" name="Google Shape;7224;p2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5" name="Google Shape;7225;p2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6" name="Google Shape;7226;p2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7" name="Google Shape;7227;p2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8" name="Google Shape;7228;p2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9" name="Google Shape;7229;p2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0" name="Google Shape;7230;p2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1" name="Google Shape;7231;p2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2" name="Google Shape;7232;p2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3" name="Google Shape;7233;p2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4" name="Google Shape;7234;p2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5" name="Google Shape;7235;p2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6" name="Google Shape;7236;p2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7" name="Google Shape;7237;p2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8" name="Google Shape;7238;p2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39" name="Google Shape;7239;p2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7240" name="Google Shape;7240;p2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1" name="Google Shape;7241;p2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2" name="Google Shape;7242;p2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3" name="Google Shape;7243;p2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4" name="Google Shape;7244;p2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5" name="Google Shape;7245;p2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6" name="Google Shape;7246;p2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7" name="Google Shape;7247;p2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8" name="Google Shape;7248;p2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9" name="Google Shape;7249;p2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0" name="Google Shape;7250;p2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1" name="Google Shape;7251;p2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2" name="Google Shape;7252;p2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3" name="Google Shape;7253;p2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4" name="Google Shape;7254;p2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5" name="Google Shape;7255;p2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6" name="Google Shape;7256;p2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7" name="Google Shape;7257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8" name="Google Shape;7258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9" name="Google Shape;7259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0" name="Google Shape;7260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1" name="Google Shape;7261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2" name="Google Shape;7262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3" name="Google Shape;7263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4" name="Google Shape;7264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5" name="Google Shape;7265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66" name="Google Shape;7266;p2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2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2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2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2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2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2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2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2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2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2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2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2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2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2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2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2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2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2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2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2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2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2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2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2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2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2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2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2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2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2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2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2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2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2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2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2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2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2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2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2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2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2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2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2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2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2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2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2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2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2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2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2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2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2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2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2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2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2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2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2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2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2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2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2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2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2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2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2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2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2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2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2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2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2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2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2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2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2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2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2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2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2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2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2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2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2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2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2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2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2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2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2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2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2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2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2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2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2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2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66" name="Google Shape;7366;p2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7367" name="Google Shape;7367;p2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8" name="Google Shape;7368;p2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9" name="Google Shape;7369;p2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0" name="Google Shape;7370;p2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1" name="Google Shape;7371;p2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2" name="Google Shape;7372;p2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3" name="Google Shape;7373;p2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4" name="Google Shape;7374;p2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5" name="Google Shape;7375;p2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6" name="Google Shape;7376;p2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7" name="Google Shape;7377;p2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8" name="Google Shape;7378;p2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9" name="Google Shape;7379;p2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0" name="Google Shape;7380;p2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1" name="Google Shape;7381;p2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2" name="Google Shape;7382;p2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3" name="Google Shape;7383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4" name="Google Shape;7384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5" name="Google Shape;7385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6" name="Google Shape;7386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7" name="Google Shape;7387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8" name="Google Shape;7388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9" name="Google Shape;7389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0" name="Google Shape;7390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1" name="Google Shape;7391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2" name="Google Shape;7392;p2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393" name="Google Shape;7393;p2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2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2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2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2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98" name="Google Shape;7398;p2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399" name="Google Shape;7399;p2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0" name="Google Shape;7400;p2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1" name="Google Shape;7401;p2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2" name="Google Shape;7402;p2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3" name="Google Shape;7403;p2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4" name="Google Shape;7404;p2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5" name="Google Shape;7405;p2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6" name="Google Shape;7406;p2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7" name="Google Shape;7407;p2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8" name="Google Shape;7408;p2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9" name="Google Shape;7409;p2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0" name="Google Shape;7410;p2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1" name="Google Shape;7411;p2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2" name="Google Shape;7412;p2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3" name="Google Shape;7413;p2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4" name="Google Shape;7414;p2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5" name="Google Shape;7415;p2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6" name="Google Shape;7416;p2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7" name="Google Shape;7417;p2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8" name="Google Shape;7418;p2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9" name="Google Shape;7419;p2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0" name="Google Shape;7420;p2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1" name="Google Shape;7421;p2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2" name="Google Shape;7422;p2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3" name="Google Shape;7423;p2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4" name="Google Shape;7424;p2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25" name="Google Shape;7425;p2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26" name="Google Shape;7426;p2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7427" name="Google Shape;7427;p2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8" name="Google Shape;7428;p2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9" name="Google Shape;7429;p2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0" name="Google Shape;7430;p2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1" name="Google Shape;7431;p2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2" name="Google Shape;7432;p2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3" name="Google Shape;7433;p2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4" name="Google Shape;7434;p2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5" name="Google Shape;7435;p2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6" name="Google Shape;7436;p2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7" name="Google Shape;7437;p2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8" name="Google Shape;7438;p2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9" name="Google Shape;7439;p2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0" name="Google Shape;7440;p2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1" name="Google Shape;7441;p2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2" name="Google Shape;7442;p2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3" name="Google Shape;7443;p2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4" name="Google Shape;7444;p2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5" name="Google Shape;7445;p2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6" name="Google Shape;7446;p2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7" name="Google Shape;7447;p2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8" name="Google Shape;7448;p2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9" name="Google Shape;7449;p2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0" name="Google Shape;7450;p2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1" name="Google Shape;7451;p2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2" name="Google Shape;7452;p2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53" name="Google Shape;7453;p21"/>
          <p:cNvGrpSpPr/>
          <p:nvPr/>
        </p:nvGrpSpPr>
        <p:grpSpPr>
          <a:xfrm>
            <a:off x="-770800" y="-60425"/>
            <a:ext cx="3059479" cy="3696037"/>
            <a:chOff x="-770800" y="0"/>
            <a:chExt cx="3059479" cy="3696037"/>
          </a:xfrm>
        </p:grpSpPr>
        <p:grpSp>
          <p:nvGrpSpPr>
            <p:cNvPr id="7454" name="Google Shape;7454;p21"/>
            <p:cNvGrpSpPr/>
            <p:nvPr/>
          </p:nvGrpSpPr>
          <p:grpSpPr>
            <a:xfrm>
              <a:off x="-256653" y="0"/>
              <a:ext cx="2545332" cy="2720544"/>
              <a:chOff x="-172178" y="-95475"/>
              <a:chExt cx="2545332" cy="2720544"/>
            </a:xfrm>
          </p:grpSpPr>
          <p:grpSp>
            <p:nvGrpSpPr>
              <p:cNvPr id="7455" name="Google Shape;7455;p21"/>
              <p:cNvGrpSpPr/>
              <p:nvPr/>
            </p:nvGrpSpPr>
            <p:grpSpPr>
              <a:xfrm>
                <a:off x="-172178" y="-95475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456" name="Google Shape;7456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57" name="Google Shape;7457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8" name="Google Shape;7458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59" name="Google Shape;7459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0" name="Google Shape;7460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1" name="Google Shape;7461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2" name="Google Shape;7462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3" name="Google Shape;7463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4" name="Google Shape;7464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5" name="Google Shape;7465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6" name="Google Shape;7466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7" name="Google Shape;7467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8" name="Google Shape;7468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69" name="Google Shape;7469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0" name="Google Shape;7470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1" name="Google Shape;7471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472" name="Google Shape;7472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73" name="Google Shape;7473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4" name="Google Shape;7474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5" name="Google Shape;7475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6" name="Google Shape;7476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7" name="Google Shape;7477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8" name="Google Shape;7478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79" name="Google Shape;7479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0" name="Google Shape;7480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1" name="Google Shape;7481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2" name="Google Shape;7482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3" name="Google Shape;7483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4" name="Google Shape;7484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5" name="Google Shape;7485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6" name="Google Shape;7486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87" name="Google Shape;7487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488" name="Google Shape;7488;p2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489" name="Google Shape;7489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0" name="Google Shape;7490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1" name="Google Shape;7491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2" name="Google Shape;7492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3" name="Google Shape;7493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4" name="Google Shape;7494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5" name="Google Shape;7495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6" name="Google Shape;7496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7" name="Google Shape;7497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8" name="Google Shape;7498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99" name="Google Shape;7499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0" name="Google Shape;7500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1" name="Google Shape;7501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2" name="Google Shape;7502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3" name="Google Shape;7503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504" name="Google Shape;7504;p21"/>
              <p:cNvGrpSpPr/>
              <p:nvPr/>
            </p:nvGrpSpPr>
            <p:grpSpPr>
              <a:xfrm rot="5400000">
                <a:off x="471122" y="250500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505" name="Google Shape;7505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06" name="Google Shape;7506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7" name="Google Shape;7507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8" name="Google Shape;7508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09" name="Google Shape;7509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0" name="Google Shape;7510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1" name="Google Shape;7511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2" name="Google Shape;7512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3" name="Google Shape;7513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4" name="Google Shape;7514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5" name="Google Shape;7515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6" name="Google Shape;7516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7" name="Google Shape;7517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8" name="Google Shape;7518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19" name="Google Shape;7519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0" name="Google Shape;7520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21" name="Google Shape;7521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22" name="Google Shape;7522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3" name="Google Shape;7523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4" name="Google Shape;7524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5" name="Google Shape;7525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6" name="Google Shape;7526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7" name="Google Shape;7527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8" name="Google Shape;7528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9" name="Google Shape;7529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0" name="Google Shape;7530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1" name="Google Shape;7531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2" name="Google Shape;7532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3" name="Google Shape;7533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4" name="Google Shape;7534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5" name="Google Shape;7535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6" name="Google Shape;7536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37" name="Google Shape;7537;p2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38" name="Google Shape;7538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9" name="Google Shape;7539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0" name="Google Shape;7540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1" name="Google Shape;7541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2" name="Google Shape;7542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3" name="Google Shape;7543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4" name="Google Shape;7544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5" name="Google Shape;7545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6" name="Google Shape;7546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7" name="Google Shape;7547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8" name="Google Shape;7548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9" name="Google Shape;7549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0" name="Google Shape;7550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1" name="Google Shape;7551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2" name="Google Shape;7552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553" name="Google Shape;7553;p21"/>
              <p:cNvGrpSpPr/>
              <p:nvPr/>
            </p:nvGrpSpPr>
            <p:grpSpPr>
              <a:xfrm flipH="1">
                <a:off x="862101" y="721575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554" name="Google Shape;7554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55" name="Google Shape;7555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6" name="Google Shape;7556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7" name="Google Shape;7557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8" name="Google Shape;7558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9" name="Google Shape;7559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0" name="Google Shape;7560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1" name="Google Shape;7561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2" name="Google Shape;7562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3" name="Google Shape;7563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4" name="Google Shape;7564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5" name="Google Shape;7565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6" name="Google Shape;7566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7" name="Google Shape;7567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8" name="Google Shape;7568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9" name="Google Shape;7569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70" name="Google Shape;7570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71" name="Google Shape;7571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2" name="Google Shape;7572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3" name="Google Shape;7573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4" name="Google Shape;7574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5" name="Google Shape;7575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6" name="Google Shape;7576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7" name="Google Shape;7577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8" name="Google Shape;7578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9" name="Google Shape;7579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0" name="Google Shape;7580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1" name="Google Shape;7581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2" name="Google Shape;7582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3" name="Google Shape;7583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4" name="Google Shape;7584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5" name="Google Shape;7585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86" name="Google Shape;7586;p2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587" name="Google Shape;7587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8" name="Google Shape;7588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9" name="Google Shape;7589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0" name="Google Shape;7590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1" name="Google Shape;7591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2" name="Google Shape;7592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3" name="Google Shape;7593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4" name="Google Shape;7594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5" name="Google Shape;7595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6" name="Google Shape;7596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7" name="Google Shape;7597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8" name="Google Shape;7598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9" name="Google Shape;7599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0" name="Google Shape;7600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1" name="Google Shape;7601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7602" name="Google Shape;7602;p21"/>
              <p:cNvGrpSpPr/>
              <p:nvPr/>
            </p:nvGrpSpPr>
            <p:grpSpPr>
              <a:xfrm flipH="1" rot="-5400000">
                <a:off x="218801" y="1067550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7603" name="Google Shape;7603;p2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04" name="Google Shape;7604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5" name="Google Shape;7605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6" name="Google Shape;7606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7" name="Google Shape;7607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8" name="Google Shape;7608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9" name="Google Shape;7609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0" name="Google Shape;7610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1" name="Google Shape;7611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2" name="Google Shape;7612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3" name="Google Shape;7613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4" name="Google Shape;7614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5" name="Google Shape;7615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6" name="Google Shape;7616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7" name="Google Shape;7617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8" name="Google Shape;7618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619" name="Google Shape;7619;p2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20" name="Google Shape;7620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1" name="Google Shape;7621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2" name="Google Shape;7622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3" name="Google Shape;7623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4" name="Google Shape;7624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5" name="Google Shape;7625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6" name="Google Shape;7626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7" name="Google Shape;7627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8" name="Google Shape;7628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9" name="Google Shape;7629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0" name="Google Shape;7630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1" name="Google Shape;7631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2" name="Google Shape;7632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3" name="Google Shape;7633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4" name="Google Shape;7634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635" name="Google Shape;7635;p2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7636" name="Google Shape;7636;p2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7" name="Google Shape;7637;p2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8" name="Google Shape;7638;p2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9" name="Google Shape;7639;p2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0" name="Google Shape;7640;p2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1" name="Google Shape;7641;p2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2" name="Google Shape;7642;p2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3" name="Google Shape;7643;p2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4" name="Google Shape;7644;p2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5" name="Google Shape;7645;p2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6" name="Google Shape;7646;p2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7" name="Google Shape;7647;p2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8" name="Google Shape;7648;p2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9" name="Google Shape;7649;p2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0" name="Google Shape;7650;p2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7651" name="Google Shape;7651;p21"/>
            <p:cNvGrpSpPr/>
            <p:nvPr/>
          </p:nvGrpSpPr>
          <p:grpSpPr>
            <a:xfrm flipH="1" rot="-962378">
              <a:off x="-507459" y="1357977"/>
              <a:ext cx="1699088" cy="2145102"/>
              <a:chOff x="146217" y="2712579"/>
              <a:chExt cx="1552966" cy="1960401"/>
            </a:xfrm>
          </p:grpSpPr>
          <p:grpSp>
            <p:nvGrpSpPr>
              <p:cNvPr id="7652" name="Google Shape;7652;p21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7653" name="Google Shape;7653;p2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4" name="Google Shape;7654;p2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2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6" name="Google Shape;7656;p2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7" name="Google Shape;7657;p2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2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9" name="Google Shape;7659;p2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0" name="Google Shape;7660;p2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2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2" name="Google Shape;7662;p2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3" name="Google Shape;7663;p2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4" name="Google Shape;7664;p2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2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2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7" name="Google Shape;7667;p21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7668" name="Google Shape;7668;p2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2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0" name="Google Shape;7670;p2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1" name="Google Shape;7671;p2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2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3" name="Google Shape;7673;p2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4" name="Google Shape;7674;p2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2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6" name="Google Shape;7676;p2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7" name="Google Shape;7677;p2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2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9" name="Google Shape;7679;p2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0" name="Google Shape;7680;p2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1" name="Google Shape;7681;p2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2" name="Google Shape;7682;p21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7683" name="Google Shape;7683;p2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2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5" name="Google Shape;7685;p2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6" name="Google Shape;7686;p2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7" name="Google Shape;7687;p2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8" name="Google Shape;7688;p2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9" name="Google Shape;7689;p2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2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1" name="Google Shape;7691;p2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2" name="Google Shape;7692;p2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3" name="Google Shape;7693;p2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2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2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6" name="Google Shape;7696;p2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7697" name="Google Shape;7697;p21"/>
          <p:cNvGrpSpPr/>
          <p:nvPr/>
        </p:nvGrpSpPr>
        <p:grpSpPr>
          <a:xfrm flipH="1" rot="1008907">
            <a:off x="7964989" y="2587611"/>
            <a:ext cx="1699068" cy="2145022"/>
            <a:chOff x="146217" y="2712579"/>
            <a:chExt cx="1552966" cy="1960401"/>
          </a:xfrm>
        </p:grpSpPr>
        <p:grpSp>
          <p:nvGrpSpPr>
            <p:cNvPr id="7698" name="Google Shape;7698;p21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7699" name="Google Shape;7699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0" name="Google Shape;7700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1" name="Google Shape;7701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2" name="Google Shape;7702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3" name="Google Shape;7703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4" name="Google Shape;7704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5" name="Google Shape;7705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6" name="Google Shape;7706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7" name="Google Shape;7707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8" name="Google Shape;7708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9" name="Google Shape;7709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0" name="Google Shape;7710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1" name="Google Shape;7711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2" name="Google Shape;7712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13" name="Google Shape;7713;p21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7714" name="Google Shape;7714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5" name="Google Shape;7715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6" name="Google Shape;7716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7" name="Google Shape;7717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8" name="Google Shape;7718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9" name="Google Shape;7719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0" name="Google Shape;7720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1" name="Google Shape;7721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2" name="Google Shape;7722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3" name="Google Shape;7723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4" name="Google Shape;7724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5" name="Google Shape;7725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6" name="Google Shape;7726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7" name="Google Shape;7727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28" name="Google Shape;7728;p21"/>
            <p:cNvGrpSpPr/>
            <p:nvPr/>
          </p:nvGrpSpPr>
          <p:grpSpPr>
            <a:xfrm flipH="1" rot="7120513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7729" name="Google Shape;7729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0" name="Google Shape;7730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1" name="Google Shape;7731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2" name="Google Shape;7732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3" name="Google Shape;7733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4" name="Google Shape;7734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5" name="Google Shape;7735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6" name="Google Shape;7736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7" name="Google Shape;7737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8" name="Google Shape;7738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9" name="Google Shape;7739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0" name="Google Shape;7740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1" name="Google Shape;7741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2" name="Google Shape;7742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743" name="Google Shape;7743;p21"/>
          <p:cNvGrpSpPr/>
          <p:nvPr/>
        </p:nvGrpSpPr>
        <p:grpSpPr>
          <a:xfrm flipH="1" rot="-10179883">
            <a:off x="7905620" y="3033308"/>
            <a:ext cx="1699182" cy="2145171"/>
            <a:chOff x="146217" y="2712579"/>
            <a:chExt cx="1552966" cy="1960401"/>
          </a:xfrm>
        </p:grpSpPr>
        <p:grpSp>
          <p:nvGrpSpPr>
            <p:cNvPr id="7744" name="Google Shape;7744;p21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7745" name="Google Shape;7745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6" name="Google Shape;7746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7" name="Google Shape;7747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8" name="Google Shape;7748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9" name="Google Shape;7749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0" name="Google Shape;7750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1" name="Google Shape;7751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2" name="Google Shape;7752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3" name="Google Shape;7753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4" name="Google Shape;7754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5" name="Google Shape;7755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6" name="Google Shape;7756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7" name="Google Shape;7757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8" name="Google Shape;7758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59" name="Google Shape;7759;p21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7760" name="Google Shape;7760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1" name="Google Shape;7761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2" name="Google Shape;7762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3" name="Google Shape;7763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4" name="Google Shape;7764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5" name="Google Shape;7765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6" name="Google Shape;7766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7" name="Google Shape;7767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8" name="Google Shape;7768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9" name="Google Shape;7769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0" name="Google Shape;7770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1" name="Google Shape;7771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2" name="Google Shape;7772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3" name="Google Shape;7773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74" name="Google Shape;7774;p21"/>
            <p:cNvGrpSpPr/>
            <p:nvPr/>
          </p:nvGrpSpPr>
          <p:grpSpPr>
            <a:xfrm flipH="1" rot="7120513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7775" name="Google Shape;7775;p21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6" name="Google Shape;7776;p21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7" name="Google Shape;7777;p21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8" name="Google Shape;7778;p21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9" name="Google Shape;7779;p21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0" name="Google Shape;7780;p21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1" name="Google Shape;7781;p21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2" name="Google Shape;7782;p21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3" name="Google Shape;7783;p21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4" name="Google Shape;7784;p21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5" name="Google Shape;7785;p21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6" name="Google Shape;7786;p21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7" name="Google Shape;7787;p21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8" name="Google Shape;7788;p21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789" name="Google Shape;7789;p21"/>
          <p:cNvGrpSpPr/>
          <p:nvPr/>
        </p:nvGrpSpPr>
        <p:grpSpPr>
          <a:xfrm>
            <a:off x="8191502" y="3958131"/>
            <a:ext cx="646577" cy="411765"/>
            <a:chOff x="8315725" y="3909900"/>
            <a:chExt cx="402000" cy="256025"/>
          </a:xfrm>
        </p:grpSpPr>
        <p:sp>
          <p:nvSpPr>
            <p:cNvPr id="7790" name="Google Shape;7790;p21"/>
            <p:cNvSpPr/>
            <p:nvPr/>
          </p:nvSpPr>
          <p:spPr>
            <a:xfrm>
              <a:off x="8386625" y="3909900"/>
              <a:ext cx="255200" cy="256025"/>
            </a:xfrm>
            <a:custGeom>
              <a:rect b="b" l="l" r="r" t="t"/>
              <a:pathLst>
                <a:path extrusionOk="0" h="10241" w="10208">
                  <a:moveTo>
                    <a:pt x="5151" y="1"/>
                  </a:moveTo>
                  <a:cubicBezTo>
                    <a:pt x="2707" y="1"/>
                    <a:pt x="297" y="1732"/>
                    <a:pt x="34" y="4666"/>
                  </a:cubicBezTo>
                  <a:cubicBezTo>
                    <a:pt x="0" y="4732"/>
                    <a:pt x="0" y="4832"/>
                    <a:pt x="0" y="4932"/>
                  </a:cubicBezTo>
                  <a:lnTo>
                    <a:pt x="0" y="5133"/>
                  </a:lnTo>
                  <a:cubicBezTo>
                    <a:pt x="0" y="5433"/>
                    <a:pt x="34" y="5733"/>
                    <a:pt x="67" y="6033"/>
                  </a:cubicBezTo>
                  <a:cubicBezTo>
                    <a:pt x="167" y="6500"/>
                    <a:pt x="301" y="6967"/>
                    <a:pt x="534" y="7401"/>
                  </a:cubicBezTo>
                  <a:cubicBezTo>
                    <a:pt x="701" y="7734"/>
                    <a:pt x="901" y="8068"/>
                    <a:pt x="1168" y="8368"/>
                  </a:cubicBezTo>
                  <a:cubicBezTo>
                    <a:pt x="2223" y="9656"/>
                    <a:pt x="3657" y="10241"/>
                    <a:pt x="5071" y="10241"/>
                  </a:cubicBezTo>
                  <a:cubicBezTo>
                    <a:pt x="7504" y="10241"/>
                    <a:pt x="9879" y="8513"/>
                    <a:pt x="10174" y="5666"/>
                  </a:cubicBezTo>
                  <a:cubicBezTo>
                    <a:pt x="10208" y="5466"/>
                    <a:pt x="10208" y="5299"/>
                    <a:pt x="10208" y="5133"/>
                  </a:cubicBezTo>
                  <a:cubicBezTo>
                    <a:pt x="10208" y="5032"/>
                    <a:pt x="10208" y="4966"/>
                    <a:pt x="10208" y="4832"/>
                  </a:cubicBezTo>
                  <a:cubicBezTo>
                    <a:pt x="10208" y="4732"/>
                    <a:pt x="10208" y="4632"/>
                    <a:pt x="10174" y="4499"/>
                  </a:cubicBezTo>
                  <a:cubicBezTo>
                    <a:pt x="10174" y="4332"/>
                    <a:pt x="10141" y="4199"/>
                    <a:pt x="10108" y="4032"/>
                  </a:cubicBezTo>
                  <a:cubicBezTo>
                    <a:pt x="9974" y="3431"/>
                    <a:pt x="9707" y="2831"/>
                    <a:pt x="9374" y="2331"/>
                  </a:cubicBezTo>
                  <a:cubicBezTo>
                    <a:pt x="8337" y="729"/>
                    <a:pt x="6737" y="1"/>
                    <a:pt x="5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91" name="Google Shape;7791;p21"/>
            <p:cNvGrpSpPr/>
            <p:nvPr/>
          </p:nvGrpSpPr>
          <p:grpSpPr>
            <a:xfrm>
              <a:off x="8386625" y="3910600"/>
              <a:ext cx="255200" cy="221025"/>
              <a:chOff x="8386625" y="3910600"/>
              <a:chExt cx="255200" cy="221025"/>
            </a:xfrm>
          </p:grpSpPr>
          <p:sp>
            <p:nvSpPr>
              <p:cNvPr id="7792" name="Google Shape;7792;p21"/>
              <p:cNvSpPr/>
              <p:nvPr/>
            </p:nvSpPr>
            <p:spPr>
              <a:xfrm>
                <a:off x="8407475" y="3910600"/>
                <a:ext cx="213500" cy="57575"/>
              </a:xfrm>
              <a:custGeom>
                <a:rect b="b" l="l" r="r" t="t"/>
                <a:pathLst>
                  <a:path extrusionOk="0" h="2303" w="8540">
                    <a:moveTo>
                      <a:pt x="4270" y="1"/>
                    </a:moveTo>
                    <a:cubicBezTo>
                      <a:pt x="2635" y="1"/>
                      <a:pt x="1001" y="768"/>
                      <a:pt x="0" y="2303"/>
                    </a:cubicBezTo>
                    <a:cubicBezTo>
                      <a:pt x="167" y="2303"/>
                      <a:pt x="334" y="2303"/>
                      <a:pt x="501" y="2269"/>
                    </a:cubicBezTo>
                    <a:cubicBezTo>
                      <a:pt x="734" y="2169"/>
                      <a:pt x="968" y="2102"/>
                      <a:pt x="1234" y="2069"/>
                    </a:cubicBezTo>
                    <a:cubicBezTo>
                      <a:pt x="1735" y="1969"/>
                      <a:pt x="1802" y="1936"/>
                      <a:pt x="2335" y="1869"/>
                    </a:cubicBezTo>
                    <a:cubicBezTo>
                      <a:pt x="2869" y="1802"/>
                      <a:pt x="3203" y="1735"/>
                      <a:pt x="3703" y="1702"/>
                    </a:cubicBezTo>
                    <a:cubicBezTo>
                      <a:pt x="3870" y="1669"/>
                      <a:pt x="4045" y="1652"/>
                      <a:pt x="4220" y="1652"/>
                    </a:cubicBezTo>
                    <a:cubicBezTo>
                      <a:pt x="4395" y="1652"/>
                      <a:pt x="4570" y="1669"/>
                      <a:pt x="4737" y="1702"/>
                    </a:cubicBezTo>
                    <a:cubicBezTo>
                      <a:pt x="5104" y="1802"/>
                      <a:pt x="5404" y="1769"/>
                      <a:pt x="5738" y="1869"/>
                    </a:cubicBezTo>
                    <a:cubicBezTo>
                      <a:pt x="6005" y="2002"/>
                      <a:pt x="6271" y="2069"/>
                      <a:pt x="6538" y="2136"/>
                    </a:cubicBezTo>
                    <a:cubicBezTo>
                      <a:pt x="6972" y="2202"/>
                      <a:pt x="7406" y="2269"/>
                      <a:pt x="7839" y="2303"/>
                    </a:cubicBezTo>
                    <a:lnTo>
                      <a:pt x="8540" y="2303"/>
                    </a:lnTo>
                    <a:cubicBezTo>
                      <a:pt x="7539" y="768"/>
                      <a:pt x="5904" y="1"/>
                      <a:pt x="4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3" name="Google Shape;7793;p21"/>
              <p:cNvSpPr/>
              <p:nvPr/>
            </p:nvSpPr>
            <p:spPr>
              <a:xfrm>
                <a:off x="8386625" y="4010675"/>
                <a:ext cx="254375" cy="22550"/>
              </a:xfrm>
              <a:custGeom>
                <a:rect b="b" l="l" r="r" t="t"/>
                <a:pathLst>
                  <a:path extrusionOk="0" h="902" w="10175">
                    <a:moveTo>
                      <a:pt x="10108" y="1"/>
                    </a:moveTo>
                    <a:lnTo>
                      <a:pt x="8773" y="134"/>
                    </a:lnTo>
                    <a:cubicBezTo>
                      <a:pt x="8206" y="201"/>
                      <a:pt x="7572" y="234"/>
                      <a:pt x="6605" y="268"/>
                    </a:cubicBezTo>
                    <a:cubicBezTo>
                      <a:pt x="6105" y="268"/>
                      <a:pt x="5604" y="268"/>
                      <a:pt x="5104" y="201"/>
                    </a:cubicBezTo>
                    <a:cubicBezTo>
                      <a:pt x="4618" y="137"/>
                      <a:pt x="4118" y="114"/>
                      <a:pt x="3622" y="114"/>
                    </a:cubicBezTo>
                    <a:cubicBezTo>
                      <a:pt x="3335" y="114"/>
                      <a:pt x="3050" y="122"/>
                      <a:pt x="2769" y="134"/>
                    </a:cubicBezTo>
                    <a:cubicBezTo>
                      <a:pt x="2169" y="201"/>
                      <a:pt x="868" y="468"/>
                      <a:pt x="34" y="635"/>
                    </a:cubicBezTo>
                    <a:cubicBezTo>
                      <a:pt x="0" y="735"/>
                      <a:pt x="0" y="801"/>
                      <a:pt x="0" y="901"/>
                    </a:cubicBezTo>
                    <a:cubicBezTo>
                      <a:pt x="1068" y="768"/>
                      <a:pt x="3670" y="401"/>
                      <a:pt x="4137" y="401"/>
                    </a:cubicBezTo>
                    <a:cubicBezTo>
                      <a:pt x="4704" y="434"/>
                      <a:pt x="4804" y="468"/>
                      <a:pt x="5304" y="501"/>
                    </a:cubicBezTo>
                    <a:cubicBezTo>
                      <a:pt x="5638" y="534"/>
                      <a:pt x="6005" y="568"/>
                      <a:pt x="6372" y="568"/>
                    </a:cubicBezTo>
                    <a:cubicBezTo>
                      <a:pt x="6738" y="534"/>
                      <a:pt x="7706" y="568"/>
                      <a:pt x="8373" y="501"/>
                    </a:cubicBezTo>
                    <a:cubicBezTo>
                      <a:pt x="8707" y="468"/>
                      <a:pt x="9507" y="468"/>
                      <a:pt x="10174" y="468"/>
                    </a:cubicBezTo>
                    <a:cubicBezTo>
                      <a:pt x="10174" y="301"/>
                      <a:pt x="10141" y="168"/>
                      <a:pt x="10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4" name="Google Shape;7794;p21"/>
              <p:cNvSpPr/>
              <p:nvPr/>
            </p:nvSpPr>
            <p:spPr>
              <a:xfrm>
                <a:off x="8386625" y="4024850"/>
                <a:ext cx="255200" cy="39225"/>
              </a:xfrm>
              <a:custGeom>
                <a:rect b="b" l="l" r="r" t="t"/>
                <a:pathLst>
                  <a:path extrusionOk="0" h="1569" w="10208">
                    <a:moveTo>
                      <a:pt x="4070" y="1"/>
                    </a:moveTo>
                    <a:cubicBezTo>
                      <a:pt x="3870" y="1"/>
                      <a:pt x="3670" y="1"/>
                      <a:pt x="3469" y="34"/>
                    </a:cubicBezTo>
                    <a:cubicBezTo>
                      <a:pt x="3169" y="101"/>
                      <a:pt x="2969" y="101"/>
                      <a:pt x="2836" y="134"/>
                    </a:cubicBezTo>
                    <a:cubicBezTo>
                      <a:pt x="2669" y="168"/>
                      <a:pt x="2369" y="168"/>
                      <a:pt x="2135" y="201"/>
                    </a:cubicBezTo>
                    <a:cubicBezTo>
                      <a:pt x="1902" y="234"/>
                      <a:pt x="1735" y="234"/>
                      <a:pt x="1535" y="268"/>
                    </a:cubicBezTo>
                    <a:cubicBezTo>
                      <a:pt x="1368" y="301"/>
                      <a:pt x="1401" y="301"/>
                      <a:pt x="1134" y="368"/>
                    </a:cubicBezTo>
                    <a:cubicBezTo>
                      <a:pt x="868" y="468"/>
                      <a:pt x="634" y="501"/>
                      <a:pt x="367" y="501"/>
                    </a:cubicBezTo>
                    <a:cubicBezTo>
                      <a:pt x="100" y="501"/>
                      <a:pt x="34" y="501"/>
                      <a:pt x="0" y="535"/>
                    </a:cubicBezTo>
                    <a:cubicBezTo>
                      <a:pt x="0" y="835"/>
                      <a:pt x="34" y="1135"/>
                      <a:pt x="67" y="1435"/>
                    </a:cubicBezTo>
                    <a:cubicBezTo>
                      <a:pt x="634" y="1235"/>
                      <a:pt x="1201" y="1102"/>
                      <a:pt x="1768" y="968"/>
                    </a:cubicBezTo>
                    <a:cubicBezTo>
                      <a:pt x="1935" y="952"/>
                      <a:pt x="2102" y="943"/>
                      <a:pt x="2269" y="943"/>
                    </a:cubicBezTo>
                    <a:cubicBezTo>
                      <a:pt x="2435" y="943"/>
                      <a:pt x="2602" y="952"/>
                      <a:pt x="2769" y="968"/>
                    </a:cubicBezTo>
                    <a:cubicBezTo>
                      <a:pt x="3069" y="1002"/>
                      <a:pt x="3369" y="1068"/>
                      <a:pt x="3670" y="1135"/>
                    </a:cubicBezTo>
                    <a:cubicBezTo>
                      <a:pt x="4070" y="1268"/>
                      <a:pt x="4470" y="1368"/>
                      <a:pt x="4904" y="1368"/>
                    </a:cubicBezTo>
                    <a:cubicBezTo>
                      <a:pt x="5771" y="1469"/>
                      <a:pt x="6071" y="1569"/>
                      <a:pt x="6672" y="1569"/>
                    </a:cubicBezTo>
                    <a:lnTo>
                      <a:pt x="7973" y="1569"/>
                    </a:lnTo>
                    <a:cubicBezTo>
                      <a:pt x="8133" y="1562"/>
                      <a:pt x="8267" y="1561"/>
                      <a:pt x="8382" y="1561"/>
                    </a:cubicBezTo>
                    <a:cubicBezTo>
                      <a:pt x="8509" y="1561"/>
                      <a:pt x="8613" y="1563"/>
                      <a:pt x="8704" y="1563"/>
                    </a:cubicBezTo>
                    <a:cubicBezTo>
                      <a:pt x="8982" y="1563"/>
                      <a:pt x="9146" y="1545"/>
                      <a:pt x="9474" y="1402"/>
                    </a:cubicBezTo>
                    <a:cubicBezTo>
                      <a:pt x="9807" y="1235"/>
                      <a:pt x="10041" y="1135"/>
                      <a:pt x="10174" y="1068"/>
                    </a:cubicBezTo>
                    <a:cubicBezTo>
                      <a:pt x="10208" y="868"/>
                      <a:pt x="10208" y="701"/>
                      <a:pt x="10208" y="535"/>
                    </a:cubicBezTo>
                    <a:cubicBezTo>
                      <a:pt x="10208" y="434"/>
                      <a:pt x="10208" y="368"/>
                      <a:pt x="10174" y="234"/>
                    </a:cubicBezTo>
                    <a:cubicBezTo>
                      <a:pt x="9774" y="334"/>
                      <a:pt x="9340" y="368"/>
                      <a:pt x="8907" y="368"/>
                    </a:cubicBezTo>
                    <a:cubicBezTo>
                      <a:pt x="8873" y="346"/>
                      <a:pt x="8829" y="338"/>
                      <a:pt x="8765" y="338"/>
                    </a:cubicBezTo>
                    <a:cubicBezTo>
                      <a:pt x="8636" y="338"/>
                      <a:pt x="8429" y="368"/>
                      <a:pt x="8073" y="368"/>
                    </a:cubicBezTo>
                    <a:cubicBezTo>
                      <a:pt x="7906" y="379"/>
                      <a:pt x="7728" y="383"/>
                      <a:pt x="7565" y="383"/>
                    </a:cubicBezTo>
                    <a:cubicBezTo>
                      <a:pt x="7239" y="383"/>
                      <a:pt x="6972" y="368"/>
                      <a:pt x="6972" y="368"/>
                    </a:cubicBezTo>
                    <a:cubicBezTo>
                      <a:pt x="6972" y="368"/>
                      <a:pt x="6271" y="301"/>
                      <a:pt x="6038" y="268"/>
                    </a:cubicBezTo>
                    <a:cubicBezTo>
                      <a:pt x="5771" y="268"/>
                      <a:pt x="4303" y="1"/>
                      <a:pt x="40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5" name="Google Shape;7795;p21"/>
              <p:cNvSpPr/>
              <p:nvPr/>
            </p:nvSpPr>
            <p:spPr>
              <a:xfrm>
                <a:off x="8399975" y="4094900"/>
                <a:ext cx="205150" cy="36725"/>
              </a:xfrm>
              <a:custGeom>
                <a:rect b="b" l="l" r="r" t="t"/>
                <a:pathLst>
                  <a:path extrusionOk="0" h="1469" w="8206">
                    <a:moveTo>
                      <a:pt x="0" y="1"/>
                    </a:moveTo>
                    <a:cubicBezTo>
                      <a:pt x="167" y="334"/>
                      <a:pt x="400" y="668"/>
                      <a:pt x="634" y="968"/>
                    </a:cubicBezTo>
                    <a:cubicBezTo>
                      <a:pt x="1001" y="1002"/>
                      <a:pt x="1801" y="1135"/>
                      <a:pt x="2302" y="1202"/>
                    </a:cubicBezTo>
                    <a:cubicBezTo>
                      <a:pt x="2835" y="1302"/>
                      <a:pt x="3069" y="1369"/>
                      <a:pt x="3503" y="1435"/>
                    </a:cubicBezTo>
                    <a:cubicBezTo>
                      <a:pt x="3658" y="1457"/>
                      <a:pt x="3795" y="1469"/>
                      <a:pt x="3962" y="1469"/>
                    </a:cubicBezTo>
                    <a:cubicBezTo>
                      <a:pt x="4296" y="1469"/>
                      <a:pt x="4748" y="1424"/>
                      <a:pt x="5704" y="1335"/>
                    </a:cubicBezTo>
                    <a:cubicBezTo>
                      <a:pt x="6605" y="1235"/>
                      <a:pt x="7472" y="902"/>
                      <a:pt x="8206" y="368"/>
                    </a:cubicBezTo>
                    <a:lnTo>
                      <a:pt x="8206" y="368"/>
                    </a:lnTo>
                    <a:cubicBezTo>
                      <a:pt x="7447" y="874"/>
                      <a:pt x="6475" y="977"/>
                      <a:pt x="5669" y="977"/>
                    </a:cubicBezTo>
                    <a:cubicBezTo>
                      <a:pt x="5518" y="977"/>
                      <a:pt x="5374" y="973"/>
                      <a:pt x="5237" y="968"/>
                    </a:cubicBezTo>
                    <a:cubicBezTo>
                      <a:pt x="4603" y="935"/>
                      <a:pt x="3970" y="801"/>
                      <a:pt x="3402" y="568"/>
                    </a:cubicBezTo>
                    <a:cubicBezTo>
                      <a:pt x="2602" y="368"/>
                      <a:pt x="1801" y="201"/>
                      <a:pt x="1001" y="101"/>
                    </a:cubicBezTo>
                    <a:cubicBezTo>
                      <a:pt x="667" y="34"/>
                      <a:pt x="334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96" name="Google Shape;7796;p21"/>
            <p:cNvSpPr/>
            <p:nvPr/>
          </p:nvSpPr>
          <p:spPr>
            <a:xfrm>
              <a:off x="8315725" y="3920125"/>
              <a:ext cx="402000" cy="237400"/>
            </a:xfrm>
            <a:custGeom>
              <a:rect b="b" l="l" r="r" t="t"/>
              <a:pathLst>
                <a:path extrusionOk="0" h="9496" w="16080">
                  <a:moveTo>
                    <a:pt x="14796" y="0"/>
                  </a:moveTo>
                  <a:cubicBezTo>
                    <a:pt x="14054" y="0"/>
                    <a:pt x="12845" y="340"/>
                    <a:pt x="11376" y="954"/>
                  </a:cubicBezTo>
                  <a:lnTo>
                    <a:pt x="11476" y="1054"/>
                  </a:lnTo>
                  <a:cubicBezTo>
                    <a:pt x="12860" y="478"/>
                    <a:pt x="13989" y="156"/>
                    <a:pt x="14631" y="156"/>
                  </a:cubicBezTo>
                  <a:cubicBezTo>
                    <a:pt x="14917" y="156"/>
                    <a:pt x="15106" y="220"/>
                    <a:pt x="15178" y="354"/>
                  </a:cubicBezTo>
                  <a:cubicBezTo>
                    <a:pt x="15612" y="1088"/>
                    <a:pt x="12677" y="3589"/>
                    <a:pt x="8640" y="5958"/>
                  </a:cubicBezTo>
                  <a:cubicBezTo>
                    <a:pt x="5382" y="7885"/>
                    <a:pt x="2368" y="9128"/>
                    <a:pt x="1124" y="9128"/>
                  </a:cubicBezTo>
                  <a:cubicBezTo>
                    <a:pt x="840" y="9128"/>
                    <a:pt x="649" y="9063"/>
                    <a:pt x="568" y="8927"/>
                  </a:cubicBezTo>
                  <a:cubicBezTo>
                    <a:pt x="301" y="8460"/>
                    <a:pt x="1302" y="7359"/>
                    <a:pt x="3003" y="6024"/>
                  </a:cubicBezTo>
                  <a:lnTo>
                    <a:pt x="2970" y="5891"/>
                  </a:lnTo>
                  <a:cubicBezTo>
                    <a:pt x="1068" y="7359"/>
                    <a:pt x="1" y="8660"/>
                    <a:pt x="335" y="9227"/>
                  </a:cubicBezTo>
                  <a:cubicBezTo>
                    <a:pt x="440" y="9409"/>
                    <a:pt x="692" y="9496"/>
                    <a:pt x="1065" y="9496"/>
                  </a:cubicBezTo>
                  <a:cubicBezTo>
                    <a:pt x="2464" y="9496"/>
                    <a:pt x="5554" y="8274"/>
                    <a:pt x="8874" y="6325"/>
                  </a:cubicBezTo>
                  <a:cubicBezTo>
                    <a:pt x="13077" y="3890"/>
                    <a:pt x="16079" y="1188"/>
                    <a:pt x="15545" y="287"/>
                  </a:cubicBezTo>
                  <a:cubicBezTo>
                    <a:pt x="15443" y="93"/>
                    <a:pt x="15183" y="0"/>
                    <a:pt x="14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7" name="Google Shape;7797;p21"/>
          <p:cNvGrpSpPr/>
          <p:nvPr/>
        </p:nvGrpSpPr>
        <p:grpSpPr>
          <a:xfrm rot="9887729">
            <a:off x="7677833" y="4648046"/>
            <a:ext cx="369354" cy="250254"/>
            <a:chOff x="4815275" y="1064150"/>
            <a:chExt cx="432450" cy="297250"/>
          </a:xfrm>
        </p:grpSpPr>
        <p:sp>
          <p:nvSpPr>
            <p:cNvPr id="7798" name="Google Shape;7798;p21"/>
            <p:cNvSpPr/>
            <p:nvPr/>
          </p:nvSpPr>
          <p:spPr>
            <a:xfrm>
              <a:off x="4815275" y="1152575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21"/>
            <p:cNvSpPr/>
            <p:nvPr/>
          </p:nvSpPr>
          <p:spPr>
            <a:xfrm>
              <a:off x="5105275" y="1188975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21"/>
            <p:cNvSpPr/>
            <p:nvPr/>
          </p:nvSpPr>
          <p:spPr>
            <a:xfrm>
              <a:off x="5024075" y="1286975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21"/>
            <p:cNvSpPr/>
            <p:nvPr/>
          </p:nvSpPr>
          <p:spPr>
            <a:xfrm>
              <a:off x="5176500" y="1064150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02" name="Google Shape;7802;p2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2_1_1">
    <p:spTree>
      <p:nvGrpSpPr>
        <p:cNvPr id="7803" name="Shape 7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4" name="Google Shape;7804;p2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7805" name="Google Shape;7805;p2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06" name="Google Shape;7806;p2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7807" name="Google Shape;7807;p2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8" name="Google Shape;7808;p2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9" name="Google Shape;7809;p2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0" name="Google Shape;7810;p2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1" name="Google Shape;7811;p2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2" name="Google Shape;7812;p2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3" name="Google Shape;7813;p2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4" name="Google Shape;7814;p2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5" name="Google Shape;7815;p2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6" name="Google Shape;7816;p2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7" name="Google Shape;7817;p2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8" name="Google Shape;7818;p2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9" name="Google Shape;7819;p2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0" name="Google Shape;7820;p2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1" name="Google Shape;7821;p2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2" name="Google Shape;7822;p2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3" name="Google Shape;7823;p2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4" name="Google Shape;7824;p2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5" name="Google Shape;7825;p2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6" name="Google Shape;7826;p2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7" name="Google Shape;7827;p2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8" name="Google Shape;7828;p2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9" name="Google Shape;7829;p2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0" name="Google Shape;7830;p2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1" name="Google Shape;7831;p2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32" name="Google Shape;7832;p2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7833" name="Google Shape;7833;p2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4" name="Google Shape;7834;p2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5" name="Google Shape;7835;p2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6" name="Google Shape;7836;p2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7" name="Google Shape;7837;p2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8" name="Google Shape;7838;p2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9" name="Google Shape;7839;p2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0" name="Google Shape;7840;p2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1" name="Google Shape;7841;p2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2" name="Google Shape;7842;p2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3" name="Google Shape;7843;p2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4" name="Google Shape;7844;p2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5" name="Google Shape;7845;p2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6" name="Google Shape;7846;p2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7" name="Google Shape;7847;p2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8" name="Google Shape;7848;p2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9" name="Google Shape;7849;p2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0" name="Google Shape;7850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1" name="Google Shape;7851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2" name="Google Shape;7852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3" name="Google Shape;7853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4" name="Google Shape;7854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5" name="Google Shape;7855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6" name="Google Shape;7856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7" name="Google Shape;7857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8" name="Google Shape;7858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859" name="Google Shape;7859;p2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2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2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2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2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2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2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2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2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2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2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2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2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2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2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2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2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2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2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2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2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2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2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2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2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2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2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2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2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2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2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2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2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2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2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2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2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2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2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2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2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2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2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2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2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2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2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2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2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2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2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2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2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2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2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2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2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2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2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2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2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2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2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2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2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2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2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2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2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2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2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2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2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2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2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2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2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2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2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2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2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2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2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2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2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2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2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2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2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2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2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2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2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2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2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2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2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2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2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2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59" name="Google Shape;7959;p2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7960" name="Google Shape;7960;p2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1" name="Google Shape;7961;p2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2" name="Google Shape;7962;p2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3" name="Google Shape;7963;p2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4" name="Google Shape;7964;p2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5" name="Google Shape;7965;p2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6" name="Google Shape;7966;p2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7" name="Google Shape;7967;p2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8" name="Google Shape;7968;p2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9" name="Google Shape;7969;p2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0" name="Google Shape;7970;p2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1" name="Google Shape;7971;p2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2" name="Google Shape;7972;p2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3" name="Google Shape;7973;p2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4" name="Google Shape;7974;p2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5" name="Google Shape;7975;p2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6" name="Google Shape;7976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7" name="Google Shape;7977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8" name="Google Shape;7978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9" name="Google Shape;7979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0" name="Google Shape;7980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1" name="Google Shape;7981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2" name="Google Shape;7982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3" name="Google Shape;7983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4" name="Google Shape;7984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5" name="Google Shape;7985;p2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986" name="Google Shape;7986;p2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2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2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2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2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91" name="Google Shape;7991;p2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7992" name="Google Shape;7992;p2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3" name="Google Shape;7993;p2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4" name="Google Shape;7994;p2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5" name="Google Shape;7995;p2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6" name="Google Shape;7996;p2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7" name="Google Shape;7997;p2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8" name="Google Shape;7998;p2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9" name="Google Shape;7999;p2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0" name="Google Shape;8000;p2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1" name="Google Shape;8001;p2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2" name="Google Shape;8002;p2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3" name="Google Shape;8003;p2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4" name="Google Shape;8004;p2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5" name="Google Shape;8005;p2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6" name="Google Shape;8006;p2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7" name="Google Shape;8007;p2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8" name="Google Shape;8008;p2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9" name="Google Shape;8009;p2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0" name="Google Shape;8010;p2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1" name="Google Shape;8011;p2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2" name="Google Shape;8012;p2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3" name="Google Shape;8013;p2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4" name="Google Shape;8014;p2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5" name="Google Shape;8015;p2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6" name="Google Shape;8016;p2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7" name="Google Shape;8017;p2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018" name="Google Shape;8018;p2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19" name="Google Shape;8019;p2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020" name="Google Shape;8020;p2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1" name="Google Shape;8021;p2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2" name="Google Shape;8022;p2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3" name="Google Shape;8023;p2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4" name="Google Shape;8024;p2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5" name="Google Shape;8025;p2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6" name="Google Shape;8026;p2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7" name="Google Shape;8027;p2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8" name="Google Shape;8028;p2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9" name="Google Shape;8029;p2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0" name="Google Shape;8030;p2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1" name="Google Shape;8031;p2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2" name="Google Shape;8032;p2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3" name="Google Shape;8033;p2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4" name="Google Shape;8034;p2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5" name="Google Shape;8035;p2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6" name="Google Shape;8036;p2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7" name="Google Shape;8037;p2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8" name="Google Shape;8038;p2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9" name="Google Shape;8039;p2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0" name="Google Shape;8040;p2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1" name="Google Shape;8041;p2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2" name="Google Shape;8042;p2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3" name="Google Shape;8043;p2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4" name="Google Shape;8044;p2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5" name="Google Shape;8045;p2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46" name="Google Shape;8046;p22"/>
          <p:cNvGrpSpPr/>
          <p:nvPr/>
        </p:nvGrpSpPr>
        <p:grpSpPr>
          <a:xfrm>
            <a:off x="-589390" y="-1317133"/>
            <a:ext cx="10550607" cy="6694833"/>
            <a:chOff x="-589390" y="-1317133"/>
            <a:chExt cx="10550607" cy="6694833"/>
          </a:xfrm>
        </p:grpSpPr>
        <p:grpSp>
          <p:nvGrpSpPr>
            <p:cNvPr id="8047" name="Google Shape;8047;p22"/>
            <p:cNvGrpSpPr/>
            <p:nvPr/>
          </p:nvGrpSpPr>
          <p:grpSpPr>
            <a:xfrm>
              <a:off x="7306176" y="-1317133"/>
              <a:ext cx="2655040" cy="3328274"/>
              <a:chOff x="7306176" y="-1317133"/>
              <a:chExt cx="2655040" cy="3328274"/>
            </a:xfrm>
          </p:grpSpPr>
          <p:grpSp>
            <p:nvGrpSpPr>
              <p:cNvPr id="8048" name="Google Shape;8048;p22"/>
              <p:cNvGrpSpPr/>
              <p:nvPr/>
            </p:nvGrpSpPr>
            <p:grpSpPr>
              <a:xfrm rot="10800000">
                <a:off x="8450164" y="40715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049" name="Google Shape;8049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050" name="Google Shape;8050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1" name="Google Shape;8051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2" name="Google Shape;8052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3" name="Google Shape;8053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4" name="Google Shape;8054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5" name="Google Shape;8055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6" name="Google Shape;8056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7" name="Google Shape;8057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8" name="Google Shape;8058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59" name="Google Shape;8059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0" name="Google Shape;8060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1" name="Google Shape;8061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2" name="Google Shape;8062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3" name="Google Shape;8063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4" name="Google Shape;8064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065" name="Google Shape;8065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066" name="Google Shape;806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7" name="Google Shape;806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8" name="Google Shape;806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69" name="Google Shape;806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0" name="Google Shape;807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1" name="Google Shape;807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2" name="Google Shape;807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3" name="Google Shape;807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4" name="Google Shape;807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5" name="Google Shape;807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6" name="Google Shape;807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7" name="Google Shape;807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8" name="Google Shape;807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79" name="Google Shape;807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0" name="Google Shape;808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081" name="Google Shape;8081;p2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082" name="Google Shape;8082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3" name="Google Shape;8083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4" name="Google Shape;8084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5" name="Google Shape;8085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6" name="Google Shape;8086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7" name="Google Shape;8087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8" name="Google Shape;8088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89" name="Google Shape;8089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0" name="Google Shape;8090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1" name="Google Shape;8091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2" name="Google Shape;8092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3" name="Google Shape;8093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4" name="Google Shape;8094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5" name="Google Shape;8095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96" name="Google Shape;8096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097" name="Google Shape;8097;p22"/>
              <p:cNvGrpSpPr/>
              <p:nvPr/>
            </p:nvGrpSpPr>
            <p:grpSpPr>
              <a:xfrm rot="9604665">
                <a:off x="7620658" y="-1091792"/>
                <a:ext cx="1699059" cy="2145125"/>
                <a:chOff x="146217" y="2712579"/>
                <a:chExt cx="1552966" cy="1960401"/>
              </a:xfrm>
            </p:grpSpPr>
            <p:grpSp>
              <p:nvGrpSpPr>
                <p:cNvPr id="8098" name="Google Shape;8098;p22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099" name="Google Shape;8099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0" name="Google Shape;8100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1" name="Google Shape;8101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2" name="Google Shape;8102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3" name="Google Shape;8103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4" name="Google Shape;8104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5" name="Google Shape;8105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6" name="Google Shape;8106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7" name="Google Shape;8107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8" name="Google Shape;8108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09" name="Google Shape;8109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0" name="Google Shape;8110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1" name="Google Shape;8111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2" name="Google Shape;8112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13" name="Google Shape;8113;p22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114" name="Google Shape;8114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5" name="Google Shape;8115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6" name="Google Shape;8116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7" name="Google Shape;8117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8" name="Google Shape;8118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19" name="Google Shape;8119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0" name="Google Shape;8120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1" name="Google Shape;8121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2" name="Google Shape;8122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3" name="Google Shape;8123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4" name="Google Shape;8124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5" name="Google Shape;8125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6" name="Google Shape;8126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27" name="Google Shape;8127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28" name="Google Shape;8128;p22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129" name="Google Shape;8129;p22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0" name="Google Shape;8130;p22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1" name="Google Shape;8131;p22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2" name="Google Shape;8132;p22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3" name="Google Shape;8133;p22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4" name="Google Shape;8134;p22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5" name="Google Shape;8135;p22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6" name="Google Shape;8136;p22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7" name="Google Shape;8137;p22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8" name="Google Shape;8138;p22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39" name="Google Shape;8139;p22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0" name="Google Shape;8140;p22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1" name="Google Shape;8141;p22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2" name="Google Shape;8142;p22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143" name="Google Shape;8143;p22"/>
            <p:cNvGrpSpPr/>
            <p:nvPr/>
          </p:nvGrpSpPr>
          <p:grpSpPr>
            <a:xfrm>
              <a:off x="-589390" y="2546885"/>
              <a:ext cx="2906011" cy="2830815"/>
              <a:chOff x="-362790" y="2705485"/>
              <a:chExt cx="2906011" cy="2830815"/>
            </a:xfrm>
          </p:grpSpPr>
          <p:grpSp>
            <p:nvGrpSpPr>
              <p:cNvPr id="8144" name="Google Shape;8144;p22"/>
              <p:cNvGrpSpPr/>
              <p:nvPr/>
            </p:nvGrpSpPr>
            <p:grpSpPr>
              <a:xfrm flipH="1" rot="10800000">
                <a:off x="-362790" y="380200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145" name="Google Shape;8145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46" name="Google Shape;814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7" name="Google Shape;814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8" name="Google Shape;814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49" name="Google Shape;814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0" name="Google Shape;815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1" name="Google Shape;815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2" name="Google Shape;815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3" name="Google Shape;815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4" name="Google Shape;815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5" name="Google Shape;815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6" name="Google Shape;815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7" name="Google Shape;815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8" name="Google Shape;815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59" name="Google Shape;815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0" name="Google Shape;816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61" name="Google Shape;8161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62" name="Google Shape;8162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3" name="Google Shape;8163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4" name="Google Shape;8164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5" name="Google Shape;8165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6" name="Google Shape;8166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7" name="Google Shape;8167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8" name="Google Shape;8168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69" name="Google Shape;8169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0" name="Google Shape;8170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1" name="Google Shape;8171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2" name="Google Shape;8172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3" name="Google Shape;8173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4" name="Google Shape;8174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5" name="Google Shape;8175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6" name="Google Shape;8176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177" name="Google Shape;8177;p2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78" name="Google Shape;8178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79" name="Google Shape;8179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0" name="Google Shape;8180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1" name="Google Shape;8181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2" name="Google Shape;8182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3" name="Google Shape;8183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4" name="Google Shape;8184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5" name="Google Shape;8185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6" name="Google Shape;8186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7" name="Google Shape;8187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8" name="Google Shape;8188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89" name="Google Shape;8189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0" name="Google Shape;8190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1" name="Google Shape;8191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2" name="Google Shape;8192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193" name="Google Shape;8193;p22"/>
              <p:cNvGrpSpPr/>
              <p:nvPr/>
            </p:nvGrpSpPr>
            <p:grpSpPr>
              <a:xfrm flipH="1" rot="5400000">
                <a:off x="-222578" y="2659018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194" name="Google Shape;8194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195" name="Google Shape;8195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6" name="Google Shape;8196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7" name="Google Shape;8197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8" name="Google Shape;8198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99" name="Google Shape;8199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0" name="Google Shape;8200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1" name="Google Shape;8201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2" name="Google Shape;8202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3" name="Google Shape;8203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4" name="Google Shape;8204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5" name="Google Shape;8205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6" name="Google Shape;8206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7" name="Google Shape;8207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8" name="Google Shape;8208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09" name="Google Shape;8209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10" name="Google Shape;8210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11" name="Google Shape;8211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2" name="Google Shape;8212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3" name="Google Shape;8213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4" name="Google Shape;8214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5" name="Google Shape;8215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6" name="Google Shape;8216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7" name="Google Shape;8217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8" name="Google Shape;8218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19" name="Google Shape;8219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0" name="Google Shape;8220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1" name="Google Shape;8221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2" name="Google Shape;8222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3" name="Google Shape;8223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4" name="Google Shape;8224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5" name="Google Shape;8225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26" name="Google Shape;8226;p2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27" name="Google Shape;8227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8" name="Google Shape;8228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29" name="Google Shape;8229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0" name="Google Shape;8230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1" name="Google Shape;8231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2" name="Google Shape;8232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3" name="Google Shape;8233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4" name="Google Shape;8234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5" name="Google Shape;8235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6" name="Google Shape;8236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7" name="Google Shape;8237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8" name="Google Shape;8238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39" name="Google Shape;8239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0" name="Google Shape;8240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1" name="Google Shape;8241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242" name="Google Shape;8242;p22"/>
              <p:cNvGrpSpPr/>
              <p:nvPr/>
            </p:nvGrpSpPr>
            <p:grpSpPr>
              <a:xfrm rot="-5400000">
                <a:off x="985701" y="3978781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8243" name="Google Shape;8243;p22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44" name="Google Shape;8244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5" name="Google Shape;8245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6" name="Google Shape;8246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7" name="Google Shape;8247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8" name="Google Shape;8248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49" name="Google Shape;8249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0" name="Google Shape;8250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1" name="Google Shape;8251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2" name="Google Shape;8252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3" name="Google Shape;8253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4" name="Google Shape;8254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5" name="Google Shape;8255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6" name="Google Shape;8256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7" name="Google Shape;8257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58" name="Google Shape;8258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59" name="Google Shape;8259;p22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60" name="Google Shape;8260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1" name="Google Shape;8261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2" name="Google Shape;8262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3" name="Google Shape;8263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4" name="Google Shape;8264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5" name="Google Shape;8265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6" name="Google Shape;8266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7" name="Google Shape;8267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8" name="Google Shape;8268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69" name="Google Shape;8269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0" name="Google Shape;8270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1" name="Google Shape;8271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2" name="Google Shape;8272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3" name="Google Shape;8273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4" name="Google Shape;8274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275" name="Google Shape;8275;p22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8276" name="Google Shape;8276;p22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7" name="Google Shape;8277;p22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8" name="Google Shape;8278;p22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79" name="Google Shape;8279;p22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0" name="Google Shape;8280;p22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1" name="Google Shape;8281;p22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2" name="Google Shape;8282;p22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3" name="Google Shape;8283;p22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4" name="Google Shape;8284;p22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5" name="Google Shape;8285;p22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6" name="Google Shape;8286;p22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7" name="Google Shape;8287;p22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8" name="Google Shape;8288;p22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89" name="Google Shape;8289;p22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90" name="Google Shape;8290;p22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8291" name="Google Shape;8291;p22"/>
              <p:cNvSpPr/>
              <p:nvPr/>
            </p:nvSpPr>
            <p:spPr>
              <a:xfrm flipH="1" rot="1592122">
                <a:off x="1316278" y="3907017"/>
                <a:ext cx="540544" cy="2985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92" name="Google Shape;8292;p2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_1_1_1">
    <p:spTree>
      <p:nvGrpSpPr>
        <p:cNvPr id="8293" name="Shape 8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94" name="Google Shape;8294;p2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8295" name="Google Shape;8295;p2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96" name="Google Shape;8296;p2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8297" name="Google Shape;8297;p2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8" name="Google Shape;8298;p2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9" name="Google Shape;8299;p2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0" name="Google Shape;8300;p2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1" name="Google Shape;8301;p2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2" name="Google Shape;8302;p2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3" name="Google Shape;8303;p2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4" name="Google Shape;8304;p2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5" name="Google Shape;8305;p2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6" name="Google Shape;8306;p2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7" name="Google Shape;8307;p2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8" name="Google Shape;8308;p2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9" name="Google Shape;8309;p2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0" name="Google Shape;8310;p2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1" name="Google Shape;8311;p2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2" name="Google Shape;8312;p2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3" name="Google Shape;8313;p2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4" name="Google Shape;8314;p2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5" name="Google Shape;8315;p2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6" name="Google Shape;8316;p2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7" name="Google Shape;8317;p2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8" name="Google Shape;8318;p2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9" name="Google Shape;8319;p2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0" name="Google Shape;8320;p2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1" name="Google Shape;8321;p2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22" name="Google Shape;8322;p2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8323" name="Google Shape;8323;p2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4" name="Google Shape;8324;p2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5" name="Google Shape;8325;p2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6" name="Google Shape;8326;p2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7" name="Google Shape;8327;p2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8" name="Google Shape;8328;p2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9" name="Google Shape;8329;p2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0" name="Google Shape;8330;p2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1" name="Google Shape;8331;p2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2" name="Google Shape;8332;p2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3" name="Google Shape;8333;p2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4" name="Google Shape;8334;p2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5" name="Google Shape;8335;p2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6" name="Google Shape;8336;p2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7" name="Google Shape;8337;p2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8" name="Google Shape;8338;p2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9" name="Google Shape;8339;p2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0" name="Google Shape;8340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1" name="Google Shape;8341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2" name="Google Shape;8342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3" name="Google Shape;8343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4" name="Google Shape;8344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5" name="Google Shape;8345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7" name="Google Shape;8347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8" name="Google Shape;8348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349" name="Google Shape;8349;p2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2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2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2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2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2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2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2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2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2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2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2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2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2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2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2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2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2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2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2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2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2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2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2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2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2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2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2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2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2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2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2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2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2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2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2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2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2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2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2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2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2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2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2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2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2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2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2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2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2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2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2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2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2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2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2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2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2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2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2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2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2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2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2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2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2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2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2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2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2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2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2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2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2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2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2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2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2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2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2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2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2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2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2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2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2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2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2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2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2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2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2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2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2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2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2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2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2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2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2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49" name="Google Shape;8449;p2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8450" name="Google Shape;8450;p2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1" name="Google Shape;8451;p2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2" name="Google Shape;8452;p2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3" name="Google Shape;8453;p2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4" name="Google Shape;8454;p2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5" name="Google Shape;8455;p2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2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2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2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2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2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2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2" name="Google Shape;8462;p2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3" name="Google Shape;8463;p2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2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2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8" name="Google Shape;8468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0" name="Google Shape;8470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1" name="Google Shape;8471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2" name="Google Shape;8472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3" name="Google Shape;8473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4" name="Google Shape;8474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5" name="Google Shape;8475;p2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76" name="Google Shape;8476;p2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2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2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2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2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1" name="Google Shape;8481;p2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8482" name="Google Shape;8482;p2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3" name="Google Shape;8483;p2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4" name="Google Shape;8484;p2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5" name="Google Shape;8485;p2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6" name="Google Shape;8486;p2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7" name="Google Shape;8487;p2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8" name="Google Shape;8488;p2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9" name="Google Shape;8489;p2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0" name="Google Shape;8490;p2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1" name="Google Shape;8491;p2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2" name="Google Shape;8492;p2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3" name="Google Shape;8493;p2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4" name="Google Shape;8494;p2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5" name="Google Shape;8495;p2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6" name="Google Shape;8496;p2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7" name="Google Shape;8497;p2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8" name="Google Shape;8498;p2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2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0" name="Google Shape;8500;p2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1" name="Google Shape;8501;p2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2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2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4" name="Google Shape;8504;p2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5" name="Google Shape;8505;p2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2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2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08" name="Google Shape;8508;p2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09" name="Google Shape;8509;p2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510" name="Google Shape;8510;p2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2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2" name="Google Shape;8512;p2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3" name="Google Shape;8513;p2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4" name="Google Shape;8514;p2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5" name="Google Shape;8515;p2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6" name="Google Shape;8516;p2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7" name="Google Shape;8517;p2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8" name="Google Shape;8518;p2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9" name="Google Shape;8519;p2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0" name="Google Shape;8520;p2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1" name="Google Shape;8521;p2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2" name="Google Shape;8522;p2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3" name="Google Shape;8523;p2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4" name="Google Shape;8524;p2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5" name="Google Shape;8525;p2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6" name="Google Shape;8526;p2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7" name="Google Shape;8527;p2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8" name="Google Shape;8528;p2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9" name="Google Shape;8529;p2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0" name="Google Shape;8530;p2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1" name="Google Shape;8531;p2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2" name="Google Shape;8532;p2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3" name="Google Shape;8533;p2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4" name="Google Shape;8534;p2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5" name="Google Shape;8535;p2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36" name="Google Shape;8536;p23"/>
          <p:cNvGrpSpPr/>
          <p:nvPr/>
        </p:nvGrpSpPr>
        <p:grpSpPr>
          <a:xfrm>
            <a:off x="-414835" y="-478575"/>
            <a:ext cx="9558843" cy="5245807"/>
            <a:chOff x="-414835" y="-478575"/>
            <a:chExt cx="9558843" cy="5245807"/>
          </a:xfrm>
        </p:grpSpPr>
        <p:grpSp>
          <p:nvGrpSpPr>
            <p:cNvPr id="8537" name="Google Shape;8537;p23"/>
            <p:cNvGrpSpPr/>
            <p:nvPr/>
          </p:nvGrpSpPr>
          <p:grpSpPr>
            <a:xfrm rot="-435006">
              <a:off x="-179930" y="22769"/>
              <a:ext cx="8214001" cy="4243119"/>
              <a:chOff x="-181370" y="-128188"/>
              <a:chExt cx="8214040" cy="4243140"/>
            </a:xfrm>
          </p:grpSpPr>
          <p:grpSp>
            <p:nvGrpSpPr>
              <p:cNvPr id="8538" name="Google Shape;8538;p23"/>
              <p:cNvGrpSpPr/>
              <p:nvPr/>
            </p:nvGrpSpPr>
            <p:grpSpPr>
              <a:xfrm flipH="1" rot="5400000">
                <a:off x="6110663" y="2192944"/>
                <a:ext cx="1698945" cy="2145071"/>
                <a:chOff x="146217" y="2712579"/>
                <a:chExt cx="1552966" cy="1960401"/>
              </a:xfrm>
            </p:grpSpPr>
            <p:grpSp>
              <p:nvGrpSpPr>
                <p:cNvPr id="8539" name="Google Shape;8539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540" name="Google Shape;8540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1" name="Google Shape;8541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2" name="Google Shape;8542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3" name="Google Shape;8543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4" name="Google Shape;8544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5" name="Google Shape;8545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6" name="Google Shape;8546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7" name="Google Shape;8547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8" name="Google Shape;8548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49" name="Google Shape;8549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0" name="Google Shape;8550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1" name="Google Shape;8551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2" name="Google Shape;8552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3" name="Google Shape;8553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554" name="Google Shape;8554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555" name="Google Shape;8555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6" name="Google Shape;8556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7" name="Google Shape;8557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8" name="Google Shape;8558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59" name="Google Shape;8559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0" name="Google Shape;8560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1" name="Google Shape;8561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2" name="Google Shape;8562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3" name="Google Shape;8563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4" name="Google Shape;8564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5" name="Google Shape;8565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6" name="Google Shape;8566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7" name="Google Shape;8567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68" name="Google Shape;8568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569" name="Google Shape;8569;p2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570" name="Google Shape;8570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1" name="Google Shape;8571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2" name="Google Shape;8572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3" name="Google Shape;8573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4" name="Google Shape;8574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5" name="Google Shape;8575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6" name="Google Shape;8576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7" name="Google Shape;8577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8" name="Google Shape;8578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79" name="Google Shape;8579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0" name="Google Shape;8580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1" name="Google Shape;8581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2" name="Google Shape;8582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3" name="Google Shape;8583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584" name="Google Shape;8584;p23"/>
              <p:cNvGrpSpPr/>
              <p:nvPr/>
            </p:nvGrpSpPr>
            <p:grpSpPr>
              <a:xfrm flipH="1" rot="-3764223">
                <a:off x="311660" y="45727"/>
                <a:ext cx="1699169" cy="2145136"/>
                <a:chOff x="146217" y="2712579"/>
                <a:chExt cx="1552966" cy="1960401"/>
              </a:xfrm>
            </p:grpSpPr>
            <p:grpSp>
              <p:nvGrpSpPr>
                <p:cNvPr id="8585" name="Google Shape;8585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586" name="Google Shape;858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7" name="Google Shape;858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8" name="Google Shape;858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89" name="Google Shape;858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0" name="Google Shape;859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1" name="Google Shape;859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2" name="Google Shape;859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3" name="Google Shape;859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4" name="Google Shape;859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5" name="Google Shape;859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6" name="Google Shape;859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7" name="Google Shape;859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8" name="Google Shape;859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99" name="Google Shape;859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00" name="Google Shape;8600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01" name="Google Shape;8601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2" name="Google Shape;8602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3" name="Google Shape;8603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4" name="Google Shape;8604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5" name="Google Shape;8605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6" name="Google Shape;8606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7" name="Google Shape;8607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8" name="Google Shape;8608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09" name="Google Shape;8609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0" name="Google Shape;8610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1" name="Google Shape;8611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2" name="Google Shape;8612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3" name="Google Shape;8613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4" name="Google Shape;8614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15" name="Google Shape;8615;p2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616" name="Google Shape;861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7" name="Google Shape;861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8" name="Google Shape;861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19" name="Google Shape;861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0" name="Google Shape;862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1" name="Google Shape;862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2" name="Google Shape;862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3" name="Google Shape;862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4" name="Google Shape;862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5" name="Google Shape;862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6" name="Google Shape;862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7" name="Google Shape;862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8" name="Google Shape;862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29" name="Google Shape;862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8630" name="Google Shape;8630;p23"/>
              <p:cNvSpPr/>
              <p:nvPr/>
            </p:nvSpPr>
            <p:spPr>
              <a:xfrm>
                <a:off x="6430525" y="1869725"/>
                <a:ext cx="1700" cy="850"/>
              </a:xfrm>
              <a:custGeom>
                <a:rect b="b" l="l" r="r" t="t"/>
                <a:pathLst>
                  <a:path extrusionOk="0" h="34" w="68">
                    <a:moveTo>
                      <a:pt x="0" y="0"/>
                    </a:moveTo>
                    <a:lnTo>
                      <a:pt x="67" y="34"/>
                    </a:lnTo>
                    <a:lnTo>
                      <a:pt x="67" y="34"/>
                    </a:lnTo>
                    <a:close/>
                  </a:path>
                </a:pathLst>
              </a:custGeom>
              <a:solidFill>
                <a:srgbClr val="2307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631" name="Google Shape;8631;p23"/>
              <p:cNvGrpSpPr/>
              <p:nvPr/>
            </p:nvGrpSpPr>
            <p:grpSpPr>
              <a:xfrm flipH="1" rot="-3783895">
                <a:off x="1983646" y="1430144"/>
                <a:ext cx="1699078" cy="2145111"/>
                <a:chOff x="146217" y="2712579"/>
                <a:chExt cx="1552966" cy="1960401"/>
              </a:xfrm>
            </p:grpSpPr>
            <p:grpSp>
              <p:nvGrpSpPr>
                <p:cNvPr id="8632" name="Google Shape;8632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633" name="Google Shape;8633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4" name="Google Shape;8634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5" name="Google Shape;8635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6" name="Google Shape;8636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7" name="Google Shape;8637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8" name="Google Shape;8638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39" name="Google Shape;8639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0" name="Google Shape;8640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1" name="Google Shape;8641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2" name="Google Shape;8642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3" name="Google Shape;8643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4" name="Google Shape;8644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5" name="Google Shape;8645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6" name="Google Shape;8646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47" name="Google Shape;8647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48" name="Google Shape;8648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49" name="Google Shape;8649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0" name="Google Shape;8650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1" name="Google Shape;8651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2" name="Google Shape;8652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3" name="Google Shape;8653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4" name="Google Shape;8654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5" name="Google Shape;8655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6" name="Google Shape;8656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7" name="Google Shape;8657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8" name="Google Shape;8658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59" name="Google Shape;8659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0" name="Google Shape;8660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1" name="Google Shape;8661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62" name="Google Shape;8662;p2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663" name="Google Shape;8663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4" name="Google Shape;8664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5" name="Google Shape;8665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6" name="Google Shape;8666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7" name="Google Shape;8667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8" name="Google Shape;8668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69" name="Google Shape;8669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0" name="Google Shape;8670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1" name="Google Shape;8671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2" name="Google Shape;8672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3" name="Google Shape;8673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4" name="Google Shape;8674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5" name="Google Shape;8675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76" name="Google Shape;8676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677" name="Google Shape;8677;p23"/>
              <p:cNvGrpSpPr/>
              <p:nvPr/>
            </p:nvGrpSpPr>
            <p:grpSpPr>
              <a:xfrm flipH="1" rot="-5624831">
                <a:off x="3998304" y="1995395"/>
                <a:ext cx="1699005" cy="2145146"/>
                <a:chOff x="146217" y="2712579"/>
                <a:chExt cx="1552966" cy="1960401"/>
              </a:xfrm>
            </p:grpSpPr>
            <p:grpSp>
              <p:nvGrpSpPr>
                <p:cNvPr id="8678" name="Google Shape;8678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679" name="Google Shape;8679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0" name="Google Shape;8680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1" name="Google Shape;8681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2" name="Google Shape;8682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3" name="Google Shape;8683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4" name="Google Shape;8684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5" name="Google Shape;8685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6" name="Google Shape;8686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7" name="Google Shape;8687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8" name="Google Shape;8688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89" name="Google Shape;8689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0" name="Google Shape;8690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1" name="Google Shape;8691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2" name="Google Shape;8692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693" name="Google Shape;8693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694" name="Google Shape;8694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5" name="Google Shape;8695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6" name="Google Shape;8696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7" name="Google Shape;8697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8" name="Google Shape;8698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99" name="Google Shape;8699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0" name="Google Shape;8700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1" name="Google Shape;8701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2" name="Google Shape;8702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3" name="Google Shape;8703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4" name="Google Shape;8704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5" name="Google Shape;8705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6" name="Google Shape;8706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07" name="Google Shape;8707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08" name="Google Shape;8708;p2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709" name="Google Shape;8709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0" name="Google Shape;8710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1" name="Google Shape;8711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2" name="Google Shape;8712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3" name="Google Shape;8713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4" name="Google Shape;8714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5" name="Google Shape;8715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6" name="Google Shape;8716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7" name="Google Shape;8717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8" name="Google Shape;8718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19" name="Google Shape;8719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0" name="Google Shape;8720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1" name="Google Shape;8721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2" name="Google Shape;8722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723" name="Google Shape;8723;p23"/>
            <p:cNvGrpSpPr/>
            <p:nvPr/>
          </p:nvGrpSpPr>
          <p:grpSpPr>
            <a:xfrm>
              <a:off x="7444908" y="-9"/>
              <a:ext cx="1699100" cy="2145071"/>
              <a:chOff x="7367733" y="196366"/>
              <a:chExt cx="1699100" cy="2145071"/>
            </a:xfrm>
          </p:grpSpPr>
          <p:grpSp>
            <p:nvGrpSpPr>
              <p:cNvPr id="8724" name="Google Shape;8724;p23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8725" name="Google Shape;8725;p2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8726" name="Google Shape;872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7" name="Google Shape;872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8" name="Google Shape;872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29" name="Google Shape;872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0" name="Google Shape;873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1" name="Google Shape;873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2" name="Google Shape;873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3" name="Google Shape;873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4" name="Google Shape;873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5" name="Google Shape;873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6" name="Google Shape;873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7" name="Google Shape;873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8" name="Google Shape;873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39" name="Google Shape;873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40" name="Google Shape;8740;p2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8741" name="Google Shape;8741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2" name="Google Shape;8742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3" name="Google Shape;8743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4" name="Google Shape;8744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5" name="Google Shape;8745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6" name="Google Shape;8746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7" name="Google Shape;8747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8" name="Google Shape;8748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49" name="Google Shape;8749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0" name="Google Shape;8750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1" name="Google Shape;8751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2" name="Google Shape;8752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3" name="Google Shape;8753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4" name="Google Shape;8754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55" name="Google Shape;8755;p2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8756" name="Google Shape;8756;p2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7" name="Google Shape;8757;p2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8" name="Google Shape;8758;p2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9" name="Google Shape;8759;p2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0" name="Google Shape;8760;p2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1" name="Google Shape;8761;p2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2" name="Google Shape;8762;p2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3" name="Google Shape;8763;p2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4" name="Google Shape;8764;p2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5" name="Google Shape;8765;p2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6" name="Google Shape;8766;p2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7" name="Google Shape;8767;p2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8" name="Google Shape;8768;p2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69" name="Google Shape;8769;p2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70" name="Google Shape;8770;p23"/>
              <p:cNvGrpSpPr/>
              <p:nvPr/>
            </p:nvGrpSpPr>
            <p:grpSpPr>
              <a:xfrm>
                <a:off x="7920143" y="760581"/>
                <a:ext cx="631314" cy="578969"/>
                <a:chOff x="7920143" y="760581"/>
                <a:chExt cx="631314" cy="578969"/>
              </a:xfrm>
            </p:grpSpPr>
            <p:grpSp>
              <p:nvGrpSpPr>
                <p:cNvPr id="8771" name="Google Shape;8771;p23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8772" name="Google Shape;8772;p23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73" name="Google Shape;8773;p23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4" name="Google Shape;8774;p23"/>
                <p:cNvGrpSpPr/>
                <p:nvPr/>
              </p:nvGrpSpPr>
              <p:grpSpPr>
                <a:xfrm>
                  <a:off x="7920143" y="760581"/>
                  <a:ext cx="631314" cy="578969"/>
                  <a:chOff x="7920143" y="760581"/>
                  <a:chExt cx="631314" cy="578969"/>
                </a:xfrm>
              </p:grpSpPr>
              <p:sp>
                <p:nvSpPr>
                  <p:cNvPr id="8775" name="Google Shape;8775;p23"/>
                  <p:cNvSpPr/>
                  <p:nvPr/>
                </p:nvSpPr>
                <p:spPr>
                  <a:xfrm>
                    <a:off x="8248228" y="1065572"/>
                    <a:ext cx="303229" cy="273978"/>
                  </a:xfrm>
                  <a:custGeom>
                    <a:rect b="b" l="l" r="r" t="t"/>
                    <a:pathLst>
                      <a:path extrusionOk="0" h="11090" w="12274">
                        <a:moveTo>
                          <a:pt x="624" y="7825"/>
                        </a:moveTo>
                        <a:cubicBezTo>
                          <a:pt x="960" y="8417"/>
                          <a:pt x="1520" y="8817"/>
                          <a:pt x="2016" y="9297"/>
                        </a:cubicBezTo>
                        <a:cubicBezTo>
                          <a:pt x="2465" y="9729"/>
                          <a:pt x="2865" y="10241"/>
                          <a:pt x="3425" y="10529"/>
                        </a:cubicBezTo>
                        <a:cubicBezTo>
                          <a:pt x="3825" y="10689"/>
                          <a:pt x="4241" y="10801"/>
                          <a:pt x="4657" y="10833"/>
                        </a:cubicBezTo>
                        <a:cubicBezTo>
                          <a:pt x="5521" y="10961"/>
                          <a:pt x="6417" y="11089"/>
                          <a:pt x="7265" y="10881"/>
                        </a:cubicBezTo>
                        <a:cubicBezTo>
                          <a:pt x="8193" y="10641"/>
                          <a:pt x="8961" y="10017"/>
                          <a:pt x="9681" y="9393"/>
                        </a:cubicBezTo>
                        <a:cubicBezTo>
                          <a:pt x="10753" y="8481"/>
                          <a:pt x="11873" y="7425"/>
                          <a:pt x="12081" y="6033"/>
                        </a:cubicBezTo>
                        <a:cubicBezTo>
                          <a:pt x="12273" y="4849"/>
                          <a:pt x="11761" y="3665"/>
                          <a:pt x="10993" y="2752"/>
                        </a:cubicBezTo>
                        <a:cubicBezTo>
                          <a:pt x="10225" y="1840"/>
                          <a:pt x="9233" y="1184"/>
                          <a:pt x="8241" y="528"/>
                        </a:cubicBezTo>
                        <a:cubicBezTo>
                          <a:pt x="7841" y="272"/>
                          <a:pt x="7393" y="0"/>
                          <a:pt x="6913" y="32"/>
                        </a:cubicBezTo>
                        <a:cubicBezTo>
                          <a:pt x="6257" y="64"/>
                          <a:pt x="5793" y="656"/>
                          <a:pt x="5345" y="1136"/>
                        </a:cubicBezTo>
                        <a:cubicBezTo>
                          <a:pt x="4209" y="2352"/>
                          <a:pt x="2561" y="2544"/>
                          <a:pt x="1424" y="3553"/>
                        </a:cubicBezTo>
                        <a:cubicBezTo>
                          <a:pt x="448" y="4449"/>
                          <a:pt x="0" y="6673"/>
                          <a:pt x="624" y="7825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76" name="Google Shape;8776;p23"/>
                  <p:cNvSpPr/>
                  <p:nvPr/>
                </p:nvSpPr>
                <p:spPr>
                  <a:xfrm>
                    <a:off x="8318661" y="810602"/>
                    <a:ext cx="195755" cy="236946"/>
                  </a:xfrm>
                  <a:custGeom>
                    <a:rect b="b" l="l" r="r" t="t"/>
                    <a:pathLst>
                      <a:path extrusionOk="0" h="6897" w="5698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77" name="Google Shape;8777;p23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8778" name="Google Shape;8778;p23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8779" name="Google Shape;8779;p23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780" name="Google Shape;8780;p23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8781" name="Google Shape;8781;p2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2_1_1_1_1">
    <p:spTree>
      <p:nvGrpSpPr>
        <p:cNvPr id="8782" name="Shape 8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83" name="Google Shape;8783;p2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8784" name="Google Shape;8784;p2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85" name="Google Shape;8785;p2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8786" name="Google Shape;8786;p2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7" name="Google Shape;8787;p2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8" name="Google Shape;8788;p2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9" name="Google Shape;8789;p2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0" name="Google Shape;8790;p2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1" name="Google Shape;8791;p2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2" name="Google Shape;8792;p2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3" name="Google Shape;8793;p2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4" name="Google Shape;8794;p2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5" name="Google Shape;8795;p2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6" name="Google Shape;8796;p2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7" name="Google Shape;8797;p2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8" name="Google Shape;8798;p2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9" name="Google Shape;8799;p2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0" name="Google Shape;8800;p2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1" name="Google Shape;8801;p2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2" name="Google Shape;8802;p2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3" name="Google Shape;8803;p2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4" name="Google Shape;8804;p2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5" name="Google Shape;8805;p2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6" name="Google Shape;8806;p2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7" name="Google Shape;8807;p2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8" name="Google Shape;8808;p2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9" name="Google Shape;8809;p2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0" name="Google Shape;8810;p2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11" name="Google Shape;8811;p2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8812" name="Google Shape;8812;p2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3" name="Google Shape;8813;p2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4" name="Google Shape;8814;p2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5" name="Google Shape;8815;p2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6" name="Google Shape;8816;p2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7" name="Google Shape;8817;p2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8" name="Google Shape;8818;p2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9" name="Google Shape;8819;p2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0" name="Google Shape;8820;p2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1" name="Google Shape;8821;p2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2" name="Google Shape;8822;p2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3" name="Google Shape;8823;p2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2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2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6" name="Google Shape;8826;p2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7" name="Google Shape;8827;p2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8" name="Google Shape;8828;p2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9" name="Google Shape;8829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0" name="Google Shape;8830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1" name="Google Shape;8831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2" name="Google Shape;8832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3" name="Google Shape;8833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4" name="Google Shape;8834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5" name="Google Shape;8835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6" name="Google Shape;8836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7" name="Google Shape;8837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38" name="Google Shape;8838;p2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2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2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2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2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2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2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2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2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2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2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2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2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2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2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2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2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2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2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2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2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2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2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2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2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2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2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2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2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2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2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2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2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2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2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2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2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2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2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2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2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2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2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2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2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2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2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2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2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2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2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2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2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2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2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2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2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2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2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2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2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2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2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2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2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2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2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2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2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2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2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2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2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2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2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2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2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2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2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2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2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2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2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2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2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2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2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2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2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2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2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2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2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2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2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2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2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2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2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2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38" name="Google Shape;8938;p2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8939" name="Google Shape;8939;p2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2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2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2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3" name="Google Shape;8943;p2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2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2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2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2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2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2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2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2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2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2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2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2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65" name="Google Shape;8965;p2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2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2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2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2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70" name="Google Shape;8970;p2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8971" name="Google Shape;8971;p2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2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2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2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2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2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2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2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2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2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2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2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2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2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2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6" name="Google Shape;8986;p2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7" name="Google Shape;8987;p2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2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2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2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1" name="Google Shape;8991;p2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2" name="Google Shape;8992;p2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3" name="Google Shape;8993;p2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4" name="Google Shape;8994;p2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5" name="Google Shape;8995;p2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6" name="Google Shape;8996;p2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97" name="Google Shape;8997;p2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98" name="Google Shape;8998;p2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8999" name="Google Shape;8999;p2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2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2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2" name="Google Shape;9002;p2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3" name="Google Shape;9003;p2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4" name="Google Shape;9004;p2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5" name="Google Shape;9005;p2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6" name="Google Shape;9006;p2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2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2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9" name="Google Shape;9009;p2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0" name="Google Shape;9010;p2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1" name="Google Shape;9011;p2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2" name="Google Shape;9012;p2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3" name="Google Shape;9013;p2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4" name="Google Shape;9014;p2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5" name="Google Shape;9015;p2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6" name="Google Shape;9016;p2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7" name="Google Shape;9017;p2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8" name="Google Shape;9018;p2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9" name="Google Shape;9019;p2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0" name="Google Shape;9020;p2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1" name="Google Shape;9021;p2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2" name="Google Shape;9022;p2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3" name="Google Shape;9023;p2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4" name="Google Shape;9024;p2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25" name="Google Shape;9025;p24"/>
          <p:cNvGrpSpPr/>
          <p:nvPr/>
        </p:nvGrpSpPr>
        <p:grpSpPr>
          <a:xfrm>
            <a:off x="-459862" y="-308630"/>
            <a:ext cx="10645658" cy="5576344"/>
            <a:chOff x="-459862" y="-308630"/>
            <a:chExt cx="10645658" cy="5576344"/>
          </a:xfrm>
        </p:grpSpPr>
        <p:grpSp>
          <p:nvGrpSpPr>
            <p:cNvPr id="9026" name="Google Shape;9026;p24"/>
            <p:cNvGrpSpPr/>
            <p:nvPr/>
          </p:nvGrpSpPr>
          <p:grpSpPr>
            <a:xfrm>
              <a:off x="-459862" y="-308630"/>
              <a:ext cx="2665792" cy="2736556"/>
              <a:chOff x="-459862" y="-308630"/>
              <a:chExt cx="2665792" cy="2736556"/>
            </a:xfrm>
          </p:grpSpPr>
          <p:grpSp>
            <p:nvGrpSpPr>
              <p:cNvPr id="9027" name="Google Shape;9027;p24"/>
              <p:cNvGrpSpPr/>
              <p:nvPr/>
            </p:nvGrpSpPr>
            <p:grpSpPr>
              <a:xfrm flipH="1">
                <a:off x="-173865" y="-308621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9028" name="Google Shape;9028;p24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9029" name="Google Shape;9029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0" name="Google Shape;9030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1" name="Google Shape;9031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2" name="Google Shape;9032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3" name="Google Shape;9033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4" name="Google Shape;9034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5" name="Google Shape;9035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6" name="Google Shape;9036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7" name="Google Shape;9037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8" name="Google Shape;9038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39" name="Google Shape;9039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0" name="Google Shape;9040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1" name="Google Shape;9041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2" name="Google Shape;9042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043" name="Google Shape;9043;p24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9044" name="Google Shape;9044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5" name="Google Shape;9045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6" name="Google Shape;9046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7" name="Google Shape;9047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8" name="Google Shape;9048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49" name="Google Shape;9049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0" name="Google Shape;9050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1" name="Google Shape;9051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2" name="Google Shape;9052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3" name="Google Shape;9053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4" name="Google Shape;9054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5" name="Google Shape;9055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6" name="Google Shape;9056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57" name="Google Shape;9057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058" name="Google Shape;9058;p24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9059" name="Google Shape;9059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0" name="Google Shape;9060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1" name="Google Shape;9061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2" name="Google Shape;9062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3" name="Google Shape;9063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4" name="Google Shape;9064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5" name="Google Shape;9065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6" name="Google Shape;9066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7" name="Google Shape;9067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8" name="Google Shape;9068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69" name="Google Shape;9069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0" name="Google Shape;9070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1" name="Google Shape;9071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2" name="Google Shape;9072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073" name="Google Shape;9073;p24"/>
              <p:cNvGrpSpPr/>
              <p:nvPr/>
            </p:nvGrpSpPr>
            <p:grpSpPr>
              <a:xfrm flipH="1" rot="-8485613">
                <a:off x="23466" y="-12889"/>
                <a:ext cx="1699136" cy="2145074"/>
                <a:chOff x="146217" y="2712579"/>
                <a:chExt cx="1552966" cy="1960401"/>
              </a:xfrm>
            </p:grpSpPr>
            <p:grpSp>
              <p:nvGrpSpPr>
                <p:cNvPr id="9074" name="Google Shape;9074;p24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9075" name="Google Shape;9075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6" name="Google Shape;9076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7" name="Google Shape;9077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8" name="Google Shape;9078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79" name="Google Shape;9079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0" name="Google Shape;9080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1" name="Google Shape;9081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2" name="Google Shape;9082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3" name="Google Shape;9083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4" name="Google Shape;9084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5" name="Google Shape;9085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6" name="Google Shape;9086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7" name="Google Shape;9087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88" name="Google Shape;9088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089" name="Google Shape;9089;p24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9090" name="Google Shape;9090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1" name="Google Shape;9091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2" name="Google Shape;9092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3" name="Google Shape;9093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4" name="Google Shape;9094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5" name="Google Shape;9095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6" name="Google Shape;9096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7" name="Google Shape;9097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8" name="Google Shape;9098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99" name="Google Shape;9099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0" name="Google Shape;9100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1" name="Google Shape;9101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2" name="Google Shape;9102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3" name="Google Shape;9103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04" name="Google Shape;9104;p24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9105" name="Google Shape;9105;p24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6" name="Google Shape;9106;p24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7" name="Google Shape;9107;p24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8" name="Google Shape;9108;p24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09" name="Google Shape;9109;p24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0" name="Google Shape;9110;p24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1" name="Google Shape;9111;p24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2" name="Google Shape;9112;p24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3" name="Google Shape;9113;p24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4" name="Google Shape;9114;p24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5" name="Google Shape;9115;p24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6" name="Google Shape;9116;p24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7" name="Google Shape;9117;p24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18" name="Google Shape;9118;p24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9119" name="Google Shape;9119;p24"/>
            <p:cNvGrpSpPr/>
            <p:nvPr/>
          </p:nvGrpSpPr>
          <p:grpSpPr>
            <a:xfrm>
              <a:off x="221282" y="128507"/>
              <a:ext cx="983893" cy="983687"/>
              <a:chOff x="162475" y="150075"/>
              <a:chExt cx="871782" cy="871600"/>
            </a:xfrm>
          </p:grpSpPr>
          <p:sp>
            <p:nvSpPr>
              <p:cNvPr id="9120" name="Google Shape;9120;p24"/>
              <p:cNvSpPr/>
              <p:nvPr/>
            </p:nvSpPr>
            <p:spPr>
              <a:xfrm>
                <a:off x="162475" y="150075"/>
                <a:ext cx="871782" cy="871600"/>
              </a:xfrm>
              <a:custGeom>
                <a:rect b="b" l="l" r="r" t="t"/>
                <a:pathLst>
                  <a:path extrusionOk="0" h="4785" w="4786">
                    <a:moveTo>
                      <a:pt x="3937" y="848"/>
                    </a:moveTo>
                    <a:cubicBezTo>
                      <a:pt x="4785" y="1696"/>
                      <a:pt x="4785" y="3089"/>
                      <a:pt x="3937" y="3937"/>
                    </a:cubicBezTo>
                    <a:cubicBezTo>
                      <a:pt x="3089" y="4785"/>
                      <a:pt x="1697" y="4785"/>
                      <a:pt x="849" y="3937"/>
                    </a:cubicBezTo>
                    <a:cubicBezTo>
                      <a:pt x="1" y="3089"/>
                      <a:pt x="1" y="1696"/>
                      <a:pt x="849" y="848"/>
                    </a:cubicBezTo>
                    <a:cubicBezTo>
                      <a:pt x="1697" y="0"/>
                      <a:pt x="3089" y="0"/>
                      <a:pt x="3937" y="8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21" name="Google Shape;9121;p24"/>
              <p:cNvGrpSpPr/>
              <p:nvPr/>
            </p:nvGrpSpPr>
            <p:grpSpPr>
              <a:xfrm>
                <a:off x="203277" y="199620"/>
                <a:ext cx="793092" cy="739172"/>
                <a:chOff x="203277" y="199620"/>
                <a:chExt cx="793092" cy="739172"/>
              </a:xfrm>
            </p:grpSpPr>
            <p:sp>
              <p:nvSpPr>
                <p:cNvPr id="9122" name="Google Shape;9122;p24"/>
                <p:cNvSpPr/>
                <p:nvPr/>
              </p:nvSpPr>
              <p:spPr>
                <a:xfrm>
                  <a:off x="375228" y="199620"/>
                  <a:ext cx="425690" cy="103645"/>
                </a:xfrm>
                <a:custGeom>
                  <a:rect b="b" l="l" r="r" t="t"/>
                  <a:pathLst>
                    <a:path extrusionOk="0" h="569" w="2337">
                      <a:moveTo>
                        <a:pt x="1713" y="0"/>
                      </a:moveTo>
                      <a:cubicBezTo>
                        <a:pt x="1453" y="237"/>
                        <a:pt x="1142" y="306"/>
                        <a:pt x="865" y="306"/>
                      </a:cubicBezTo>
                      <a:cubicBezTo>
                        <a:pt x="580" y="306"/>
                        <a:pt x="330" y="233"/>
                        <a:pt x="209" y="192"/>
                      </a:cubicBezTo>
                      <a:cubicBezTo>
                        <a:pt x="129" y="240"/>
                        <a:pt x="65" y="272"/>
                        <a:pt x="1" y="320"/>
                      </a:cubicBezTo>
                      <a:cubicBezTo>
                        <a:pt x="129" y="352"/>
                        <a:pt x="273" y="416"/>
                        <a:pt x="417" y="464"/>
                      </a:cubicBezTo>
                      <a:cubicBezTo>
                        <a:pt x="589" y="539"/>
                        <a:pt x="771" y="569"/>
                        <a:pt x="958" y="569"/>
                      </a:cubicBezTo>
                      <a:cubicBezTo>
                        <a:pt x="1412" y="569"/>
                        <a:pt x="1895" y="392"/>
                        <a:pt x="2337" y="256"/>
                      </a:cubicBezTo>
                      <a:cubicBezTo>
                        <a:pt x="2145" y="128"/>
                        <a:pt x="1937" y="48"/>
                        <a:pt x="171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3" name="Google Shape;9123;p24"/>
                <p:cNvSpPr/>
                <p:nvPr/>
              </p:nvSpPr>
              <p:spPr>
                <a:xfrm>
                  <a:off x="223678" y="334230"/>
                  <a:ext cx="763948" cy="232609"/>
                </a:xfrm>
                <a:custGeom>
                  <a:rect b="b" l="l" r="r" t="t"/>
                  <a:pathLst>
                    <a:path extrusionOk="0" h="1277" w="4194">
                      <a:moveTo>
                        <a:pt x="2924" y="1"/>
                      </a:moveTo>
                      <a:cubicBezTo>
                        <a:pt x="2683" y="1"/>
                        <a:pt x="2489" y="266"/>
                        <a:pt x="1809" y="381"/>
                      </a:cubicBezTo>
                      <a:cubicBezTo>
                        <a:pt x="1505" y="430"/>
                        <a:pt x="1288" y="450"/>
                        <a:pt x="1120" y="450"/>
                      </a:cubicBezTo>
                      <a:cubicBezTo>
                        <a:pt x="728" y="450"/>
                        <a:pt x="594" y="340"/>
                        <a:pt x="225" y="205"/>
                      </a:cubicBezTo>
                      <a:cubicBezTo>
                        <a:pt x="129" y="349"/>
                        <a:pt x="49" y="509"/>
                        <a:pt x="1" y="669"/>
                      </a:cubicBezTo>
                      <a:cubicBezTo>
                        <a:pt x="49" y="680"/>
                        <a:pt x="97" y="685"/>
                        <a:pt x="145" y="685"/>
                      </a:cubicBezTo>
                      <a:cubicBezTo>
                        <a:pt x="241" y="685"/>
                        <a:pt x="337" y="664"/>
                        <a:pt x="433" y="621"/>
                      </a:cubicBezTo>
                      <a:cubicBezTo>
                        <a:pt x="538" y="574"/>
                        <a:pt x="643" y="553"/>
                        <a:pt x="747" y="553"/>
                      </a:cubicBezTo>
                      <a:cubicBezTo>
                        <a:pt x="1129" y="553"/>
                        <a:pt x="1491" y="837"/>
                        <a:pt x="1793" y="1101"/>
                      </a:cubicBezTo>
                      <a:cubicBezTo>
                        <a:pt x="1933" y="1224"/>
                        <a:pt x="2032" y="1276"/>
                        <a:pt x="2146" y="1276"/>
                      </a:cubicBezTo>
                      <a:cubicBezTo>
                        <a:pt x="2344" y="1276"/>
                        <a:pt x="2583" y="1117"/>
                        <a:pt x="3153" y="893"/>
                      </a:cubicBezTo>
                      <a:cubicBezTo>
                        <a:pt x="3342" y="820"/>
                        <a:pt x="3505" y="791"/>
                        <a:pt x="3647" y="791"/>
                      </a:cubicBezTo>
                      <a:cubicBezTo>
                        <a:pt x="3879" y="791"/>
                        <a:pt x="4054" y="868"/>
                        <a:pt x="4193" y="957"/>
                      </a:cubicBezTo>
                      <a:cubicBezTo>
                        <a:pt x="4177" y="877"/>
                        <a:pt x="4161" y="797"/>
                        <a:pt x="4129" y="717"/>
                      </a:cubicBezTo>
                      <a:cubicBezTo>
                        <a:pt x="3873" y="621"/>
                        <a:pt x="3633" y="477"/>
                        <a:pt x="3425" y="285"/>
                      </a:cubicBezTo>
                      <a:cubicBezTo>
                        <a:pt x="3192" y="75"/>
                        <a:pt x="3052" y="1"/>
                        <a:pt x="292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4" name="Google Shape;9124;p24"/>
                <p:cNvSpPr/>
                <p:nvPr/>
              </p:nvSpPr>
              <p:spPr>
                <a:xfrm>
                  <a:off x="244079" y="718570"/>
                  <a:ext cx="647188" cy="220222"/>
                </a:xfrm>
                <a:custGeom>
                  <a:rect b="b" l="l" r="r" t="t"/>
                  <a:pathLst>
                    <a:path extrusionOk="0" h="1209" w="3553">
                      <a:moveTo>
                        <a:pt x="409" y="1"/>
                      </a:moveTo>
                      <a:cubicBezTo>
                        <a:pt x="217" y="1"/>
                        <a:pt x="88" y="119"/>
                        <a:pt x="1" y="256"/>
                      </a:cubicBezTo>
                      <a:cubicBezTo>
                        <a:pt x="113" y="480"/>
                        <a:pt x="257" y="672"/>
                        <a:pt x="449" y="848"/>
                      </a:cubicBezTo>
                      <a:cubicBezTo>
                        <a:pt x="512" y="837"/>
                        <a:pt x="580" y="831"/>
                        <a:pt x="654" y="831"/>
                      </a:cubicBezTo>
                      <a:cubicBezTo>
                        <a:pt x="918" y="831"/>
                        <a:pt x="1256" y="907"/>
                        <a:pt x="1681" y="1120"/>
                      </a:cubicBezTo>
                      <a:cubicBezTo>
                        <a:pt x="1809" y="1184"/>
                        <a:pt x="1928" y="1209"/>
                        <a:pt x="2039" y="1209"/>
                      </a:cubicBezTo>
                      <a:cubicBezTo>
                        <a:pt x="2427" y="1209"/>
                        <a:pt x="2728" y="907"/>
                        <a:pt x="3045" y="907"/>
                      </a:cubicBezTo>
                      <a:cubicBezTo>
                        <a:pt x="3091" y="907"/>
                        <a:pt x="3138" y="913"/>
                        <a:pt x="3185" y="928"/>
                      </a:cubicBezTo>
                      <a:cubicBezTo>
                        <a:pt x="3233" y="944"/>
                        <a:pt x="3281" y="944"/>
                        <a:pt x="3329" y="960"/>
                      </a:cubicBezTo>
                      <a:cubicBezTo>
                        <a:pt x="3409" y="896"/>
                        <a:pt x="3489" y="832"/>
                        <a:pt x="3553" y="752"/>
                      </a:cubicBezTo>
                      <a:cubicBezTo>
                        <a:pt x="3425" y="720"/>
                        <a:pt x="3313" y="640"/>
                        <a:pt x="3233" y="528"/>
                      </a:cubicBezTo>
                      <a:cubicBezTo>
                        <a:pt x="3068" y="300"/>
                        <a:pt x="2950" y="215"/>
                        <a:pt x="2833" y="215"/>
                      </a:cubicBezTo>
                      <a:cubicBezTo>
                        <a:pt x="2679" y="215"/>
                        <a:pt x="2528" y="364"/>
                        <a:pt x="2273" y="528"/>
                      </a:cubicBezTo>
                      <a:cubicBezTo>
                        <a:pt x="2107" y="634"/>
                        <a:pt x="1985" y="690"/>
                        <a:pt x="1855" y="690"/>
                      </a:cubicBezTo>
                      <a:cubicBezTo>
                        <a:pt x="1633" y="690"/>
                        <a:pt x="1389" y="528"/>
                        <a:pt x="865" y="176"/>
                      </a:cubicBezTo>
                      <a:cubicBezTo>
                        <a:pt x="683" y="50"/>
                        <a:pt x="533" y="1"/>
                        <a:pt x="40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5" name="Google Shape;9125;p24"/>
                <p:cNvSpPr/>
                <p:nvPr/>
              </p:nvSpPr>
              <p:spPr>
                <a:xfrm>
                  <a:off x="287795" y="298711"/>
                  <a:ext cx="414761" cy="74500"/>
                </a:xfrm>
                <a:custGeom>
                  <a:rect b="b" l="l" r="r" t="t"/>
                  <a:pathLst>
                    <a:path extrusionOk="0" h="409" w="2277">
                      <a:moveTo>
                        <a:pt x="193" y="0"/>
                      </a:moveTo>
                      <a:cubicBezTo>
                        <a:pt x="129" y="64"/>
                        <a:pt x="49" y="144"/>
                        <a:pt x="1" y="224"/>
                      </a:cubicBezTo>
                      <a:cubicBezTo>
                        <a:pt x="257" y="272"/>
                        <a:pt x="609" y="336"/>
                        <a:pt x="1041" y="384"/>
                      </a:cubicBezTo>
                      <a:cubicBezTo>
                        <a:pt x="1171" y="401"/>
                        <a:pt x="1291" y="408"/>
                        <a:pt x="1400" y="408"/>
                      </a:cubicBezTo>
                      <a:cubicBezTo>
                        <a:pt x="2023" y="408"/>
                        <a:pt x="2277" y="174"/>
                        <a:pt x="1964" y="174"/>
                      </a:cubicBezTo>
                      <a:cubicBezTo>
                        <a:pt x="1916" y="174"/>
                        <a:pt x="1853" y="179"/>
                        <a:pt x="1777" y="192"/>
                      </a:cubicBezTo>
                      <a:cubicBezTo>
                        <a:pt x="1706" y="203"/>
                        <a:pt x="1627" y="207"/>
                        <a:pt x="1545" y="207"/>
                      </a:cubicBezTo>
                      <a:cubicBezTo>
                        <a:pt x="1107" y="207"/>
                        <a:pt x="543" y="81"/>
                        <a:pt x="19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6" name="Google Shape;9126;p24"/>
                <p:cNvSpPr/>
                <p:nvPr/>
              </p:nvSpPr>
              <p:spPr>
                <a:xfrm>
                  <a:off x="832427" y="506910"/>
                  <a:ext cx="163937" cy="81422"/>
                </a:xfrm>
                <a:custGeom>
                  <a:rect b="b" l="l" r="r" t="t"/>
                  <a:pathLst>
                    <a:path extrusionOk="0" h="447" w="900">
                      <a:moveTo>
                        <a:pt x="155" y="1"/>
                      </a:moveTo>
                      <a:cubicBezTo>
                        <a:pt x="53" y="1"/>
                        <a:pt x="1" y="37"/>
                        <a:pt x="51" y="137"/>
                      </a:cubicBezTo>
                      <a:cubicBezTo>
                        <a:pt x="150" y="336"/>
                        <a:pt x="540" y="447"/>
                        <a:pt x="805" y="447"/>
                      </a:cubicBezTo>
                      <a:cubicBezTo>
                        <a:pt x="839" y="447"/>
                        <a:pt x="870" y="445"/>
                        <a:pt x="899" y="441"/>
                      </a:cubicBezTo>
                      <a:cubicBezTo>
                        <a:pt x="899" y="361"/>
                        <a:pt x="883" y="281"/>
                        <a:pt x="883" y="201"/>
                      </a:cubicBezTo>
                      <a:cubicBezTo>
                        <a:pt x="706" y="128"/>
                        <a:pt x="345" y="1"/>
                        <a:pt x="15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7" name="Google Shape;9127;p24"/>
                <p:cNvSpPr/>
                <p:nvPr/>
              </p:nvSpPr>
              <p:spPr>
                <a:xfrm>
                  <a:off x="829877" y="272481"/>
                  <a:ext cx="131514" cy="154647"/>
                </a:xfrm>
                <a:custGeom>
                  <a:rect b="b" l="l" r="r" t="t"/>
                  <a:pathLst>
                    <a:path extrusionOk="0" h="849" w="722">
                      <a:moveTo>
                        <a:pt x="81" y="0"/>
                      </a:moveTo>
                      <a:cubicBezTo>
                        <a:pt x="33" y="64"/>
                        <a:pt x="1" y="128"/>
                        <a:pt x="17" y="192"/>
                      </a:cubicBezTo>
                      <a:cubicBezTo>
                        <a:pt x="49" y="448"/>
                        <a:pt x="449" y="704"/>
                        <a:pt x="721" y="848"/>
                      </a:cubicBezTo>
                      <a:cubicBezTo>
                        <a:pt x="577" y="512"/>
                        <a:pt x="369" y="224"/>
                        <a:pt x="8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8" name="Google Shape;9128;p24"/>
                <p:cNvSpPr/>
                <p:nvPr/>
              </p:nvSpPr>
              <p:spPr>
                <a:xfrm>
                  <a:off x="203277" y="473394"/>
                  <a:ext cx="793092" cy="282519"/>
                </a:xfrm>
                <a:custGeom>
                  <a:rect b="b" l="l" r="r" t="t"/>
                  <a:pathLst>
                    <a:path extrusionOk="0" h="1551" w="4354">
                      <a:moveTo>
                        <a:pt x="543" y="0"/>
                      </a:moveTo>
                      <a:cubicBezTo>
                        <a:pt x="372" y="0"/>
                        <a:pt x="202" y="43"/>
                        <a:pt x="49" y="129"/>
                      </a:cubicBezTo>
                      <a:cubicBezTo>
                        <a:pt x="17" y="241"/>
                        <a:pt x="1" y="353"/>
                        <a:pt x="1" y="449"/>
                      </a:cubicBezTo>
                      <a:cubicBezTo>
                        <a:pt x="124" y="408"/>
                        <a:pt x="253" y="388"/>
                        <a:pt x="384" y="388"/>
                      </a:cubicBezTo>
                      <a:cubicBezTo>
                        <a:pt x="557" y="388"/>
                        <a:pt x="732" y="424"/>
                        <a:pt x="897" y="497"/>
                      </a:cubicBezTo>
                      <a:cubicBezTo>
                        <a:pt x="1377" y="754"/>
                        <a:pt x="577" y="625"/>
                        <a:pt x="1" y="786"/>
                      </a:cubicBezTo>
                      <a:cubicBezTo>
                        <a:pt x="1" y="962"/>
                        <a:pt x="49" y="1122"/>
                        <a:pt x="97" y="1298"/>
                      </a:cubicBezTo>
                      <a:cubicBezTo>
                        <a:pt x="262" y="1105"/>
                        <a:pt x="595" y="965"/>
                        <a:pt x="895" y="965"/>
                      </a:cubicBezTo>
                      <a:cubicBezTo>
                        <a:pt x="1118" y="965"/>
                        <a:pt x="1322" y="1042"/>
                        <a:pt x="1425" y="1234"/>
                      </a:cubicBezTo>
                      <a:cubicBezTo>
                        <a:pt x="1550" y="1457"/>
                        <a:pt x="1755" y="1551"/>
                        <a:pt x="1986" y="1551"/>
                      </a:cubicBezTo>
                      <a:cubicBezTo>
                        <a:pt x="2318" y="1551"/>
                        <a:pt x="2703" y="1357"/>
                        <a:pt x="2977" y="1074"/>
                      </a:cubicBezTo>
                      <a:cubicBezTo>
                        <a:pt x="3055" y="990"/>
                        <a:pt x="3119" y="956"/>
                        <a:pt x="3173" y="956"/>
                      </a:cubicBezTo>
                      <a:cubicBezTo>
                        <a:pt x="3385" y="956"/>
                        <a:pt x="3433" y="1482"/>
                        <a:pt x="3584" y="1482"/>
                      </a:cubicBezTo>
                      <a:cubicBezTo>
                        <a:pt x="3620" y="1482"/>
                        <a:pt x="3662" y="1452"/>
                        <a:pt x="3713" y="1378"/>
                      </a:cubicBezTo>
                      <a:cubicBezTo>
                        <a:pt x="3857" y="1170"/>
                        <a:pt x="4081" y="1010"/>
                        <a:pt x="4321" y="914"/>
                      </a:cubicBezTo>
                      <a:cubicBezTo>
                        <a:pt x="4321" y="866"/>
                        <a:pt x="4337" y="802"/>
                        <a:pt x="4353" y="738"/>
                      </a:cubicBezTo>
                      <a:lnTo>
                        <a:pt x="4353" y="738"/>
                      </a:lnTo>
                      <a:cubicBezTo>
                        <a:pt x="4254" y="814"/>
                        <a:pt x="4141" y="850"/>
                        <a:pt x="4030" y="850"/>
                      </a:cubicBezTo>
                      <a:cubicBezTo>
                        <a:pt x="3908" y="850"/>
                        <a:pt x="3789" y="805"/>
                        <a:pt x="3697" y="721"/>
                      </a:cubicBezTo>
                      <a:cubicBezTo>
                        <a:pt x="3530" y="547"/>
                        <a:pt x="3405" y="465"/>
                        <a:pt x="3273" y="465"/>
                      </a:cubicBezTo>
                      <a:cubicBezTo>
                        <a:pt x="3114" y="465"/>
                        <a:pt x="2944" y="583"/>
                        <a:pt x="2673" y="802"/>
                      </a:cubicBezTo>
                      <a:cubicBezTo>
                        <a:pt x="2529" y="918"/>
                        <a:pt x="2404" y="969"/>
                        <a:pt x="2282" y="969"/>
                      </a:cubicBezTo>
                      <a:cubicBezTo>
                        <a:pt x="1984" y="969"/>
                        <a:pt x="1705" y="662"/>
                        <a:pt x="1217" y="241"/>
                      </a:cubicBezTo>
                      <a:cubicBezTo>
                        <a:pt x="1021" y="83"/>
                        <a:pt x="782" y="0"/>
                        <a:pt x="54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129" name="Google Shape;9129;p24"/>
            <p:cNvGrpSpPr/>
            <p:nvPr/>
          </p:nvGrpSpPr>
          <p:grpSpPr>
            <a:xfrm>
              <a:off x="7759235" y="1680472"/>
              <a:ext cx="2426561" cy="3587242"/>
              <a:chOff x="7759235" y="1680472"/>
              <a:chExt cx="2426561" cy="3587242"/>
            </a:xfrm>
          </p:grpSpPr>
          <p:grpSp>
            <p:nvGrpSpPr>
              <p:cNvPr id="9130" name="Google Shape;9130;p24"/>
              <p:cNvGrpSpPr/>
              <p:nvPr/>
            </p:nvGrpSpPr>
            <p:grpSpPr>
              <a:xfrm flipH="1" rot="10800000">
                <a:off x="8295610" y="2427931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9131" name="Google Shape;9131;p24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32" name="Google Shape;9132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3" name="Google Shape;9133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4" name="Google Shape;9134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5" name="Google Shape;9135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6" name="Google Shape;9136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7" name="Google Shape;9137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8" name="Google Shape;9138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39" name="Google Shape;9139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0" name="Google Shape;9140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1" name="Google Shape;9141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2" name="Google Shape;9142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3" name="Google Shape;9143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4" name="Google Shape;9144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5" name="Google Shape;9145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6" name="Google Shape;9146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47" name="Google Shape;9147;p24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48" name="Google Shape;9148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49" name="Google Shape;9149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0" name="Google Shape;9150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1" name="Google Shape;9151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2" name="Google Shape;9152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3" name="Google Shape;9153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4" name="Google Shape;9154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5" name="Google Shape;9155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6" name="Google Shape;9156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7" name="Google Shape;9157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8" name="Google Shape;9158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59" name="Google Shape;9159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0" name="Google Shape;9160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1" name="Google Shape;9161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2" name="Google Shape;9162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63" name="Google Shape;9163;p24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64" name="Google Shape;9164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5" name="Google Shape;9165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6" name="Google Shape;9166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7" name="Google Shape;9167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8" name="Google Shape;9168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69" name="Google Shape;9169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0" name="Google Shape;9170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1" name="Google Shape;9171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2" name="Google Shape;9172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3" name="Google Shape;9173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4" name="Google Shape;9174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5" name="Google Shape;9175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6" name="Google Shape;9176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7" name="Google Shape;9177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78" name="Google Shape;9178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179" name="Google Shape;9179;p24"/>
              <p:cNvGrpSpPr/>
              <p:nvPr/>
            </p:nvGrpSpPr>
            <p:grpSpPr>
              <a:xfrm flipH="1" rot="-10641026">
                <a:off x="7795501" y="3629649"/>
                <a:ext cx="1511062" cy="1603996"/>
                <a:chOff x="7805848" y="0"/>
                <a:chExt cx="1338162" cy="1420462"/>
              </a:xfrm>
            </p:grpSpPr>
            <p:grpSp>
              <p:nvGrpSpPr>
                <p:cNvPr id="9180" name="Google Shape;9180;p24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81" name="Google Shape;9181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2" name="Google Shape;9182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3" name="Google Shape;9183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4" name="Google Shape;9184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5" name="Google Shape;9185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6" name="Google Shape;9186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7" name="Google Shape;9187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8" name="Google Shape;9188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89" name="Google Shape;9189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0" name="Google Shape;9190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1" name="Google Shape;9191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2" name="Google Shape;9192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3" name="Google Shape;9193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4" name="Google Shape;9194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5" name="Google Shape;9195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196" name="Google Shape;9196;p24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197" name="Google Shape;9197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8" name="Google Shape;9198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99" name="Google Shape;9199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0" name="Google Shape;9200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1" name="Google Shape;9201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2" name="Google Shape;9202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3" name="Google Shape;9203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4" name="Google Shape;9204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5" name="Google Shape;9205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6" name="Google Shape;9206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7" name="Google Shape;9207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8" name="Google Shape;9208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09" name="Google Shape;9209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0" name="Google Shape;9210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1" name="Google Shape;9211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12" name="Google Shape;9212;p24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13" name="Google Shape;9213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4" name="Google Shape;9214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5" name="Google Shape;9215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6" name="Google Shape;9216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7" name="Google Shape;9217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8" name="Google Shape;9218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19" name="Google Shape;9219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0" name="Google Shape;9220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1" name="Google Shape;9221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2" name="Google Shape;9222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3" name="Google Shape;9223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4" name="Google Shape;9224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5" name="Google Shape;9225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6" name="Google Shape;9226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27" name="Google Shape;9227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9228" name="Google Shape;9228;p24"/>
              <p:cNvGrpSpPr/>
              <p:nvPr/>
            </p:nvGrpSpPr>
            <p:grpSpPr>
              <a:xfrm rot="-5400000">
                <a:off x="8628276" y="1634006"/>
                <a:ext cx="1511053" cy="1603986"/>
                <a:chOff x="7805848" y="0"/>
                <a:chExt cx="1338162" cy="1420462"/>
              </a:xfrm>
            </p:grpSpPr>
            <p:grpSp>
              <p:nvGrpSpPr>
                <p:cNvPr id="9229" name="Google Shape;9229;p24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30" name="Google Shape;9230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1" name="Google Shape;9231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2" name="Google Shape;9232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3" name="Google Shape;9233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4" name="Google Shape;9234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5" name="Google Shape;9235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6" name="Google Shape;9236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7" name="Google Shape;9237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8" name="Google Shape;9238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39" name="Google Shape;9239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0" name="Google Shape;9240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1" name="Google Shape;9241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2" name="Google Shape;9242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3" name="Google Shape;9243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4" name="Google Shape;9244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45" name="Google Shape;9245;p24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46" name="Google Shape;9246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7" name="Google Shape;9247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8" name="Google Shape;9248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49" name="Google Shape;9249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0" name="Google Shape;9250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1" name="Google Shape;9251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2" name="Google Shape;9252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3" name="Google Shape;9253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4" name="Google Shape;9254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5" name="Google Shape;9255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6" name="Google Shape;9256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7" name="Google Shape;9257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8" name="Google Shape;9258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59" name="Google Shape;9259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0" name="Google Shape;9260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9261" name="Google Shape;9261;p24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9262" name="Google Shape;9262;p24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3" name="Google Shape;9263;p24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4" name="Google Shape;9264;p24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5" name="Google Shape;9265;p24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6" name="Google Shape;9266;p24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7" name="Google Shape;9267;p24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8" name="Google Shape;9268;p24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69" name="Google Shape;9269;p24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0" name="Google Shape;9270;p24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1" name="Google Shape;9271;p24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2" name="Google Shape;9272;p24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3" name="Google Shape;9273;p24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4" name="Google Shape;9274;p24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5" name="Google Shape;9275;p24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76" name="Google Shape;9276;p24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9277" name="Google Shape;9277;p24"/>
              <p:cNvSpPr/>
              <p:nvPr/>
            </p:nvSpPr>
            <p:spPr>
              <a:xfrm rot="-1592122">
                <a:off x="7962278" y="4282354"/>
                <a:ext cx="540544" cy="2985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8" name="Google Shape;9278;p24"/>
              <p:cNvSpPr/>
              <p:nvPr/>
            </p:nvSpPr>
            <p:spPr>
              <a:xfrm rot="-1592165">
                <a:off x="8563429" y="2660711"/>
                <a:ext cx="316510" cy="174799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279" name="Google Shape;9279;p2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2_1_1_1_1_2">
    <p:spTree>
      <p:nvGrpSpPr>
        <p:cNvPr id="9280" name="Shape 9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81" name="Google Shape;9281;p2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9282" name="Google Shape;9282;p2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83" name="Google Shape;9283;p2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9284" name="Google Shape;9284;p2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2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6" name="Google Shape;9286;p2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7" name="Google Shape;9287;p2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8" name="Google Shape;9288;p2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9" name="Google Shape;9289;p2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0" name="Google Shape;9290;p2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1" name="Google Shape;9291;p2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2" name="Google Shape;9292;p2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3" name="Google Shape;9293;p2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4" name="Google Shape;9294;p2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2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2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2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2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2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2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2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2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2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4" name="Google Shape;9304;p2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5" name="Google Shape;9305;p2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6" name="Google Shape;9306;p2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7" name="Google Shape;9307;p2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8" name="Google Shape;9308;p2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09" name="Google Shape;9309;p2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9310" name="Google Shape;9310;p2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1" name="Google Shape;9311;p2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2" name="Google Shape;9312;p2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3" name="Google Shape;9313;p2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4" name="Google Shape;9314;p2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5" name="Google Shape;9315;p2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6" name="Google Shape;9316;p2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7" name="Google Shape;9317;p2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8" name="Google Shape;9318;p2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9" name="Google Shape;9319;p2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0" name="Google Shape;9320;p2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1" name="Google Shape;9321;p2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2" name="Google Shape;9322;p2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3" name="Google Shape;9323;p2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4" name="Google Shape;9324;p2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5" name="Google Shape;9325;p2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6" name="Google Shape;9326;p2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7" name="Google Shape;9327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8" name="Google Shape;9328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9" name="Google Shape;9329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0" name="Google Shape;9330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1" name="Google Shape;9331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2" name="Google Shape;9332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3" name="Google Shape;9333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4" name="Google Shape;9334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5" name="Google Shape;9335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36" name="Google Shape;9336;p2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2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2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2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2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2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2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2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2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2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2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2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2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2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2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2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2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2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2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2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2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2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2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2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2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2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2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2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2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2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2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2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2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2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2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2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2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2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2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2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2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2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2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2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2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2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2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2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2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2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2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2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2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2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2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2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2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2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2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2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2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2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2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2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2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2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2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2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2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2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2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2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2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2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2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2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2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2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2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2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2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2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2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2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2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2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2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2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2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2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2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2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2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2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2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2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2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2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2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2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36" name="Google Shape;9436;p2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9437" name="Google Shape;9437;p2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8" name="Google Shape;9438;p2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9" name="Google Shape;9439;p2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0" name="Google Shape;9440;p2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1" name="Google Shape;9441;p2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2" name="Google Shape;9442;p2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2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4" name="Google Shape;9444;p2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5" name="Google Shape;9445;p2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2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7" name="Google Shape;9447;p2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2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2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2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2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2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8" name="Google Shape;9458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2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63" name="Google Shape;9463;p2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2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2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2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2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68" name="Google Shape;9468;p2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9469" name="Google Shape;9469;p2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2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2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2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2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2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2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2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2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2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2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2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2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2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2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2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2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2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2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2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2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2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2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2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2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2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95" name="Google Shape;9495;p2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496" name="Google Shape;9496;p2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9497" name="Google Shape;9497;p2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2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2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2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2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2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2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2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2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2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2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2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2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2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2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2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3" name="Google Shape;9513;p2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2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2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2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2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2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2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2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2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2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523" name="Google Shape;9523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524" name="Google Shape;9524;p25"/>
          <p:cNvGrpSpPr/>
          <p:nvPr/>
        </p:nvGrpSpPr>
        <p:grpSpPr>
          <a:xfrm rot="7328285">
            <a:off x="8209673" y="230891"/>
            <a:ext cx="962816" cy="781079"/>
            <a:chOff x="4911497" y="423244"/>
            <a:chExt cx="700659" cy="568406"/>
          </a:xfrm>
        </p:grpSpPr>
        <p:sp>
          <p:nvSpPr>
            <p:cNvPr id="9525" name="Google Shape;9525;p25"/>
            <p:cNvSpPr/>
            <p:nvPr/>
          </p:nvSpPr>
          <p:spPr>
            <a:xfrm>
              <a:off x="4984033" y="423244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25"/>
            <p:cNvSpPr/>
            <p:nvPr/>
          </p:nvSpPr>
          <p:spPr>
            <a:xfrm>
              <a:off x="5467731" y="438799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25"/>
            <p:cNvSpPr/>
            <p:nvPr/>
          </p:nvSpPr>
          <p:spPr>
            <a:xfrm>
              <a:off x="5212476" y="819225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25"/>
            <p:cNvSpPr/>
            <p:nvPr/>
          </p:nvSpPr>
          <p:spPr>
            <a:xfrm>
              <a:off x="4911497" y="757039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25"/>
            <p:cNvSpPr/>
            <p:nvPr/>
          </p:nvSpPr>
          <p:spPr>
            <a:xfrm>
              <a:off x="5385825" y="689585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0" name="Google Shape;9530;p25"/>
          <p:cNvGrpSpPr/>
          <p:nvPr/>
        </p:nvGrpSpPr>
        <p:grpSpPr>
          <a:xfrm flipH="1" rot="128057">
            <a:off x="8031511" y="-498442"/>
            <a:ext cx="1510990" cy="1603919"/>
            <a:chOff x="7805848" y="0"/>
            <a:chExt cx="1338162" cy="1420462"/>
          </a:xfrm>
        </p:grpSpPr>
        <p:grpSp>
          <p:nvGrpSpPr>
            <p:cNvPr id="9531" name="Google Shape;9531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532" name="Google Shape;9532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7" name="Google Shape;9547;p25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9548" name="Google Shape;9548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25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3" name="Google Shape;9563;p25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9564" name="Google Shape;9564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25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79" name="Google Shape;9579;p25"/>
          <p:cNvGrpSpPr/>
          <p:nvPr/>
        </p:nvGrpSpPr>
        <p:grpSpPr>
          <a:xfrm flipH="1" rot="128057">
            <a:off x="8115755" y="655981"/>
            <a:ext cx="1510990" cy="1603919"/>
            <a:chOff x="7805848" y="0"/>
            <a:chExt cx="1338162" cy="1420462"/>
          </a:xfrm>
        </p:grpSpPr>
        <p:grpSp>
          <p:nvGrpSpPr>
            <p:cNvPr id="9580" name="Google Shape;9580;p25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9581" name="Google Shape;9581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25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6" name="Google Shape;9586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7" name="Google Shape;9587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96" name="Google Shape;9596;p25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9597" name="Google Shape;9597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8" name="Google Shape;9598;p25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9" name="Google Shape;9599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0" name="Google Shape;9600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8" name="Google Shape;9608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9" name="Google Shape;9609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0" name="Google Shape;9610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1" name="Google Shape;9611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12" name="Google Shape;9612;p25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9613" name="Google Shape;9613;p25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4" name="Google Shape;9614;p25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5" name="Google Shape;9615;p25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6" name="Google Shape;9616;p25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7" name="Google Shape;9617;p25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8" name="Google Shape;9618;p25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9" name="Google Shape;9619;p25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0" name="Google Shape;9620;p25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1" name="Google Shape;9621;p25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2" name="Google Shape;9622;p25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3" name="Google Shape;9623;p25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4" name="Google Shape;9624;p25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5" name="Google Shape;9625;p25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6" name="Google Shape;9626;p25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7" name="Google Shape;9627;p25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28" name="Google Shape;9628;p25"/>
          <p:cNvGrpSpPr/>
          <p:nvPr/>
        </p:nvGrpSpPr>
        <p:grpSpPr>
          <a:xfrm>
            <a:off x="-1044178" y="3346088"/>
            <a:ext cx="4606862" cy="2631107"/>
            <a:chOff x="-1044178" y="3346088"/>
            <a:chExt cx="4606862" cy="2631107"/>
          </a:xfrm>
        </p:grpSpPr>
        <p:grpSp>
          <p:nvGrpSpPr>
            <p:cNvPr id="9629" name="Google Shape;9629;p25"/>
            <p:cNvGrpSpPr/>
            <p:nvPr/>
          </p:nvGrpSpPr>
          <p:grpSpPr>
            <a:xfrm flipH="1" rot="1481150">
              <a:off x="351508" y="3917869"/>
              <a:ext cx="1511047" cy="1603979"/>
              <a:chOff x="7805848" y="0"/>
              <a:chExt cx="1338162" cy="1420462"/>
            </a:xfrm>
          </p:grpSpPr>
          <p:grpSp>
            <p:nvGrpSpPr>
              <p:cNvPr id="9630" name="Google Shape;9630;p25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631" name="Google Shape;9631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2" name="Google Shape;9632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3" name="Google Shape;9633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4" name="Google Shape;9634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5" name="Google Shape;9635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6" name="Google Shape;9636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7" name="Google Shape;9637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8" name="Google Shape;9638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39" name="Google Shape;9639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0" name="Google Shape;9640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1" name="Google Shape;9641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2" name="Google Shape;9642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3" name="Google Shape;9643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4" name="Google Shape;9644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5" name="Google Shape;9645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46" name="Google Shape;9646;p25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9647" name="Google Shape;9647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8" name="Google Shape;9648;p25"/>
                <p:cNvSpPr/>
                <p:nvPr/>
              </p:nvSpPr>
              <p:spPr>
                <a:xfrm>
                  <a:off x="2092310" y="1107011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49" name="Google Shape;9649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0" name="Google Shape;9650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1" name="Google Shape;9651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2" name="Google Shape;9652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3" name="Google Shape;9653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4" name="Google Shape;9654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5" name="Google Shape;9655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6" name="Google Shape;9656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7" name="Google Shape;9657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8" name="Google Shape;9658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59" name="Google Shape;9659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0" name="Google Shape;9660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1" name="Google Shape;9661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62" name="Google Shape;9662;p25"/>
              <p:cNvGrpSpPr/>
              <p:nvPr/>
            </p:nvGrpSpPr>
            <p:grpSpPr>
              <a:xfrm flipH="1" rot="10800000">
                <a:off x="8257960" y="38962"/>
                <a:ext cx="775450" cy="1381500"/>
                <a:chOff x="2092310" y="847750"/>
                <a:chExt cx="775450" cy="1381500"/>
              </a:xfrm>
            </p:grpSpPr>
            <p:sp>
              <p:nvSpPr>
                <p:cNvPr id="9663" name="Google Shape;9663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4" name="Google Shape;9664;p25"/>
                <p:cNvSpPr/>
                <p:nvPr/>
              </p:nvSpPr>
              <p:spPr>
                <a:xfrm>
                  <a:off x="2092310" y="218671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5" name="Google Shape;9665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6" name="Google Shape;9666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7" name="Google Shape;9667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8" name="Google Shape;9668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69" name="Google Shape;9669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0" name="Google Shape;9670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1" name="Google Shape;9671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2" name="Google Shape;9672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3" name="Google Shape;9673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4" name="Google Shape;9674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5" name="Google Shape;9675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6" name="Google Shape;9676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77" name="Google Shape;9677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678" name="Google Shape;9678;p25"/>
            <p:cNvGrpSpPr/>
            <p:nvPr/>
          </p:nvGrpSpPr>
          <p:grpSpPr>
            <a:xfrm flipH="1" rot="-9318850">
              <a:off x="1785739" y="4130970"/>
              <a:ext cx="1511047" cy="1603979"/>
              <a:chOff x="7805848" y="0"/>
              <a:chExt cx="1338162" cy="1420462"/>
            </a:xfrm>
          </p:grpSpPr>
          <p:grpSp>
            <p:nvGrpSpPr>
              <p:cNvPr id="9679" name="Google Shape;9679;p25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680" name="Google Shape;9680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1" name="Google Shape;9681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2" name="Google Shape;9682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3" name="Google Shape;9683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4" name="Google Shape;9684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5" name="Google Shape;9685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6" name="Google Shape;9686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7" name="Google Shape;9687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8" name="Google Shape;9688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89" name="Google Shape;9689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0" name="Google Shape;9690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1" name="Google Shape;9691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2" name="Google Shape;9692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3" name="Google Shape;9693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4" name="Google Shape;9694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695" name="Google Shape;9695;p25"/>
              <p:cNvGrpSpPr/>
              <p:nvPr/>
            </p:nvGrpSpPr>
            <p:grpSpPr>
              <a:xfrm rot="-5400000">
                <a:off x="7604532" y="353091"/>
                <a:ext cx="1112857" cy="710225"/>
                <a:chOff x="1754903" y="847750"/>
                <a:chExt cx="1112857" cy="710225"/>
              </a:xfrm>
            </p:grpSpPr>
            <p:sp>
              <p:nvSpPr>
                <p:cNvPr id="9696" name="Google Shape;9696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7" name="Google Shape;9697;p25"/>
                <p:cNvSpPr/>
                <p:nvPr/>
              </p:nvSpPr>
              <p:spPr>
                <a:xfrm>
                  <a:off x="1754903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8" name="Google Shape;9698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99" name="Google Shape;9699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0" name="Google Shape;9700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1" name="Google Shape;9701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2" name="Google Shape;9702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3" name="Google Shape;9703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4" name="Google Shape;9704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5" name="Google Shape;9705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6" name="Google Shape;9706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7" name="Google Shape;9707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8" name="Google Shape;9708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09" name="Google Shape;9709;p25"/>
                <p:cNvSpPr/>
                <p:nvPr/>
              </p:nvSpPr>
              <p:spPr>
                <a:xfrm>
                  <a:off x="2202052" y="1097227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0" name="Google Shape;9710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11" name="Google Shape;9711;p25"/>
              <p:cNvGrpSpPr/>
              <p:nvPr/>
            </p:nvGrpSpPr>
            <p:grpSpPr>
              <a:xfrm flipH="1" rot="10800000">
                <a:off x="8122997" y="710237"/>
                <a:ext cx="910413" cy="710225"/>
                <a:chOff x="1957347" y="847750"/>
                <a:chExt cx="910413" cy="710225"/>
              </a:xfrm>
            </p:grpSpPr>
            <p:sp>
              <p:nvSpPr>
                <p:cNvPr id="9712" name="Google Shape;9712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3" name="Google Shape;9713;p25"/>
                <p:cNvSpPr/>
                <p:nvPr/>
              </p:nvSpPr>
              <p:spPr>
                <a:xfrm>
                  <a:off x="1957347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4" name="Google Shape;9714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5" name="Google Shape;9715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6" name="Google Shape;9716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7" name="Google Shape;9717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8" name="Google Shape;9718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19" name="Google Shape;9719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0" name="Google Shape;9720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1" name="Google Shape;9721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2" name="Google Shape;9722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3" name="Google Shape;9723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4" name="Google Shape;9724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5" name="Google Shape;9725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26" name="Google Shape;9726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727" name="Google Shape;9727;p25"/>
            <p:cNvGrpSpPr/>
            <p:nvPr/>
          </p:nvGrpSpPr>
          <p:grpSpPr>
            <a:xfrm flipH="1" rot="-9318850">
              <a:off x="-778279" y="3588334"/>
              <a:ext cx="1511047" cy="1603979"/>
              <a:chOff x="7805848" y="0"/>
              <a:chExt cx="1338162" cy="1420462"/>
            </a:xfrm>
          </p:grpSpPr>
          <p:grpSp>
            <p:nvGrpSpPr>
              <p:cNvPr id="9728" name="Google Shape;9728;p25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9729" name="Google Shape;9729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0" name="Google Shape;9730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1" name="Google Shape;9731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2" name="Google Shape;9732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3" name="Google Shape;9733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4" name="Google Shape;9734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5" name="Google Shape;9735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6" name="Google Shape;9736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7" name="Google Shape;9737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8" name="Google Shape;9738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39" name="Google Shape;9739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0" name="Google Shape;9740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1" name="Google Shape;9741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2" name="Google Shape;9742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3" name="Google Shape;9743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44" name="Google Shape;9744;p25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9745" name="Google Shape;9745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6" name="Google Shape;9746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7" name="Google Shape;9747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8" name="Google Shape;9748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49" name="Google Shape;9749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0" name="Google Shape;9750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1" name="Google Shape;9751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2" name="Google Shape;9752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3" name="Google Shape;9753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4" name="Google Shape;9754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5" name="Google Shape;9755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6" name="Google Shape;9756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7" name="Google Shape;9757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8" name="Google Shape;9758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59" name="Google Shape;9759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60" name="Google Shape;9760;p25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9761" name="Google Shape;9761;p25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2" name="Google Shape;9762;p25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3" name="Google Shape;9763;p25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4" name="Google Shape;9764;p25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5" name="Google Shape;9765;p25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6" name="Google Shape;9766;p25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7" name="Google Shape;9767;p25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8" name="Google Shape;9768;p25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9" name="Google Shape;9769;p25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0" name="Google Shape;9770;p25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1" name="Google Shape;9771;p25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2" name="Google Shape;9772;p25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25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4" name="Google Shape;9774;p25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5" name="Google Shape;9775;p25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776" name="Google Shape;9776;p25"/>
            <p:cNvGrpSpPr/>
            <p:nvPr/>
          </p:nvGrpSpPr>
          <p:grpSpPr>
            <a:xfrm flipH="1" rot="1276294">
              <a:off x="406503" y="4041561"/>
              <a:ext cx="3210242" cy="304776"/>
              <a:chOff x="4493636" y="3756451"/>
              <a:chExt cx="3210144" cy="304766"/>
            </a:xfrm>
          </p:grpSpPr>
          <p:sp>
            <p:nvSpPr>
              <p:cNvPr id="9777" name="Google Shape;9777;p25"/>
              <p:cNvSpPr/>
              <p:nvPr/>
            </p:nvSpPr>
            <p:spPr>
              <a:xfrm>
                <a:off x="7331441" y="3855586"/>
                <a:ext cx="372339" cy="205631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8" name="Google Shape;9778;p25"/>
              <p:cNvSpPr/>
              <p:nvPr/>
            </p:nvSpPr>
            <p:spPr>
              <a:xfrm>
                <a:off x="4493636" y="3756451"/>
                <a:ext cx="435126" cy="240307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2_1_1_1_1_2_1">
    <p:spTree>
      <p:nvGrpSpPr>
        <p:cNvPr id="9779" name="Shape 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80" name="Google Shape;9780;p2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9781" name="Google Shape;9781;p2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782" name="Google Shape;9782;p2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9783" name="Google Shape;9783;p2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4" name="Google Shape;9784;p2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5" name="Google Shape;9785;p2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6" name="Google Shape;9786;p2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7" name="Google Shape;9787;p2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8" name="Google Shape;9788;p2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9" name="Google Shape;9789;p2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0" name="Google Shape;9790;p2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1" name="Google Shape;9791;p2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2" name="Google Shape;9792;p2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3" name="Google Shape;9793;p2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4" name="Google Shape;9794;p2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5" name="Google Shape;9795;p2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6" name="Google Shape;9796;p2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7" name="Google Shape;9797;p2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8" name="Google Shape;9798;p2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9" name="Google Shape;9799;p2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0" name="Google Shape;9800;p2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1" name="Google Shape;9801;p2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2" name="Google Shape;9802;p2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3" name="Google Shape;9803;p2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4" name="Google Shape;9804;p2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5" name="Google Shape;9805;p2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6" name="Google Shape;9806;p2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7" name="Google Shape;9807;p2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8" name="Google Shape;9808;p2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9809" name="Google Shape;9809;p2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0" name="Google Shape;9810;p2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1" name="Google Shape;9811;p2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2" name="Google Shape;9812;p2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3" name="Google Shape;9813;p2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4" name="Google Shape;9814;p2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5" name="Google Shape;9815;p2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6" name="Google Shape;9816;p2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7" name="Google Shape;9817;p2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8" name="Google Shape;9818;p2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9" name="Google Shape;9819;p2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0" name="Google Shape;9820;p2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1" name="Google Shape;9821;p2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2" name="Google Shape;9822;p2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3" name="Google Shape;9823;p2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4" name="Google Shape;9824;p2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5" name="Google Shape;9825;p2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6" name="Google Shape;9826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7" name="Google Shape;9827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8" name="Google Shape;9828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9" name="Google Shape;9829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0" name="Google Shape;9830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1" name="Google Shape;9831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2" name="Google Shape;9832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3" name="Google Shape;9833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4" name="Google Shape;9834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35" name="Google Shape;9835;p2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2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2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2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2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2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2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2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2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2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2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2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2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2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2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2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2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2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2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2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2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2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2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2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2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2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2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2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2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2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2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2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2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2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2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2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2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2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2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2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2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2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2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2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2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2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2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2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2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2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2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2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2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2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2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2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2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2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2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2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2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2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2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2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2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2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2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2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2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2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2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2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2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2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2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2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2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2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2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2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2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2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2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2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2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2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2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2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2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2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2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2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2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2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2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2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2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2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2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2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35" name="Google Shape;9935;p2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9936" name="Google Shape;9936;p2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7" name="Google Shape;9937;p2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8" name="Google Shape;9938;p2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9" name="Google Shape;9939;p2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0" name="Google Shape;9940;p2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1" name="Google Shape;9941;p2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2" name="Google Shape;9942;p2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3" name="Google Shape;9943;p2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4" name="Google Shape;9944;p2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5" name="Google Shape;9945;p2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6" name="Google Shape;9946;p2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7" name="Google Shape;9947;p2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8" name="Google Shape;9948;p2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9" name="Google Shape;9949;p2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0" name="Google Shape;9950;p2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1" name="Google Shape;9951;p2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2" name="Google Shape;9952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3" name="Google Shape;9953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4" name="Google Shape;9954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5" name="Google Shape;9955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6" name="Google Shape;9956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7" name="Google Shape;9957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8" name="Google Shape;9958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9" name="Google Shape;9959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0" name="Google Shape;9960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1" name="Google Shape;9961;p2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62" name="Google Shape;9962;p2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2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2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2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2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67" name="Google Shape;9967;p2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9968" name="Google Shape;9968;p2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9" name="Google Shape;9969;p2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0" name="Google Shape;9970;p2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1" name="Google Shape;9971;p2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2" name="Google Shape;9972;p2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3" name="Google Shape;9973;p2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4" name="Google Shape;9974;p2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5" name="Google Shape;9975;p2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6" name="Google Shape;9976;p2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7" name="Google Shape;9977;p2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8" name="Google Shape;9978;p2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9" name="Google Shape;9979;p2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0" name="Google Shape;9980;p2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1" name="Google Shape;9981;p2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2" name="Google Shape;9982;p2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3" name="Google Shape;9983;p2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4" name="Google Shape;9984;p2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5" name="Google Shape;9985;p2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6" name="Google Shape;9986;p2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7" name="Google Shape;9987;p2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8" name="Google Shape;9988;p2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9" name="Google Shape;9989;p2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0" name="Google Shape;9990;p2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1" name="Google Shape;9991;p2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2" name="Google Shape;9992;p2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3" name="Google Shape;9993;p2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94" name="Google Shape;9994;p2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95" name="Google Shape;9995;p2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9996" name="Google Shape;9996;p2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7" name="Google Shape;9997;p2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8" name="Google Shape;9998;p2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9" name="Google Shape;9999;p2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0" name="Google Shape;10000;p2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1" name="Google Shape;10001;p2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2" name="Google Shape;10002;p2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3" name="Google Shape;10003;p2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4" name="Google Shape;10004;p2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5" name="Google Shape;10005;p2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6" name="Google Shape;10006;p2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7" name="Google Shape;10007;p2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8" name="Google Shape;10008;p2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9" name="Google Shape;10009;p2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0" name="Google Shape;10010;p2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1" name="Google Shape;10011;p2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2" name="Google Shape;10012;p2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3" name="Google Shape;10013;p2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4" name="Google Shape;10014;p2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5" name="Google Shape;10015;p2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6" name="Google Shape;10016;p2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7" name="Google Shape;10017;p2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8" name="Google Shape;10018;p2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9" name="Google Shape;10019;p2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0" name="Google Shape;10020;p2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1" name="Google Shape;10021;p2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022" name="Google Shape;10022;p26"/>
          <p:cNvGrpSpPr/>
          <p:nvPr/>
        </p:nvGrpSpPr>
        <p:grpSpPr>
          <a:xfrm>
            <a:off x="7781796" y="-677577"/>
            <a:ext cx="3078597" cy="3390832"/>
            <a:chOff x="7781796" y="-525177"/>
            <a:chExt cx="3078597" cy="3390832"/>
          </a:xfrm>
        </p:grpSpPr>
        <p:grpSp>
          <p:nvGrpSpPr>
            <p:cNvPr id="10023" name="Google Shape;10023;p26"/>
            <p:cNvGrpSpPr/>
            <p:nvPr/>
          </p:nvGrpSpPr>
          <p:grpSpPr>
            <a:xfrm flipH="1" rot="-4218974">
              <a:off x="8228336" y="-436604"/>
              <a:ext cx="1698989" cy="2145169"/>
              <a:chOff x="146217" y="2712579"/>
              <a:chExt cx="1552966" cy="1960401"/>
            </a:xfrm>
          </p:grpSpPr>
          <p:grpSp>
            <p:nvGrpSpPr>
              <p:cNvPr id="10024" name="Google Shape;10024;p2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0025" name="Google Shape;10025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6" name="Google Shape;10026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7" name="Google Shape;10027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8" name="Google Shape;10028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29" name="Google Shape;10029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0" name="Google Shape;10030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1" name="Google Shape;10031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2" name="Google Shape;10032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3" name="Google Shape;10033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4" name="Google Shape;10034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5" name="Google Shape;10035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6" name="Google Shape;10036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7" name="Google Shape;10037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38" name="Google Shape;10038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39" name="Google Shape;10039;p2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0040" name="Google Shape;10040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1" name="Google Shape;10041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2" name="Google Shape;10042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3" name="Google Shape;10043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4" name="Google Shape;10044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5" name="Google Shape;10045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6" name="Google Shape;10046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7" name="Google Shape;10047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8" name="Google Shape;10048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49" name="Google Shape;10049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0" name="Google Shape;10050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1" name="Google Shape;10051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2" name="Google Shape;10052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3" name="Google Shape;10053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54" name="Google Shape;10054;p26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0055" name="Google Shape;10055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6" name="Google Shape;10056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7" name="Google Shape;10057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8" name="Google Shape;10058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59" name="Google Shape;10059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0" name="Google Shape;10060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1" name="Google Shape;10061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2" name="Google Shape;10062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3" name="Google Shape;10063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4" name="Google Shape;10064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5" name="Google Shape;10065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6" name="Google Shape;10066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7" name="Google Shape;10067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68" name="Google Shape;10068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069" name="Google Shape;10069;p26"/>
            <p:cNvGrpSpPr/>
            <p:nvPr/>
          </p:nvGrpSpPr>
          <p:grpSpPr>
            <a:xfrm flipH="1" rot="-6059861">
              <a:off x="8796043" y="754700"/>
              <a:ext cx="1698931" cy="2145046"/>
              <a:chOff x="146217" y="2712579"/>
              <a:chExt cx="1552966" cy="1960401"/>
            </a:xfrm>
          </p:grpSpPr>
          <p:grpSp>
            <p:nvGrpSpPr>
              <p:cNvPr id="10070" name="Google Shape;10070;p2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0071" name="Google Shape;10071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2" name="Google Shape;10072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3" name="Google Shape;10073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4" name="Google Shape;10074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5" name="Google Shape;10075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6" name="Google Shape;10076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7" name="Google Shape;10077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8" name="Google Shape;10078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79" name="Google Shape;10079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0" name="Google Shape;10080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1" name="Google Shape;10081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2" name="Google Shape;10082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3" name="Google Shape;10083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4" name="Google Shape;10084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85" name="Google Shape;10085;p2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0086" name="Google Shape;10086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7" name="Google Shape;10087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8" name="Google Shape;10088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89" name="Google Shape;10089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0" name="Google Shape;10090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1" name="Google Shape;10091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2" name="Google Shape;10092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3" name="Google Shape;10093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4" name="Google Shape;10094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5" name="Google Shape;10095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6" name="Google Shape;10096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7" name="Google Shape;10097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8" name="Google Shape;10098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099" name="Google Shape;10099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00" name="Google Shape;10100;p26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0101" name="Google Shape;10101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2" name="Google Shape;10102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3" name="Google Shape;10103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4" name="Google Shape;10104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5" name="Google Shape;10105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6" name="Google Shape;10106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7" name="Google Shape;10107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8" name="Google Shape;10108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09" name="Google Shape;10109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0" name="Google Shape;10110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1" name="Google Shape;10111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2" name="Google Shape;10112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3" name="Google Shape;10113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4" name="Google Shape;10114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0115" name="Google Shape;10115;p26"/>
          <p:cNvGrpSpPr/>
          <p:nvPr/>
        </p:nvGrpSpPr>
        <p:grpSpPr>
          <a:xfrm>
            <a:off x="-1542736" y="-207484"/>
            <a:ext cx="2925144" cy="2805324"/>
            <a:chOff x="-1226036" y="-9"/>
            <a:chExt cx="2925144" cy="2805324"/>
          </a:xfrm>
        </p:grpSpPr>
        <p:grpSp>
          <p:nvGrpSpPr>
            <p:cNvPr id="10116" name="Google Shape;10116;p26"/>
            <p:cNvGrpSpPr/>
            <p:nvPr/>
          </p:nvGrpSpPr>
          <p:grpSpPr>
            <a:xfrm flipH="1" rot="4964859">
              <a:off x="-904329" y="754824"/>
              <a:ext cx="1698870" cy="2144973"/>
              <a:chOff x="146217" y="2712579"/>
              <a:chExt cx="1552966" cy="1960401"/>
            </a:xfrm>
          </p:grpSpPr>
          <p:grpSp>
            <p:nvGrpSpPr>
              <p:cNvPr id="10117" name="Google Shape;10117;p2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0118" name="Google Shape;10118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19" name="Google Shape;10119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0" name="Google Shape;10120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1" name="Google Shape;10121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2" name="Google Shape;10122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3" name="Google Shape;10123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4" name="Google Shape;10124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5" name="Google Shape;10125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6" name="Google Shape;10126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7" name="Google Shape;10127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8" name="Google Shape;10128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29" name="Google Shape;10129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0" name="Google Shape;10130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1" name="Google Shape;10131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32" name="Google Shape;10132;p2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0133" name="Google Shape;10133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4" name="Google Shape;10134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5" name="Google Shape;10135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6" name="Google Shape;10136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7" name="Google Shape;10137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8" name="Google Shape;10138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9" name="Google Shape;10139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0" name="Google Shape;10140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1" name="Google Shape;10141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2" name="Google Shape;10142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3" name="Google Shape;10143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4" name="Google Shape;10144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5" name="Google Shape;10145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6" name="Google Shape;10146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47" name="Google Shape;10147;p26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0148" name="Google Shape;10148;p2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9" name="Google Shape;10149;p2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0" name="Google Shape;10150;p2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1" name="Google Shape;10151;p2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2" name="Google Shape;10152;p2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3" name="Google Shape;10153;p2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4" name="Google Shape;10154;p2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5" name="Google Shape;10155;p2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6" name="Google Shape;10156;p2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7" name="Google Shape;10157;p2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8" name="Google Shape;10158;p2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9" name="Google Shape;10159;p2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0" name="Google Shape;10160;p2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1" name="Google Shape;10161;p2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162" name="Google Shape;10162;p26"/>
            <p:cNvGrpSpPr/>
            <p:nvPr/>
          </p:nvGrpSpPr>
          <p:grpSpPr>
            <a:xfrm flipH="1">
              <a:off x="8" y="-9"/>
              <a:ext cx="1699100" cy="2145071"/>
              <a:chOff x="7367733" y="196366"/>
              <a:chExt cx="1699100" cy="2145071"/>
            </a:xfrm>
          </p:grpSpPr>
          <p:grpSp>
            <p:nvGrpSpPr>
              <p:cNvPr id="10163" name="Google Shape;10163;p26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10164" name="Google Shape;10164;p26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0165" name="Google Shape;10165;p2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6" name="Google Shape;10166;p2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7" name="Google Shape;10167;p2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8" name="Google Shape;10168;p2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9" name="Google Shape;10169;p2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0" name="Google Shape;10170;p2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1" name="Google Shape;10171;p2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2" name="Google Shape;10172;p2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3" name="Google Shape;10173;p2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4" name="Google Shape;10174;p2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5" name="Google Shape;10175;p2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6" name="Google Shape;10176;p2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7" name="Google Shape;10177;p2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8" name="Google Shape;10178;p2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179" name="Google Shape;10179;p26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0180" name="Google Shape;10180;p2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1" name="Google Shape;10181;p2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2" name="Google Shape;10182;p2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3" name="Google Shape;10183;p2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4" name="Google Shape;10184;p2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5" name="Google Shape;10185;p2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6" name="Google Shape;10186;p2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7" name="Google Shape;10187;p2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8" name="Google Shape;10188;p2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9" name="Google Shape;10189;p2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0" name="Google Shape;10190;p2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1" name="Google Shape;10191;p2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2" name="Google Shape;10192;p2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3" name="Google Shape;10193;p2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194" name="Google Shape;10194;p26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0195" name="Google Shape;10195;p2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6" name="Google Shape;10196;p2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7" name="Google Shape;10197;p2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8" name="Google Shape;10198;p2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9" name="Google Shape;10199;p2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0" name="Google Shape;10200;p2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1" name="Google Shape;10201;p2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2" name="Google Shape;10202;p2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3" name="Google Shape;10203;p2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4" name="Google Shape;10204;p2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5" name="Google Shape;10205;p2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6" name="Google Shape;10206;p2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7" name="Google Shape;10207;p2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8" name="Google Shape;10208;p2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0209" name="Google Shape;10209;p26"/>
              <p:cNvGrpSpPr/>
              <p:nvPr/>
            </p:nvGrpSpPr>
            <p:grpSpPr>
              <a:xfrm>
                <a:off x="7920143" y="760581"/>
                <a:ext cx="631314" cy="578969"/>
                <a:chOff x="7920143" y="760581"/>
                <a:chExt cx="631314" cy="578969"/>
              </a:xfrm>
            </p:grpSpPr>
            <p:grpSp>
              <p:nvGrpSpPr>
                <p:cNvPr id="10210" name="Google Shape;10210;p26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10211" name="Google Shape;10211;p26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2" name="Google Shape;10212;p26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0213" name="Google Shape;10213;p26"/>
                <p:cNvGrpSpPr/>
                <p:nvPr/>
              </p:nvGrpSpPr>
              <p:grpSpPr>
                <a:xfrm>
                  <a:off x="7920143" y="760581"/>
                  <a:ext cx="631314" cy="578969"/>
                  <a:chOff x="7920143" y="760581"/>
                  <a:chExt cx="631314" cy="578969"/>
                </a:xfrm>
              </p:grpSpPr>
              <p:sp>
                <p:nvSpPr>
                  <p:cNvPr id="10214" name="Google Shape;10214;p26"/>
                  <p:cNvSpPr/>
                  <p:nvPr/>
                </p:nvSpPr>
                <p:spPr>
                  <a:xfrm>
                    <a:off x="8248228" y="1065572"/>
                    <a:ext cx="303229" cy="273978"/>
                  </a:xfrm>
                  <a:custGeom>
                    <a:rect b="b" l="l" r="r" t="t"/>
                    <a:pathLst>
                      <a:path extrusionOk="0" h="11090" w="12274">
                        <a:moveTo>
                          <a:pt x="624" y="7825"/>
                        </a:moveTo>
                        <a:cubicBezTo>
                          <a:pt x="960" y="8417"/>
                          <a:pt x="1520" y="8817"/>
                          <a:pt x="2016" y="9297"/>
                        </a:cubicBezTo>
                        <a:cubicBezTo>
                          <a:pt x="2465" y="9729"/>
                          <a:pt x="2865" y="10241"/>
                          <a:pt x="3425" y="10529"/>
                        </a:cubicBezTo>
                        <a:cubicBezTo>
                          <a:pt x="3825" y="10689"/>
                          <a:pt x="4241" y="10801"/>
                          <a:pt x="4657" y="10833"/>
                        </a:cubicBezTo>
                        <a:cubicBezTo>
                          <a:pt x="5521" y="10961"/>
                          <a:pt x="6417" y="11089"/>
                          <a:pt x="7265" y="10881"/>
                        </a:cubicBezTo>
                        <a:cubicBezTo>
                          <a:pt x="8193" y="10641"/>
                          <a:pt x="8961" y="10017"/>
                          <a:pt x="9681" y="9393"/>
                        </a:cubicBezTo>
                        <a:cubicBezTo>
                          <a:pt x="10753" y="8481"/>
                          <a:pt x="11873" y="7425"/>
                          <a:pt x="12081" y="6033"/>
                        </a:cubicBezTo>
                        <a:cubicBezTo>
                          <a:pt x="12273" y="4849"/>
                          <a:pt x="11761" y="3665"/>
                          <a:pt x="10993" y="2752"/>
                        </a:cubicBezTo>
                        <a:cubicBezTo>
                          <a:pt x="10225" y="1840"/>
                          <a:pt x="9233" y="1184"/>
                          <a:pt x="8241" y="528"/>
                        </a:cubicBezTo>
                        <a:cubicBezTo>
                          <a:pt x="7841" y="272"/>
                          <a:pt x="7393" y="0"/>
                          <a:pt x="6913" y="32"/>
                        </a:cubicBezTo>
                        <a:cubicBezTo>
                          <a:pt x="6257" y="64"/>
                          <a:pt x="5793" y="656"/>
                          <a:pt x="5345" y="1136"/>
                        </a:cubicBezTo>
                        <a:cubicBezTo>
                          <a:pt x="4209" y="2352"/>
                          <a:pt x="2561" y="2544"/>
                          <a:pt x="1424" y="3553"/>
                        </a:cubicBezTo>
                        <a:cubicBezTo>
                          <a:pt x="448" y="4449"/>
                          <a:pt x="0" y="6673"/>
                          <a:pt x="624" y="7825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5" name="Google Shape;10215;p26"/>
                  <p:cNvSpPr/>
                  <p:nvPr/>
                </p:nvSpPr>
                <p:spPr>
                  <a:xfrm>
                    <a:off x="8318661" y="810602"/>
                    <a:ext cx="195755" cy="236946"/>
                  </a:xfrm>
                  <a:custGeom>
                    <a:rect b="b" l="l" r="r" t="t"/>
                    <a:pathLst>
                      <a:path extrusionOk="0" h="6897" w="5698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6" name="Google Shape;10216;p26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0217" name="Google Shape;10217;p26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10218" name="Google Shape;10218;p26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219" name="Google Shape;10219;p26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</p:grpSp>
      <p:sp>
        <p:nvSpPr>
          <p:cNvPr id="10220" name="Google Shape;10220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21" name="Google Shape;10221;p26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2_1_1_1_1_2_1_1">
    <p:spTree>
      <p:nvGrpSpPr>
        <p:cNvPr id="10222" name="Shape 10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3" name="Google Shape;10223;p2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224" name="Google Shape;10224;p2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225" name="Google Shape;10225;p2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0226" name="Google Shape;10226;p2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7" name="Google Shape;10227;p2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8" name="Google Shape;10228;p2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9" name="Google Shape;10229;p2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0" name="Google Shape;10230;p2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1" name="Google Shape;10231;p2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2" name="Google Shape;10232;p2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3" name="Google Shape;10233;p2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4" name="Google Shape;10234;p2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5" name="Google Shape;10235;p2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6" name="Google Shape;10236;p2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7" name="Google Shape;10237;p2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8" name="Google Shape;10238;p2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9" name="Google Shape;10239;p2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0" name="Google Shape;10240;p2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1" name="Google Shape;10241;p2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2" name="Google Shape;10242;p2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3" name="Google Shape;10243;p2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4" name="Google Shape;10244;p2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5" name="Google Shape;10245;p2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6" name="Google Shape;10246;p2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7" name="Google Shape;10247;p2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8" name="Google Shape;10248;p2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9" name="Google Shape;10249;p2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0" name="Google Shape;10250;p2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51" name="Google Shape;10251;p2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0252" name="Google Shape;10252;p2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3" name="Google Shape;10253;p2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4" name="Google Shape;10254;p2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5" name="Google Shape;10255;p2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6" name="Google Shape;10256;p2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7" name="Google Shape;10257;p2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8" name="Google Shape;10258;p2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9" name="Google Shape;10259;p2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0" name="Google Shape;10260;p2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1" name="Google Shape;10261;p2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2" name="Google Shape;10262;p2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3" name="Google Shape;10263;p2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4" name="Google Shape;10264;p2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5" name="Google Shape;10265;p2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6" name="Google Shape;10266;p2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7" name="Google Shape;10267;p2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8" name="Google Shape;10268;p2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9" name="Google Shape;10269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0" name="Google Shape;10270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1" name="Google Shape;10271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2" name="Google Shape;10272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3" name="Google Shape;10273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4" name="Google Shape;10274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5" name="Google Shape;10275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6" name="Google Shape;10276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7" name="Google Shape;10277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78" name="Google Shape;10278;p2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2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2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2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2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2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2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2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2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2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2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2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2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2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2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2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2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2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2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2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2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2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2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2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2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2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2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2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2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2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2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2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2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2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2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2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2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2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2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2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2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2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2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2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2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2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2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2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2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2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2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2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2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2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2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2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2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2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2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2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2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2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2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2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2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2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2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2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2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2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2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2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2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2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2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2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2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2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2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2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2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2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2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2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2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2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2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2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2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2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2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2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2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2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2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2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2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2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2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2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78" name="Google Shape;10378;p2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0379" name="Google Shape;10379;p2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0" name="Google Shape;10380;p2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1" name="Google Shape;10381;p2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2" name="Google Shape;10382;p2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3" name="Google Shape;10383;p2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4" name="Google Shape;10384;p2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5" name="Google Shape;10385;p2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6" name="Google Shape;10386;p2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7" name="Google Shape;10387;p2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8" name="Google Shape;10388;p2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9" name="Google Shape;10389;p2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0" name="Google Shape;10390;p2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1" name="Google Shape;10391;p2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2" name="Google Shape;10392;p2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3" name="Google Shape;10393;p2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4" name="Google Shape;10394;p2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5" name="Google Shape;10395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6" name="Google Shape;10396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7" name="Google Shape;10397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8" name="Google Shape;10398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9" name="Google Shape;10399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0" name="Google Shape;10400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1" name="Google Shape;10401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2" name="Google Shape;10402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3" name="Google Shape;10403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4" name="Google Shape;10404;p2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05" name="Google Shape;10405;p2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2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2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2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2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10" name="Google Shape;10410;p2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0411" name="Google Shape;10411;p2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2" name="Google Shape;10412;p2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3" name="Google Shape;10413;p2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4" name="Google Shape;10414;p2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5" name="Google Shape;10415;p2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6" name="Google Shape;10416;p2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7" name="Google Shape;10417;p2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8" name="Google Shape;10418;p2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9" name="Google Shape;10419;p2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0" name="Google Shape;10420;p2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1" name="Google Shape;10421;p2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2" name="Google Shape;10422;p2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3" name="Google Shape;10423;p2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4" name="Google Shape;10424;p2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5" name="Google Shape;10425;p2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6" name="Google Shape;10426;p2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7" name="Google Shape;10427;p2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8" name="Google Shape;10428;p2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9" name="Google Shape;10429;p2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0" name="Google Shape;10430;p2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1" name="Google Shape;10431;p2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2" name="Google Shape;10432;p2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3" name="Google Shape;10433;p2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4" name="Google Shape;10434;p2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5" name="Google Shape;10435;p2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6" name="Google Shape;10436;p2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37" name="Google Shape;10437;p2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38" name="Google Shape;10438;p2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0439" name="Google Shape;10439;p2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0" name="Google Shape;10440;p2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1" name="Google Shape;10441;p2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2" name="Google Shape;10442;p2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3" name="Google Shape;10443;p2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4" name="Google Shape;10444;p2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5" name="Google Shape;10445;p2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6" name="Google Shape;10446;p2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7" name="Google Shape;10447;p2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8" name="Google Shape;10448;p2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9" name="Google Shape;10449;p2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0" name="Google Shape;10450;p2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1" name="Google Shape;10451;p2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2" name="Google Shape;10452;p2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3" name="Google Shape;10453;p2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4" name="Google Shape;10454;p2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5" name="Google Shape;10455;p2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6" name="Google Shape;10456;p2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7" name="Google Shape;10457;p2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8" name="Google Shape;10458;p2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9" name="Google Shape;10459;p2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0" name="Google Shape;10460;p2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1" name="Google Shape;10461;p2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2" name="Google Shape;10462;p2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3" name="Google Shape;10463;p2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4" name="Google Shape;10464;p2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465" name="Google Shape;10465;p2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66" name="Google Shape;10466;p27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7" name="Google Shape;10467;p27"/>
          <p:cNvGrpSpPr/>
          <p:nvPr/>
        </p:nvGrpSpPr>
        <p:grpSpPr>
          <a:xfrm flipH="1" rot="128057">
            <a:off x="8031511" y="-498442"/>
            <a:ext cx="1510990" cy="1603919"/>
            <a:chOff x="7805848" y="0"/>
            <a:chExt cx="1338162" cy="1420462"/>
          </a:xfrm>
        </p:grpSpPr>
        <p:grpSp>
          <p:nvGrpSpPr>
            <p:cNvPr id="10468" name="Google Shape;10468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469" name="Google Shape;1046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0" name="Google Shape;10470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1" name="Google Shape;1047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2" name="Google Shape;1047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3" name="Google Shape;1047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4" name="Google Shape;1047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5" name="Google Shape;1047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6" name="Google Shape;1047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7" name="Google Shape;1047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8" name="Google Shape;1047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9" name="Google Shape;1047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0" name="Google Shape;1048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1" name="Google Shape;1048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2" name="Google Shape;1048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3" name="Google Shape;1048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84" name="Google Shape;10484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0485" name="Google Shape;1048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6" name="Google Shape;10486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7" name="Google Shape;1048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8" name="Google Shape;1048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9" name="Google Shape;1048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0" name="Google Shape;1049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1" name="Google Shape;1049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2" name="Google Shape;1049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3" name="Google Shape;1049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4" name="Google Shape;1049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5" name="Google Shape;1049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6" name="Google Shape;1049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7" name="Google Shape;1049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8" name="Google Shape;1049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9" name="Google Shape;1049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00" name="Google Shape;10500;p27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0501" name="Google Shape;1050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2" name="Google Shape;10502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3" name="Google Shape;1050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4" name="Google Shape;1050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5" name="Google Shape;1050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6" name="Google Shape;1050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7" name="Google Shape;1050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8" name="Google Shape;1050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9" name="Google Shape;1050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0" name="Google Shape;1051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1" name="Google Shape;1051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2" name="Google Shape;1051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3" name="Google Shape;1051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4" name="Google Shape;1051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5" name="Google Shape;1051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16" name="Google Shape;10516;p27"/>
          <p:cNvGrpSpPr/>
          <p:nvPr/>
        </p:nvGrpSpPr>
        <p:grpSpPr>
          <a:xfrm flipH="1" rot="128057">
            <a:off x="8115755" y="655981"/>
            <a:ext cx="1510990" cy="1603919"/>
            <a:chOff x="7805848" y="0"/>
            <a:chExt cx="1338162" cy="1420462"/>
          </a:xfrm>
        </p:grpSpPr>
        <p:grpSp>
          <p:nvGrpSpPr>
            <p:cNvPr id="10517" name="Google Shape;10517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518" name="Google Shape;1051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9" name="Google Shape;10519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0" name="Google Shape;1052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1" name="Google Shape;1052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2" name="Google Shape;1052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3" name="Google Shape;1052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4" name="Google Shape;1052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5" name="Google Shape;1052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6" name="Google Shape;1052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7" name="Google Shape;1052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8" name="Google Shape;1052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9" name="Google Shape;1052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0" name="Google Shape;1053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1" name="Google Shape;1053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2" name="Google Shape;1053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33" name="Google Shape;10533;p27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0534" name="Google Shape;1053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5" name="Google Shape;10535;p27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6" name="Google Shape;1053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7" name="Google Shape;1053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8" name="Google Shape;1053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9" name="Google Shape;1053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0" name="Google Shape;1054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1" name="Google Shape;1054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2" name="Google Shape;1054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3" name="Google Shape;1054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4" name="Google Shape;1054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5" name="Google Shape;1054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6" name="Google Shape;1054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7" name="Google Shape;1054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8" name="Google Shape;1054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49" name="Google Shape;10549;p27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0550" name="Google Shape;1055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1" name="Google Shape;10551;p27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2" name="Google Shape;1055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3" name="Google Shape;1055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4" name="Google Shape;1055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5" name="Google Shape;1055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6" name="Google Shape;1055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7" name="Google Shape;1055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8" name="Google Shape;1055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9" name="Google Shape;1055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0" name="Google Shape;1056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1" name="Google Shape;1056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2" name="Google Shape;1056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3" name="Google Shape;1056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4" name="Google Shape;1056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565" name="Google Shape;10565;p27"/>
          <p:cNvGrpSpPr/>
          <p:nvPr/>
        </p:nvGrpSpPr>
        <p:grpSpPr>
          <a:xfrm flipH="1" rot="1481150">
            <a:off x="-391092" y="-341081"/>
            <a:ext cx="1511047" cy="1603979"/>
            <a:chOff x="7805848" y="0"/>
            <a:chExt cx="1338162" cy="1420462"/>
          </a:xfrm>
        </p:grpSpPr>
        <p:grpSp>
          <p:nvGrpSpPr>
            <p:cNvPr id="10566" name="Google Shape;10566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567" name="Google Shape;1056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8" name="Google Shape;1056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9" name="Google Shape;1056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0" name="Google Shape;1057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1" name="Google Shape;1057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2" name="Google Shape;1057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3" name="Google Shape;1057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4" name="Google Shape;1057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5" name="Google Shape;1057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6" name="Google Shape;1057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7" name="Google Shape;1057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8" name="Google Shape;1057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9" name="Google Shape;1057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0" name="Google Shape;1058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1" name="Google Shape;1058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82" name="Google Shape;10582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583" name="Google Shape;1058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4" name="Google Shape;10584;p27"/>
              <p:cNvSpPr/>
              <p:nvPr/>
            </p:nvSpPr>
            <p:spPr>
              <a:xfrm>
                <a:off x="2092310" y="1107011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5" name="Google Shape;1058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6" name="Google Shape;1058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7" name="Google Shape;1058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8" name="Google Shape;1058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9" name="Google Shape;1058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0" name="Google Shape;1059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1" name="Google Shape;1059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2" name="Google Shape;1059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3" name="Google Shape;1059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4" name="Google Shape;1059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5" name="Google Shape;1059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6" name="Google Shape;1059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7" name="Google Shape;1059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598" name="Google Shape;10598;p27"/>
            <p:cNvGrpSpPr/>
            <p:nvPr/>
          </p:nvGrpSpPr>
          <p:grpSpPr>
            <a:xfrm flipH="1" rot="10800000">
              <a:off x="8257960" y="38962"/>
              <a:ext cx="775450" cy="1381500"/>
              <a:chOff x="2092310" y="847750"/>
              <a:chExt cx="775450" cy="1381500"/>
            </a:xfrm>
          </p:grpSpPr>
          <p:sp>
            <p:nvSpPr>
              <p:cNvPr id="10599" name="Google Shape;1059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0" name="Google Shape;10600;p27"/>
              <p:cNvSpPr/>
              <p:nvPr/>
            </p:nvSpPr>
            <p:spPr>
              <a:xfrm>
                <a:off x="2092310" y="218671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1" name="Google Shape;1060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2" name="Google Shape;1060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3" name="Google Shape;1060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4" name="Google Shape;1060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5" name="Google Shape;1060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6" name="Google Shape;1060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7" name="Google Shape;1060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8" name="Google Shape;1060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9" name="Google Shape;1060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0" name="Google Shape;1061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1" name="Google Shape;1061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2" name="Google Shape;1061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3" name="Google Shape;1061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614" name="Google Shape;10614;p27"/>
          <p:cNvGrpSpPr/>
          <p:nvPr/>
        </p:nvGrpSpPr>
        <p:grpSpPr>
          <a:xfrm flipH="1" rot="-9318850">
            <a:off x="8534539" y="1575595"/>
            <a:ext cx="1511047" cy="1603979"/>
            <a:chOff x="7805848" y="0"/>
            <a:chExt cx="1338162" cy="1420462"/>
          </a:xfrm>
        </p:grpSpPr>
        <p:grpSp>
          <p:nvGrpSpPr>
            <p:cNvPr id="10615" name="Google Shape;10615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616" name="Google Shape;1061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7" name="Google Shape;10617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8" name="Google Shape;1061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9" name="Google Shape;1061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0" name="Google Shape;1062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1" name="Google Shape;1062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2" name="Google Shape;1062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3" name="Google Shape;1062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4" name="Google Shape;1062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5" name="Google Shape;1062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6" name="Google Shape;1062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7" name="Google Shape;1062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8" name="Google Shape;1062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9" name="Google Shape;1062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0" name="Google Shape;1063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31" name="Google Shape;10631;p27"/>
            <p:cNvGrpSpPr/>
            <p:nvPr/>
          </p:nvGrpSpPr>
          <p:grpSpPr>
            <a:xfrm rot="-5400000">
              <a:off x="7604532" y="353091"/>
              <a:ext cx="1112857" cy="710225"/>
              <a:chOff x="1754903" y="847750"/>
              <a:chExt cx="1112857" cy="710225"/>
            </a:xfrm>
          </p:grpSpPr>
          <p:sp>
            <p:nvSpPr>
              <p:cNvPr id="10632" name="Google Shape;1063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3" name="Google Shape;10633;p27"/>
              <p:cNvSpPr/>
              <p:nvPr/>
            </p:nvSpPr>
            <p:spPr>
              <a:xfrm>
                <a:off x="1754903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4" name="Google Shape;1063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5" name="Google Shape;1063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6" name="Google Shape;1063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7" name="Google Shape;1063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8" name="Google Shape;1063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9" name="Google Shape;1063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0" name="Google Shape;1064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1" name="Google Shape;1064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2" name="Google Shape;1064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3" name="Google Shape;1064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4" name="Google Shape;1064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5" name="Google Shape;10645;p27"/>
              <p:cNvSpPr/>
              <p:nvPr/>
            </p:nvSpPr>
            <p:spPr>
              <a:xfrm>
                <a:off x="2202052" y="1097227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6" name="Google Shape;1064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47" name="Google Shape;10647;p27"/>
            <p:cNvGrpSpPr/>
            <p:nvPr/>
          </p:nvGrpSpPr>
          <p:grpSpPr>
            <a:xfrm flipH="1" rot="10800000">
              <a:off x="8122997" y="710237"/>
              <a:ext cx="910413" cy="710225"/>
              <a:chOff x="1957347" y="847750"/>
              <a:chExt cx="910413" cy="710225"/>
            </a:xfrm>
          </p:grpSpPr>
          <p:sp>
            <p:nvSpPr>
              <p:cNvPr id="10648" name="Google Shape;1064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9" name="Google Shape;10649;p27"/>
              <p:cNvSpPr/>
              <p:nvPr/>
            </p:nvSpPr>
            <p:spPr>
              <a:xfrm>
                <a:off x="1957347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0" name="Google Shape;1065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1" name="Google Shape;1065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2" name="Google Shape;1065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3" name="Google Shape;1065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4" name="Google Shape;1065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5" name="Google Shape;1065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6" name="Google Shape;1065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7" name="Google Shape;1065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8" name="Google Shape;1065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9" name="Google Shape;1065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0" name="Google Shape;1066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1" name="Google Shape;1066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2" name="Google Shape;1066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663" name="Google Shape;10663;p27"/>
          <p:cNvGrpSpPr/>
          <p:nvPr/>
        </p:nvGrpSpPr>
        <p:grpSpPr>
          <a:xfrm flipH="1" rot="-9318850">
            <a:off x="-781279" y="781734"/>
            <a:ext cx="1511047" cy="1603979"/>
            <a:chOff x="7805848" y="0"/>
            <a:chExt cx="1338162" cy="1420462"/>
          </a:xfrm>
        </p:grpSpPr>
        <p:grpSp>
          <p:nvGrpSpPr>
            <p:cNvPr id="10664" name="Google Shape;10664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665" name="Google Shape;1066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6" name="Google Shape;1066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7" name="Google Shape;1066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8" name="Google Shape;1066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9" name="Google Shape;1066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0" name="Google Shape;1067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1" name="Google Shape;1067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2" name="Google Shape;1067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3" name="Google Shape;1067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4" name="Google Shape;1067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5" name="Google Shape;1067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6" name="Google Shape;1067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7" name="Google Shape;1067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8" name="Google Shape;1067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9" name="Google Shape;1067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80" name="Google Shape;10680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681" name="Google Shape;1068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2" name="Google Shape;1068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3" name="Google Shape;1068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4" name="Google Shape;1068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5" name="Google Shape;1068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6" name="Google Shape;1068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7" name="Google Shape;1068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8" name="Google Shape;1068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9" name="Google Shape;1068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0" name="Google Shape;1069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1" name="Google Shape;1069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2" name="Google Shape;1069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3" name="Google Shape;1069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4" name="Google Shape;1069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5" name="Google Shape;1069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96" name="Google Shape;10696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697" name="Google Shape;1069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8" name="Google Shape;1069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9" name="Google Shape;1069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0" name="Google Shape;1070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1" name="Google Shape;1070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2" name="Google Shape;1070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3" name="Google Shape;1070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4" name="Google Shape;1070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5" name="Google Shape;1070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6" name="Google Shape;1070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7" name="Google Shape;1070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8" name="Google Shape;1070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9" name="Google Shape;1070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0" name="Google Shape;1071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1" name="Google Shape;1071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12" name="Google Shape;10712;p27"/>
          <p:cNvSpPr/>
          <p:nvPr/>
        </p:nvSpPr>
        <p:spPr>
          <a:xfrm flipH="1" rot="1276294">
            <a:off x="124816" y="781319"/>
            <a:ext cx="372350" cy="205638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13" name="Google Shape;10713;p27"/>
          <p:cNvGrpSpPr/>
          <p:nvPr/>
        </p:nvGrpSpPr>
        <p:grpSpPr>
          <a:xfrm flipH="1" rot="925987">
            <a:off x="-860997" y="2179242"/>
            <a:ext cx="1511076" cy="1604011"/>
            <a:chOff x="7805848" y="0"/>
            <a:chExt cx="1338162" cy="1420462"/>
          </a:xfrm>
        </p:grpSpPr>
        <p:grpSp>
          <p:nvGrpSpPr>
            <p:cNvPr id="10714" name="Google Shape;10714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715" name="Google Shape;1071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6" name="Google Shape;1071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7" name="Google Shape;1071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8" name="Google Shape;1071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9" name="Google Shape;1071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0" name="Google Shape;1072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1" name="Google Shape;1072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2" name="Google Shape;1072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3" name="Google Shape;1072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4" name="Google Shape;1072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5" name="Google Shape;1072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6" name="Google Shape;1072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7" name="Google Shape;1072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8" name="Google Shape;1072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9" name="Google Shape;1072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30" name="Google Shape;10730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731" name="Google Shape;1073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2" name="Google Shape;1073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3" name="Google Shape;1073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4" name="Google Shape;1073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5" name="Google Shape;1073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6" name="Google Shape;1073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7" name="Google Shape;1073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8" name="Google Shape;1073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9" name="Google Shape;1073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0" name="Google Shape;1074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1" name="Google Shape;1074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2" name="Google Shape;1074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3" name="Google Shape;1074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4" name="Google Shape;1074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5" name="Google Shape;1074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46" name="Google Shape;10746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747" name="Google Shape;1074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8" name="Google Shape;1074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9" name="Google Shape;1074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0" name="Google Shape;1075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1" name="Google Shape;1075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2" name="Google Shape;1075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3" name="Google Shape;1075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4" name="Google Shape;1075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5" name="Google Shape;1075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6" name="Google Shape;1075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7" name="Google Shape;1075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8" name="Google Shape;1075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9" name="Google Shape;1075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0" name="Google Shape;1076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1" name="Google Shape;1076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762" name="Google Shape;10762;p27"/>
          <p:cNvGrpSpPr/>
          <p:nvPr/>
        </p:nvGrpSpPr>
        <p:grpSpPr>
          <a:xfrm flipH="1" rot="-6327617">
            <a:off x="319047" y="-631714"/>
            <a:ext cx="1510997" cy="1603926"/>
            <a:chOff x="7805848" y="0"/>
            <a:chExt cx="1338162" cy="1420462"/>
          </a:xfrm>
        </p:grpSpPr>
        <p:grpSp>
          <p:nvGrpSpPr>
            <p:cNvPr id="10763" name="Google Shape;10763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764" name="Google Shape;1076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5" name="Google Shape;10765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6" name="Google Shape;1076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7" name="Google Shape;1076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8" name="Google Shape;1076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9" name="Google Shape;1076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0" name="Google Shape;1077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1" name="Google Shape;1077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2" name="Google Shape;1077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3" name="Google Shape;1077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4" name="Google Shape;1077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5" name="Google Shape;1077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6" name="Google Shape;1077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7" name="Google Shape;1077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8" name="Google Shape;1077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79" name="Google Shape;10779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780" name="Google Shape;10780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1" name="Google Shape;10781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2" name="Google Shape;10782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3" name="Google Shape;10783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4" name="Google Shape;10784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5" name="Google Shape;10785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6" name="Google Shape;10786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7" name="Google Shape;10787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8" name="Google Shape;10788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9" name="Google Shape;10789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0" name="Google Shape;10790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1" name="Google Shape;10791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2" name="Google Shape;10792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3" name="Google Shape;10793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4" name="Google Shape;10794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95" name="Google Shape;10795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796" name="Google Shape;10796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7" name="Google Shape;10797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8" name="Google Shape;10798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9" name="Google Shape;10799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0" name="Google Shape;10800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1" name="Google Shape;10801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2" name="Google Shape;10802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3" name="Google Shape;10803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4" name="Google Shape;10804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5" name="Google Shape;10805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6" name="Google Shape;10806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7" name="Google Shape;10807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8" name="Google Shape;10808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9" name="Google Shape;10809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0" name="Google Shape;10810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11" name="Google Shape;10811;p27"/>
          <p:cNvGrpSpPr/>
          <p:nvPr/>
        </p:nvGrpSpPr>
        <p:grpSpPr>
          <a:xfrm flipH="1" rot="-5400000">
            <a:off x="1825574" y="-915788"/>
            <a:ext cx="1511053" cy="1603986"/>
            <a:chOff x="7805848" y="0"/>
            <a:chExt cx="1338162" cy="1420462"/>
          </a:xfrm>
        </p:grpSpPr>
        <p:grpSp>
          <p:nvGrpSpPr>
            <p:cNvPr id="10812" name="Google Shape;10812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813" name="Google Shape;1081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4" name="Google Shape;10814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5" name="Google Shape;1081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6" name="Google Shape;1081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7" name="Google Shape;1081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8" name="Google Shape;1081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9" name="Google Shape;1081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0" name="Google Shape;1082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1" name="Google Shape;1082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2" name="Google Shape;1082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3" name="Google Shape;1082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4" name="Google Shape;1082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5" name="Google Shape;1082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6" name="Google Shape;1082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7" name="Google Shape;1082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28" name="Google Shape;10828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829" name="Google Shape;10829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0" name="Google Shape;10830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1" name="Google Shape;10831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2" name="Google Shape;10832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3" name="Google Shape;10833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4" name="Google Shape;10834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5" name="Google Shape;10835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6" name="Google Shape;10836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7" name="Google Shape;10837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8" name="Google Shape;10838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9" name="Google Shape;10839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0" name="Google Shape;10840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1" name="Google Shape;10841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2" name="Google Shape;10842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3" name="Google Shape;10843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44" name="Google Shape;10844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845" name="Google Shape;10845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6" name="Google Shape;10846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7" name="Google Shape;10847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8" name="Google Shape;10848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9" name="Google Shape;10849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0" name="Google Shape;10850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1" name="Google Shape;10851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2" name="Google Shape;10852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3" name="Google Shape;10853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4" name="Google Shape;10854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5" name="Google Shape;10855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6" name="Google Shape;10856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7" name="Google Shape;10857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8" name="Google Shape;10858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9" name="Google Shape;10859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60" name="Google Shape;10860;p27"/>
          <p:cNvGrpSpPr/>
          <p:nvPr/>
        </p:nvGrpSpPr>
        <p:grpSpPr>
          <a:xfrm flipH="1" rot="5400000">
            <a:off x="2928049" y="-1156538"/>
            <a:ext cx="1511053" cy="1603986"/>
            <a:chOff x="7805848" y="0"/>
            <a:chExt cx="1338162" cy="1420462"/>
          </a:xfrm>
        </p:grpSpPr>
        <p:grpSp>
          <p:nvGrpSpPr>
            <p:cNvPr id="10861" name="Google Shape;10861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862" name="Google Shape;10862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3" name="Google Shape;10863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4" name="Google Shape;10864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5" name="Google Shape;10865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6" name="Google Shape;10866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7" name="Google Shape;10867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8" name="Google Shape;10868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9" name="Google Shape;10869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0" name="Google Shape;10870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1" name="Google Shape;10871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2" name="Google Shape;10872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3" name="Google Shape;10873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4" name="Google Shape;10874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5" name="Google Shape;10875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6" name="Google Shape;10876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77" name="Google Shape;10877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878" name="Google Shape;10878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9" name="Google Shape;10879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0" name="Google Shape;10880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1" name="Google Shape;10881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2" name="Google Shape;10882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3" name="Google Shape;10883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4" name="Google Shape;10884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5" name="Google Shape;10885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6" name="Google Shape;10886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7" name="Google Shape;10887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8" name="Google Shape;10888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9" name="Google Shape;10889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0" name="Google Shape;10890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1" name="Google Shape;10891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2" name="Google Shape;10892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893" name="Google Shape;10893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894" name="Google Shape;10894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5" name="Google Shape;10895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6" name="Google Shape;10896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7" name="Google Shape;10897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8" name="Google Shape;10898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9" name="Google Shape;10899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0" name="Google Shape;10900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1" name="Google Shape;10901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2" name="Google Shape;10902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3" name="Google Shape;10903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4" name="Google Shape;10904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5" name="Google Shape;10905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6" name="Google Shape;10906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7" name="Google Shape;10907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8" name="Google Shape;10908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909" name="Google Shape;10909;p27"/>
          <p:cNvGrpSpPr/>
          <p:nvPr/>
        </p:nvGrpSpPr>
        <p:grpSpPr>
          <a:xfrm flipH="1" rot="5400000">
            <a:off x="8376824" y="2179262"/>
            <a:ext cx="1511053" cy="1603986"/>
            <a:chOff x="7805848" y="0"/>
            <a:chExt cx="1338162" cy="1420462"/>
          </a:xfrm>
        </p:grpSpPr>
        <p:grpSp>
          <p:nvGrpSpPr>
            <p:cNvPr id="10910" name="Google Shape;10910;p27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0911" name="Google Shape;10911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2" name="Google Shape;10912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3" name="Google Shape;10913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4" name="Google Shape;10914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5" name="Google Shape;10915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6" name="Google Shape;10916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7" name="Google Shape;10917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8" name="Google Shape;10918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9" name="Google Shape;10919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0" name="Google Shape;10920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1" name="Google Shape;10921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2" name="Google Shape;10922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3" name="Google Shape;10923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4" name="Google Shape;10924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5" name="Google Shape;10925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26" name="Google Shape;10926;p27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0927" name="Google Shape;10927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8" name="Google Shape;10928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9" name="Google Shape;10929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0" name="Google Shape;10930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1" name="Google Shape;10931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2" name="Google Shape;10932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3" name="Google Shape;10933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4" name="Google Shape;10934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5" name="Google Shape;10935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6" name="Google Shape;10936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7" name="Google Shape;10937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8" name="Google Shape;10938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9" name="Google Shape;10939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0" name="Google Shape;10940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1" name="Google Shape;10941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42" name="Google Shape;10942;p27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0943" name="Google Shape;10943;p27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4" name="Google Shape;10944;p27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5" name="Google Shape;10945;p27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6" name="Google Shape;10946;p27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7" name="Google Shape;10947;p27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8" name="Google Shape;10948;p27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9" name="Google Shape;10949;p27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0" name="Google Shape;10950;p27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1" name="Google Shape;10951;p27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2" name="Google Shape;10952;p27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3" name="Google Shape;10953;p27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4" name="Google Shape;10954;p27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5" name="Google Shape;10955;p27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6" name="Google Shape;10956;p27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7" name="Google Shape;10957;p27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958" name="Google Shape;10958;p27"/>
          <p:cNvGrpSpPr/>
          <p:nvPr/>
        </p:nvGrpSpPr>
        <p:grpSpPr>
          <a:xfrm>
            <a:off x="8219836" y="1077552"/>
            <a:ext cx="531685" cy="338593"/>
            <a:chOff x="8315725" y="3909900"/>
            <a:chExt cx="402000" cy="256025"/>
          </a:xfrm>
        </p:grpSpPr>
        <p:sp>
          <p:nvSpPr>
            <p:cNvPr id="10959" name="Google Shape;10959;p27"/>
            <p:cNvSpPr/>
            <p:nvPr/>
          </p:nvSpPr>
          <p:spPr>
            <a:xfrm>
              <a:off x="8386625" y="3909900"/>
              <a:ext cx="255200" cy="256025"/>
            </a:xfrm>
            <a:custGeom>
              <a:rect b="b" l="l" r="r" t="t"/>
              <a:pathLst>
                <a:path extrusionOk="0" h="10241" w="10208">
                  <a:moveTo>
                    <a:pt x="5151" y="1"/>
                  </a:moveTo>
                  <a:cubicBezTo>
                    <a:pt x="2707" y="1"/>
                    <a:pt x="297" y="1732"/>
                    <a:pt x="34" y="4666"/>
                  </a:cubicBezTo>
                  <a:cubicBezTo>
                    <a:pt x="0" y="4732"/>
                    <a:pt x="0" y="4832"/>
                    <a:pt x="0" y="4932"/>
                  </a:cubicBezTo>
                  <a:lnTo>
                    <a:pt x="0" y="5133"/>
                  </a:lnTo>
                  <a:cubicBezTo>
                    <a:pt x="0" y="5433"/>
                    <a:pt x="34" y="5733"/>
                    <a:pt x="67" y="6033"/>
                  </a:cubicBezTo>
                  <a:cubicBezTo>
                    <a:pt x="167" y="6500"/>
                    <a:pt x="301" y="6967"/>
                    <a:pt x="534" y="7401"/>
                  </a:cubicBezTo>
                  <a:cubicBezTo>
                    <a:pt x="701" y="7734"/>
                    <a:pt x="901" y="8068"/>
                    <a:pt x="1168" y="8368"/>
                  </a:cubicBezTo>
                  <a:cubicBezTo>
                    <a:pt x="2223" y="9656"/>
                    <a:pt x="3657" y="10241"/>
                    <a:pt x="5071" y="10241"/>
                  </a:cubicBezTo>
                  <a:cubicBezTo>
                    <a:pt x="7504" y="10241"/>
                    <a:pt x="9879" y="8513"/>
                    <a:pt x="10174" y="5666"/>
                  </a:cubicBezTo>
                  <a:cubicBezTo>
                    <a:pt x="10208" y="5466"/>
                    <a:pt x="10208" y="5299"/>
                    <a:pt x="10208" y="5133"/>
                  </a:cubicBezTo>
                  <a:cubicBezTo>
                    <a:pt x="10208" y="5032"/>
                    <a:pt x="10208" y="4966"/>
                    <a:pt x="10208" y="4832"/>
                  </a:cubicBezTo>
                  <a:cubicBezTo>
                    <a:pt x="10208" y="4732"/>
                    <a:pt x="10208" y="4632"/>
                    <a:pt x="10174" y="4499"/>
                  </a:cubicBezTo>
                  <a:cubicBezTo>
                    <a:pt x="10174" y="4332"/>
                    <a:pt x="10141" y="4199"/>
                    <a:pt x="10108" y="4032"/>
                  </a:cubicBezTo>
                  <a:cubicBezTo>
                    <a:pt x="9974" y="3431"/>
                    <a:pt x="9707" y="2831"/>
                    <a:pt x="9374" y="2331"/>
                  </a:cubicBezTo>
                  <a:cubicBezTo>
                    <a:pt x="8337" y="729"/>
                    <a:pt x="6737" y="1"/>
                    <a:pt x="5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60" name="Google Shape;10960;p27"/>
            <p:cNvGrpSpPr/>
            <p:nvPr/>
          </p:nvGrpSpPr>
          <p:grpSpPr>
            <a:xfrm>
              <a:off x="8386625" y="3910600"/>
              <a:ext cx="255200" cy="221025"/>
              <a:chOff x="8386625" y="3910600"/>
              <a:chExt cx="255200" cy="221025"/>
            </a:xfrm>
          </p:grpSpPr>
          <p:sp>
            <p:nvSpPr>
              <p:cNvPr id="10961" name="Google Shape;10961;p27"/>
              <p:cNvSpPr/>
              <p:nvPr/>
            </p:nvSpPr>
            <p:spPr>
              <a:xfrm>
                <a:off x="8407475" y="3910600"/>
                <a:ext cx="213500" cy="57575"/>
              </a:xfrm>
              <a:custGeom>
                <a:rect b="b" l="l" r="r" t="t"/>
                <a:pathLst>
                  <a:path extrusionOk="0" h="2303" w="8540">
                    <a:moveTo>
                      <a:pt x="4270" y="1"/>
                    </a:moveTo>
                    <a:cubicBezTo>
                      <a:pt x="2635" y="1"/>
                      <a:pt x="1001" y="768"/>
                      <a:pt x="0" y="2303"/>
                    </a:cubicBezTo>
                    <a:cubicBezTo>
                      <a:pt x="167" y="2303"/>
                      <a:pt x="334" y="2303"/>
                      <a:pt x="501" y="2269"/>
                    </a:cubicBezTo>
                    <a:cubicBezTo>
                      <a:pt x="734" y="2169"/>
                      <a:pt x="968" y="2102"/>
                      <a:pt x="1234" y="2069"/>
                    </a:cubicBezTo>
                    <a:cubicBezTo>
                      <a:pt x="1735" y="1969"/>
                      <a:pt x="1802" y="1936"/>
                      <a:pt x="2335" y="1869"/>
                    </a:cubicBezTo>
                    <a:cubicBezTo>
                      <a:pt x="2869" y="1802"/>
                      <a:pt x="3203" y="1735"/>
                      <a:pt x="3703" y="1702"/>
                    </a:cubicBezTo>
                    <a:cubicBezTo>
                      <a:pt x="3870" y="1669"/>
                      <a:pt x="4045" y="1652"/>
                      <a:pt x="4220" y="1652"/>
                    </a:cubicBezTo>
                    <a:cubicBezTo>
                      <a:pt x="4395" y="1652"/>
                      <a:pt x="4570" y="1669"/>
                      <a:pt x="4737" y="1702"/>
                    </a:cubicBezTo>
                    <a:cubicBezTo>
                      <a:pt x="5104" y="1802"/>
                      <a:pt x="5404" y="1769"/>
                      <a:pt x="5738" y="1869"/>
                    </a:cubicBezTo>
                    <a:cubicBezTo>
                      <a:pt x="6005" y="2002"/>
                      <a:pt x="6271" y="2069"/>
                      <a:pt x="6538" y="2136"/>
                    </a:cubicBezTo>
                    <a:cubicBezTo>
                      <a:pt x="6972" y="2202"/>
                      <a:pt x="7406" y="2269"/>
                      <a:pt x="7839" y="2303"/>
                    </a:cubicBezTo>
                    <a:lnTo>
                      <a:pt x="8540" y="2303"/>
                    </a:lnTo>
                    <a:cubicBezTo>
                      <a:pt x="7539" y="768"/>
                      <a:pt x="5904" y="1"/>
                      <a:pt x="4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2" name="Google Shape;10962;p27"/>
              <p:cNvSpPr/>
              <p:nvPr/>
            </p:nvSpPr>
            <p:spPr>
              <a:xfrm>
                <a:off x="8386625" y="4010675"/>
                <a:ext cx="254375" cy="22550"/>
              </a:xfrm>
              <a:custGeom>
                <a:rect b="b" l="l" r="r" t="t"/>
                <a:pathLst>
                  <a:path extrusionOk="0" h="902" w="10175">
                    <a:moveTo>
                      <a:pt x="10108" y="1"/>
                    </a:moveTo>
                    <a:lnTo>
                      <a:pt x="8773" y="134"/>
                    </a:lnTo>
                    <a:cubicBezTo>
                      <a:pt x="8206" y="201"/>
                      <a:pt x="7572" y="234"/>
                      <a:pt x="6605" y="268"/>
                    </a:cubicBezTo>
                    <a:cubicBezTo>
                      <a:pt x="6105" y="268"/>
                      <a:pt x="5604" y="268"/>
                      <a:pt x="5104" y="201"/>
                    </a:cubicBezTo>
                    <a:cubicBezTo>
                      <a:pt x="4618" y="137"/>
                      <a:pt x="4118" y="114"/>
                      <a:pt x="3622" y="114"/>
                    </a:cubicBezTo>
                    <a:cubicBezTo>
                      <a:pt x="3335" y="114"/>
                      <a:pt x="3050" y="122"/>
                      <a:pt x="2769" y="134"/>
                    </a:cubicBezTo>
                    <a:cubicBezTo>
                      <a:pt x="2169" y="201"/>
                      <a:pt x="868" y="468"/>
                      <a:pt x="34" y="635"/>
                    </a:cubicBezTo>
                    <a:cubicBezTo>
                      <a:pt x="0" y="735"/>
                      <a:pt x="0" y="801"/>
                      <a:pt x="0" y="901"/>
                    </a:cubicBezTo>
                    <a:cubicBezTo>
                      <a:pt x="1068" y="768"/>
                      <a:pt x="3670" y="401"/>
                      <a:pt x="4137" y="401"/>
                    </a:cubicBezTo>
                    <a:cubicBezTo>
                      <a:pt x="4704" y="434"/>
                      <a:pt x="4804" y="468"/>
                      <a:pt x="5304" y="501"/>
                    </a:cubicBezTo>
                    <a:cubicBezTo>
                      <a:pt x="5638" y="534"/>
                      <a:pt x="6005" y="568"/>
                      <a:pt x="6372" y="568"/>
                    </a:cubicBezTo>
                    <a:cubicBezTo>
                      <a:pt x="6738" y="534"/>
                      <a:pt x="7706" y="568"/>
                      <a:pt x="8373" y="501"/>
                    </a:cubicBezTo>
                    <a:cubicBezTo>
                      <a:pt x="8707" y="468"/>
                      <a:pt x="9507" y="468"/>
                      <a:pt x="10174" y="468"/>
                    </a:cubicBezTo>
                    <a:cubicBezTo>
                      <a:pt x="10174" y="301"/>
                      <a:pt x="10141" y="168"/>
                      <a:pt x="10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3" name="Google Shape;10963;p27"/>
              <p:cNvSpPr/>
              <p:nvPr/>
            </p:nvSpPr>
            <p:spPr>
              <a:xfrm>
                <a:off x="8386625" y="4024850"/>
                <a:ext cx="255200" cy="39225"/>
              </a:xfrm>
              <a:custGeom>
                <a:rect b="b" l="l" r="r" t="t"/>
                <a:pathLst>
                  <a:path extrusionOk="0" h="1569" w="10208">
                    <a:moveTo>
                      <a:pt x="4070" y="1"/>
                    </a:moveTo>
                    <a:cubicBezTo>
                      <a:pt x="3870" y="1"/>
                      <a:pt x="3670" y="1"/>
                      <a:pt x="3469" y="34"/>
                    </a:cubicBezTo>
                    <a:cubicBezTo>
                      <a:pt x="3169" y="101"/>
                      <a:pt x="2969" y="101"/>
                      <a:pt x="2836" y="134"/>
                    </a:cubicBezTo>
                    <a:cubicBezTo>
                      <a:pt x="2669" y="168"/>
                      <a:pt x="2369" y="168"/>
                      <a:pt x="2135" y="201"/>
                    </a:cubicBezTo>
                    <a:cubicBezTo>
                      <a:pt x="1902" y="234"/>
                      <a:pt x="1735" y="234"/>
                      <a:pt x="1535" y="268"/>
                    </a:cubicBezTo>
                    <a:cubicBezTo>
                      <a:pt x="1368" y="301"/>
                      <a:pt x="1401" y="301"/>
                      <a:pt x="1134" y="368"/>
                    </a:cubicBezTo>
                    <a:cubicBezTo>
                      <a:pt x="868" y="468"/>
                      <a:pt x="634" y="501"/>
                      <a:pt x="367" y="501"/>
                    </a:cubicBezTo>
                    <a:cubicBezTo>
                      <a:pt x="100" y="501"/>
                      <a:pt x="34" y="501"/>
                      <a:pt x="0" y="535"/>
                    </a:cubicBezTo>
                    <a:cubicBezTo>
                      <a:pt x="0" y="835"/>
                      <a:pt x="34" y="1135"/>
                      <a:pt x="67" y="1435"/>
                    </a:cubicBezTo>
                    <a:cubicBezTo>
                      <a:pt x="634" y="1235"/>
                      <a:pt x="1201" y="1102"/>
                      <a:pt x="1768" y="968"/>
                    </a:cubicBezTo>
                    <a:cubicBezTo>
                      <a:pt x="1935" y="952"/>
                      <a:pt x="2102" y="943"/>
                      <a:pt x="2269" y="943"/>
                    </a:cubicBezTo>
                    <a:cubicBezTo>
                      <a:pt x="2435" y="943"/>
                      <a:pt x="2602" y="952"/>
                      <a:pt x="2769" y="968"/>
                    </a:cubicBezTo>
                    <a:cubicBezTo>
                      <a:pt x="3069" y="1002"/>
                      <a:pt x="3369" y="1068"/>
                      <a:pt x="3670" y="1135"/>
                    </a:cubicBezTo>
                    <a:cubicBezTo>
                      <a:pt x="4070" y="1268"/>
                      <a:pt x="4470" y="1368"/>
                      <a:pt x="4904" y="1368"/>
                    </a:cubicBezTo>
                    <a:cubicBezTo>
                      <a:pt x="5771" y="1469"/>
                      <a:pt x="6071" y="1569"/>
                      <a:pt x="6672" y="1569"/>
                    </a:cubicBezTo>
                    <a:lnTo>
                      <a:pt x="7973" y="1569"/>
                    </a:lnTo>
                    <a:cubicBezTo>
                      <a:pt x="8133" y="1562"/>
                      <a:pt x="8267" y="1561"/>
                      <a:pt x="8382" y="1561"/>
                    </a:cubicBezTo>
                    <a:cubicBezTo>
                      <a:pt x="8509" y="1561"/>
                      <a:pt x="8613" y="1563"/>
                      <a:pt x="8704" y="1563"/>
                    </a:cubicBezTo>
                    <a:cubicBezTo>
                      <a:pt x="8982" y="1563"/>
                      <a:pt x="9146" y="1545"/>
                      <a:pt x="9474" y="1402"/>
                    </a:cubicBezTo>
                    <a:cubicBezTo>
                      <a:pt x="9807" y="1235"/>
                      <a:pt x="10041" y="1135"/>
                      <a:pt x="10174" y="1068"/>
                    </a:cubicBezTo>
                    <a:cubicBezTo>
                      <a:pt x="10208" y="868"/>
                      <a:pt x="10208" y="701"/>
                      <a:pt x="10208" y="535"/>
                    </a:cubicBezTo>
                    <a:cubicBezTo>
                      <a:pt x="10208" y="434"/>
                      <a:pt x="10208" y="368"/>
                      <a:pt x="10174" y="234"/>
                    </a:cubicBezTo>
                    <a:cubicBezTo>
                      <a:pt x="9774" y="334"/>
                      <a:pt x="9340" y="368"/>
                      <a:pt x="8907" y="368"/>
                    </a:cubicBezTo>
                    <a:cubicBezTo>
                      <a:pt x="8873" y="346"/>
                      <a:pt x="8829" y="338"/>
                      <a:pt x="8765" y="338"/>
                    </a:cubicBezTo>
                    <a:cubicBezTo>
                      <a:pt x="8636" y="338"/>
                      <a:pt x="8429" y="368"/>
                      <a:pt x="8073" y="368"/>
                    </a:cubicBezTo>
                    <a:cubicBezTo>
                      <a:pt x="7906" y="379"/>
                      <a:pt x="7728" y="383"/>
                      <a:pt x="7565" y="383"/>
                    </a:cubicBezTo>
                    <a:cubicBezTo>
                      <a:pt x="7239" y="383"/>
                      <a:pt x="6972" y="368"/>
                      <a:pt x="6972" y="368"/>
                    </a:cubicBezTo>
                    <a:cubicBezTo>
                      <a:pt x="6972" y="368"/>
                      <a:pt x="6271" y="301"/>
                      <a:pt x="6038" y="268"/>
                    </a:cubicBezTo>
                    <a:cubicBezTo>
                      <a:pt x="5771" y="268"/>
                      <a:pt x="4303" y="1"/>
                      <a:pt x="40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4" name="Google Shape;10964;p27"/>
              <p:cNvSpPr/>
              <p:nvPr/>
            </p:nvSpPr>
            <p:spPr>
              <a:xfrm>
                <a:off x="8399975" y="4094900"/>
                <a:ext cx="205150" cy="36725"/>
              </a:xfrm>
              <a:custGeom>
                <a:rect b="b" l="l" r="r" t="t"/>
                <a:pathLst>
                  <a:path extrusionOk="0" h="1469" w="8206">
                    <a:moveTo>
                      <a:pt x="0" y="1"/>
                    </a:moveTo>
                    <a:cubicBezTo>
                      <a:pt x="167" y="334"/>
                      <a:pt x="400" y="668"/>
                      <a:pt x="634" y="968"/>
                    </a:cubicBezTo>
                    <a:cubicBezTo>
                      <a:pt x="1001" y="1002"/>
                      <a:pt x="1801" y="1135"/>
                      <a:pt x="2302" y="1202"/>
                    </a:cubicBezTo>
                    <a:cubicBezTo>
                      <a:pt x="2835" y="1302"/>
                      <a:pt x="3069" y="1369"/>
                      <a:pt x="3503" y="1435"/>
                    </a:cubicBezTo>
                    <a:cubicBezTo>
                      <a:pt x="3658" y="1457"/>
                      <a:pt x="3795" y="1469"/>
                      <a:pt x="3962" y="1469"/>
                    </a:cubicBezTo>
                    <a:cubicBezTo>
                      <a:pt x="4296" y="1469"/>
                      <a:pt x="4748" y="1424"/>
                      <a:pt x="5704" y="1335"/>
                    </a:cubicBezTo>
                    <a:cubicBezTo>
                      <a:pt x="6605" y="1235"/>
                      <a:pt x="7472" y="902"/>
                      <a:pt x="8206" y="368"/>
                    </a:cubicBezTo>
                    <a:lnTo>
                      <a:pt x="8206" y="368"/>
                    </a:lnTo>
                    <a:cubicBezTo>
                      <a:pt x="7447" y="874"/>
                      <a:pt x="6475" y="977"/>
                      <a:pt x="5669" y="977"/>
                    </a:cubicBezTo>
                    <a:cubicBezTo>
                      <a:pt x="5518" y="977"/>
                      <a:pt x="5374" y="973"/>
                      <a:pt x="5237" y="968"/>
                    </a:cubicBezTo>
                    <a:cubicBezTo>
                      <a:pt x="4603" y="935"/>
                      <a:pt x="3970" y="801"/>
                      <a:pt x="3402" y="568"/>
                    </a:cubicBezTo>
                    <a:cubicBezTo>
                      <a:pt x="2602" y="368"/>
                      <a:pt x="1801" y="201"/>
                      <a:pt x="1001" y="101"/>
                    </a:cubicBezTo>
                    <a:cubicBezTo>
                      <a:pt x="667" y="34"/>
                      <a:pt x="334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965" name="Google Shape;10965;p27"/>
            <p:cNvSpPr/>
            <p:nvPr/>
          </p:nvSpPr>
          <p:spPr>
            <a:xfrm>
              <a:off x="8315725" y="3920125"/>
              <a:ext cx="402000" cy="237400"/>
            </a:xfrm>
            <a:custGeom>
              <a:rect b="b" l="l" r="r" t="t"/>
              <a:pathLst>
                <a:path extrusionOk="0" h="9496" w="16080">
                  <a:moveTo>
                    <a:pt x="14796" y="0"/>
                  </a:moveTo>
                  <a:cubicBezTo>
                    <a:pt x="14054" y="0"/>
                    <a:pt x="12845" y="340"/>
                    <a:pt x="11376" y="954"/>
                  </a:cubicBezTo>
                  <a:lnTo>
                    <a:pt x="11476" y="1054"/>
                  </a:lnTo>
                  <a:cubicBezTo>
                    <a:pt x="12860" y="478"/>
                    <a:pt x="13989" y="156"/>
                    <a:pt x="14631" y="156"/>
                  </a:cubicBezTo>
                  <a:cubicBezTo>
                    <a:pt x="14917" y="156"/>
                    <a:pt x="15106" y="220"/>
                    <a:pt x="15178" y="354"/>
                  </a:cubicBezTo>
                  <a:cubicBezTo>
                    <a:pt x="15612" y="1088"/>
                    <a:pt x="12677" y="3589"/>
                    <a:pt x="8640" y="5958"/>
                  </a:cubicBezTo>
                  <a:cubicBezTo>
                    <a:pt x="5382" y="7885"/>
                    <a:pt x="2368" y="9128"/>
                    <a:pt x="1124" y="9128"/>
                  </a:cubicBezTo>
                  <a:cubicBezTo>
                    <a:pt x="840" y="9128"/>
                    <a:pt x="649" y="9063"/>
                    <a:pt x="568" y="8927"/>
                  </a:cubicBezTo>
                  <a:cubicBezTo>
                    <a:pt x="301" y="8460"/>
                    <a:pt x="1302" y="7359"/>
                    <a:pt x="3003" y="6024"/>
                  </a:cubicBezTo>
                  <a:lnTo>
                    <a:pt x="2970" y="5891"/>
                  </a:lnTo>
                  <a:cubicBezTo>
                    <a:pt x="1068" y="7359"/>
                    <a:pt x="1" y="8660"/>
                    <a:pt x="335" y="9227"/>
                  </a:cubicBezTo>
                  <a:cubicBezTo>
                    <a:pt x="440" y="9409"/>
                    <a:pt x="692" y="9496"/>
                    <a:pt x="1065" y="9496"/>
                  </a:cubicBezTo>
                  <a:cubicBezTo>
                    <a:pt x="2464" y="9496"/>
                    <a:pt x="5554" y="8274"/>
                    <a:pt x="8874" y="6325"/>
                  </a:cubicBezTo>
                  <a:cubicBezTo>
                    <a:pt x="13077" y="3890"/>
                    <a:pt x="16079" y="1188"/>
                    <a:pt x="15545" y="287"/>
                  </a:cubicBezTo>
                  <a:cubicBezTo>
                    <a:pt x="15443" y="93"/>
                    <a:pt x="15183" y="0"/>
                    <a:pt x="14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CUSTOM_2_1_1_1_1_2_1_1_1">
    <p:spTree>
      <p:nvGrpSpPr>
        <p:cNvPr id="10966" name="Shape 10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67" name="Google Shape;10967;p2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0968" name="Google Shape;10968;p2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69" name="Google Shape;10969;p2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0970" name="Google Shape;10970;p2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1" name="Google Shape;10971;p2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2" name="Google Shape;10972;p2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3" name="Google Shape;10973;p2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4" name="Google Shape;10974;p2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5" name="Google Shape;10975;p2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6" name="Google Shape;10976;p2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7" name="Google Shape;10977;p2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8" name="Google Shape;10978;p2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9" name="Google Shape;10979;p2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0" name="Google Shape;10980;p2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1" name="Google Shape;10981;p2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2" name="Google Shape;10982;p2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3" name="Google Shape;10983;p2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4" name="Google Shape;10984;p2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5" name="Google Shape;10985;p2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6" name="Google Shape;10986;p2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7" name="Google Shape;10987;p2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8" name="Google Shape;10988;p2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9" name="Google Shape;10989;p2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0" name="Google Shape;10990;p2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1" name="Google Shape;10991;p2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2" name="Google Shape;10992;p2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3" name="Google Shape;10993;p2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4" name="Google Shape;10994;p2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95" name="Google Shape;10995;p2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0996" name="Google Shape;10996;p2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7" name="Google Shape;10997;p2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8" name="Google Shape;10998;p2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9" name="Google Shape;10999;p2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0" name="Google Shape;11000;p2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1" name="Google Shape;11001;p2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2" name="Google Shape;11002;p2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3" name="Google Shape;11003;p2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4" name="Google Shape;11004;p2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5" name="Google Shape;11005;p2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6" name="Google Shape;11006;p2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7" name="Google Shape;11007;p2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8" name="Google Shape;11008;p2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9" name="Google Shape;11009;p2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0" name="Google Shape;11010;p2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1" name="Google Shape;11011;p2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2" name="Google Shape;11012;p2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3" name="Google Shape;11013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4" name="Google Shape;11014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5" name="Google Shape;11015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6" name="Google Shape;11016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7" name="Google Shape;11017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8" name="Google Shape;11018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9" name="Google Shape;11019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0" name="Google Shape;11020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1" name="Google Shape;11021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022" name="Google Shape;11022;p2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2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2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2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2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2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2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2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2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2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2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2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2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2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2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2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2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2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2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2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2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2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2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2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2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2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2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2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2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2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2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2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2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2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2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2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2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2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2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2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2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2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2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2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2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2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2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2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2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2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2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2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2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2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2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2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2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2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2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2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2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2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2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2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2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2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2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2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2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2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2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2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2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2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2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2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2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2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2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2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2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2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2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2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2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2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2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2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2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2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2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2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2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2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2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2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2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2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2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2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22" name="Google Shape;11122;p2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1123" name="Google Shape;11123;p2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4" name="Google Shape;11124;p2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5" name="Google Shape;11125;p2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6" name="Google Shape;11126;p2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7" name="Google Shape;11127;p2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8" name="Google Shape;11128;p2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9" name="Google Shape;11129;p2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0" name="Google Shape;11130;p2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1" name="Google Shape;11131;p2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2" name="Google Shape;11132;p2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3" name="Google Shape;11133;p2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4" name="Google Shape;11134;p2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5" name="Google Shape;11135;p2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6" name="Google Shape;11136;p2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7" name="Google Shape;11137;p2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2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0" name="Google Shape;11140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1" name="Google Shape;11141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2" name="Google Shape;11142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3" name="Google Shape;11143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4" name="Google Shape;11144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5" name="Google Shape;11145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6" name="Google Shape;11146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7" name="Google Shape;11147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8" name="Google Shape;11148;p2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49" name="Google Shape;11149;p2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2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2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2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2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54" name="Google Shape;11154;p2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1155" name="Google Shape;11155;p2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6" name="Google Shape;11156;p2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7" name="Google Shape;11157;p2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8" name="Google Shape;11158;p2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9" name="Google Shape;11159;p2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0" name="Google Shape;11160;p2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1" name="Google Shape;11161;p2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2" name="Google Shape;11162;p2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3" name="Google Shape;11163;p2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4" name="Google Shape;11164;p2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5" name="Google Shape;11165;p2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6" name="Google Shape;11166;p2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7" name="Google Shape;11167;p2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8" name="Google Shape;11168;p2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9" name="Google Shape;11169;p2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0" name="Google Shape;11170;p2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1" name="Google Shape;11171;p2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2" name="Google Shape;11172;p2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3" name="Google Shape;11173;p2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4" name="Google Shape;11174;p2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5" name="Google Shape;11175;p2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6" name="Google Shape;11176;p2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7" name="Google Shape;11177;p2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8" name="Google Shape;11178;p2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9" name="Google Shape;11179;p2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0" name="Google Shape;11180;p2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81" name="Google Shape;11181;p2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82" name="Google Shape;11182;p2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1183" name="Google Shape;11183;p2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4" name="Google Shape;11184;p2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5" name="Google Shape;11185;p2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6" name="Google Shape;11186;p2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7" name="Google Shape;11187;p2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8" name="Google Shape;11188;p2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9" name="Google Shape;11189;p2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0" name="Google Shape;11190;p2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1" name="Google Shape;11191;p2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2" name="Google Shape;11192;p2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3" name="Google Shape;11193;p2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4" name="Google Shape;11194;p2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5" name="Google Shape;11195;p2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6" name="Google Shape;11196;p2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7" name="Google Shape;11197;p2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8" name="Google Shape;11198;p2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9" name="Google Shape;11199;p2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0" name="Google Shape;11200;p2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1" name="Google Shape;11201;p2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2" name="Google Shape;11202;p2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3" name="Google Shape;11203;p2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4" name="Google Shape;11204;p2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5" name="Google Shape;11205;p2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6" name="Google Shape;11206;p2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7" name="Google Shape;11207;p2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8" name="Google Shape;11208;p2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209" name="Google Shape;11209;p2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210" name="Google Shape;11210;p28"/>
          <p:cNvGrpSpPr/>
          <p:nvPr/>
        </p:nvGrpSpPr>
        <p:grpSpPr>
          <a:xfrm>
            <a:off x="7648771" y="1272521"/>
            <a:ext cx="3172449" cy="3172449"/>
            <a:chOff x="5007123" y="2079403"/>
            <a:chExt cx="687600" cy="687600"/>
          </a:xfrm>
        </p:grpSpPr>
        <p:sp>
          <p:nvSpPr>
            <p:cNvPr id="11211" name="Google Shape;11211;p28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28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28"/>
            <p:cNvSpPr/>
            <p:nvPr/>
          </p:nvSpPr>
          <p:spPr>
            <a:xfrm>
              <a:off x="5273439" y="2345617"/>
              <a:ext cx="155100" cy="1551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4" name="Google Shape;11214;p28"/>
          <p:cNvGrpSpPr/>
          <p:nvPr/>
        </p:nvGrpSpPr>
        <p:grpSpPr>
          <a:xfrm flipH="1" rot="5509917">
            <a:off x="7557542" y="782328"/>
            <a:ext cx="3607845" cy="3378307"/>
            <a:chOff x="5272775" y="2011375"/>
            <a:chExt cx="3027200" cy="2935100"/>
          </a:xfrm>
        </p:grpSpPr>
        <p:sp>
          <p:nvSpPr>
            <p:cNvPr id="11215" name="Google Shape;11215;p28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28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28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28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28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28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28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28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28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28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28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28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28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28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28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28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28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28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28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28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28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28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28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28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28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28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28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28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28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28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28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28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28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28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28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28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28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28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28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28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28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28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28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28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28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28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28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28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28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28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28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28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28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28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28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28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28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28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28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28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28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28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28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28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28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28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28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28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28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28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28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28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28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28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28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28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28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28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28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28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28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28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28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28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28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28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28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28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28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28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28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28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28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28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28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28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28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28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28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28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28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28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28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28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28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28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28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28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28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28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28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28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28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28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28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28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28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28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28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28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28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28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28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28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28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28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28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28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28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28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28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28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28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28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28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28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28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28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28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28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28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28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28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28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28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28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28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28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28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28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28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28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28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28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28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28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28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28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28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28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28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28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28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28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28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28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28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28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28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28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28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28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28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28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28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28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28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28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28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28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28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28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28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28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28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28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28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28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28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28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28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28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28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28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28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28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28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28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28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28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28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28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28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28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28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28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28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28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28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28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28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28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28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28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28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28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28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28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28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28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28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28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28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28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28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28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28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28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28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28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28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28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28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28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28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28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28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28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28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28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28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28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28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28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28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28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28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28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28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28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28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28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28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28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28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28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28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28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28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28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28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28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28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28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28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28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28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28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28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28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28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28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28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28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28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28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28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28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28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28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28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28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28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28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28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28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28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28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28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28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28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28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28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28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28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28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28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28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28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28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28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28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28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28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28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28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28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28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28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28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28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28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28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28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28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28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28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28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28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28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28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28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28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28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28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28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28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28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28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28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28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28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28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28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28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28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28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28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28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28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28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28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28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28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28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28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28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28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28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28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28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28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28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28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28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28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28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28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28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28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28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28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28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28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28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28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28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28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28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28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28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28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28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28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28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28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28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28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28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4" name="Google Shape;11594;p28"/>
          <p:cNvGrpSpPr/>
          <p:nvPr/>
        </p:nvGrpSpPr>
        <p:grpSpPr>
          <a:xfrm flipH="1" rot="-5290083">
            <a:off x="8154077" y="1084657"/>
            <a:ext cx="3607845" cy="3378307"/>
            <a:chOff x="5272775" y="2011375"/>
            <a:chExt cx="3027200" cy="2935100"/>
          </a:xfrm>
        </p:grpSpPr>
        <p:sp>
          <p:nvSpPr>
            <p:cNvPr id="11595" name="Google Shape;11595;p28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28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28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28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28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28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28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28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28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28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28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28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28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28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28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28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28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28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28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28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28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28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28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28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28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28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28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28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28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28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28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28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28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28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28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28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28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28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28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28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28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28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28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28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28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28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28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28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28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28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28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28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28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28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28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28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28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28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28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28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28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28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28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28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28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28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28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28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28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28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5" name="Google Shape;11665;p28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6" name="Google Shape;11666;p28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28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28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28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28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28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2" name="Google Shape;11672;p28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3" name="Google Shape;11673;p28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28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28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28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28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28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28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28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28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28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3" name="Google Shape;11683;p28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28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28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28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28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28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28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28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28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28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28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28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28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28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28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28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28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28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28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28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28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28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28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28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28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28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28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28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28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28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28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28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28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28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28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28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28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28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28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28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28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28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28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28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28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28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28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28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28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28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28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28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28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28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28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28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28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28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28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28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28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4" name="Google Shape;11744;p28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28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28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28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28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28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28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28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28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28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28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28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28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28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28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28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28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28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28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28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28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28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28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28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28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28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28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28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28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28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28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28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28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28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28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28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28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28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28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28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28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28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28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28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28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28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28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28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28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28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28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5" name="Google Shape;11795;p28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6" name="Google Shape;11796;p28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28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28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28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28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28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28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28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28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28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28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28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28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28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28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28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28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28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28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28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28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28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28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28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0" name="Google Shape;11820;p28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28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28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28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28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28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28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28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28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28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28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28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28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28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28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28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28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28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28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28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28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28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28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28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28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28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28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28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28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28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28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28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28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28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28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28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28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28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28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28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28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28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28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28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28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28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28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28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28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28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28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28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28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28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28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28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28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28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28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28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28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28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28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28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28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28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28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28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28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28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28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28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28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28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28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28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28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28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28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28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28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28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28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28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28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28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28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28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28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28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28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28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28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28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28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28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28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28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28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28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28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28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28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28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28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28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28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28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28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28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28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28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28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28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28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28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28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28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28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28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28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28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28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28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28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28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28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28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28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28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28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28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28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28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28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28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28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28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28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28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28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28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28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28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28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28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28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28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28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28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28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28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28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28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74" name="Google Shape;11974;p28"/>
          <p:cNvSpPr/>
          <p:nvPr/>
        </p:nvSpPr>
        <p:spPr>
          <a:xfrm rot="-1276185">
            <a:off x="8747098" y="934211"/>
            <a:ext cx="372298" cy="205609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5" name="Google Shape;11975;p28"/>
          <p:cNvSpPr/>
          <p:nvPr/>
        </p:nvSpPr>
        <p:spPr>
          <a:xfrm rot="-1276185">
            <a:off x="8113223" y="3969586"/>
            <a:ext cx="372298" cy="205609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76" name="Google Shape;11976;p28"/>
          <p:cNvGrpSpPr/>
          <p:nvPr/>
        </p:nvGrpSpPr>
        <p:grpSpPr>
          <a:xfrm flipH="1" rot="5509917">
            <a:off x="7862342" y="934728"/>
            <a:ext cx="3607845" cy="3378307"/>
            <a:chOff x="5272775" y="2011375"/>
            <a:chExt cx="3027200" cy="2935100"/>
          </a:xfrm>
        </p:grpSpPr>
        <p:sp>
          <p:nvSpPr>
            <p:cNvPr id="11977" name="Google Shape;11977;p28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28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28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28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28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28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28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28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28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28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28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28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28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28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28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28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28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28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28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28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28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28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28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28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28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28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28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28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28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28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28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28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28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28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28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28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28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28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28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28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28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28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28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28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28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28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28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28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28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28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28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28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28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28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28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28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28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28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28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28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28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28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28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28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28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28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28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28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28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28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28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28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28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28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28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28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28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28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28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28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28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28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28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28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28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28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28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28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28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28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28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28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28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28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28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28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28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28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28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28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28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28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28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28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28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28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28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28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28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28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28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28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28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28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28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28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28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28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28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28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28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28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28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28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28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28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28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28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28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28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28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28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28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28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28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28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28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28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28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28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28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28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28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28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28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28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28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28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28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28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28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28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28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28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28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28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28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28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28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28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28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28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28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28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28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28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28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28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28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28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28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28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28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28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28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28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28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28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28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28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28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28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28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28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28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28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28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28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28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28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28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28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28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28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28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28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28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28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28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28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28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28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28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28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28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28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28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28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28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28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28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28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28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28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28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28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28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28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28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28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28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28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28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28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28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28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28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28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28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28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28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28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28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28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28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28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28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28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28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28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28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28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28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28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28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28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28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28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28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28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28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28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28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28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28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28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28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28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28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28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28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28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28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28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28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28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28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28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28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28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28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28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28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28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28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28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28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28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28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28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28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28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28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28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28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28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28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28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28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28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28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28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28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28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28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28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28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28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28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28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28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28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28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28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28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28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28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28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28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28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28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28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28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28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28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28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28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28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28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28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28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28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28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28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28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28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28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28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28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28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28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28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28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28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28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28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28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28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28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28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28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28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28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28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28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28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28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28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28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28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28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28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28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28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28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28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28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28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28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28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28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28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28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28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28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28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28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28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28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28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28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28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28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28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28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28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28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28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28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CUSTOM_2_1_1_1_1_2_1_1_1_1">
    <p:spTree>
      <p:nvGrpSpPr>
        <p:cNvPr id="12356" name="Shape 1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57" name="Google Shape;12357;p2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2358" name="Google Shape;12358;p2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59" name="Google Shape;12359;p2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360" name="Google Shape;12360;p2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1" name="Google Shape;12361;p2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2" name="Google Shape;12362;p2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3" name="Google Shape;12363;p2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4" name="Google Shape;12364;p2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5" name="Google Shape;12365;p2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6" name="Google Shape;12366;p2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7" name="Google Shape;12367;p2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8" name="Google Shape;12368;p2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9" name="Google Shape;12369;p2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0" name="Google Shape;12370;p2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1" name="Google Shape;12371;p2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2" name="Google Shape;12372;p2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3" name="Google Shape;12373;p2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4" name="Google Shape;12374;p2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5" name="Google Shape;12375;p2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6" name="Google Shape;12376;p2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7" name="Google Shape;12377;p2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8" name="Google Shape;12378;p2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9" name="Google Shape;12379;p2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0" name="Google Shape;12380;p2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1" name="Google Shape;12381;p2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2" name="Google Shape;12382;p2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3" name="Google Shape;12383;p2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4" name="Google Shape;12384;p2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85" name="Google Shape;12385;p2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386" name="Google Shape;12386;p2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7" name="Google Shape;12387;p2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8" name="Google Shape;12388;p2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9" name="Google Shape;12389;p2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0" name="Google Shape;12390;p2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1" name="Google Shape;12391;p2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2" name="Google Shape;12392;p2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3" name="Google Shape;12393;p2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4" name="Google Shape;12394;p2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5" name="Google Shape;12395;p2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6" name="Google Shape;12396;p2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7" name="Google Shape;12397;p2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8" name="Google Shape;12398;p2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9" name="Google Shape;12399;p2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0" name="Google Shape;12400;p2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1" name="Google Shape;12401;p2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2" name="Google Shape;12402;p2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3" name="Google Shape;12403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4" name="Google Shape;12404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5" name="Google Shape;12405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6" name="Google Shape;12406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7" name="Google Shape;12407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8" name="Google Shape;12408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9" name="Google Shape;12409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0" name="Google Shape;12410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1" name="Google Shape;12411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12" name="Google Shape;12412;p2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2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2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2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2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2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2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2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2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2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2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2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2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2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2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2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2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2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2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2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2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2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2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2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2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2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2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2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2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2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2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2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2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2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2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2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2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2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2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2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2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2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2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2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2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2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2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2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2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2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2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2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2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2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2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2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2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2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2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2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2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2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2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2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2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2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2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2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2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2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2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2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2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2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2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2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2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2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2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2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2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2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2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2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2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2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2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2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2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2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2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2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2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2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2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2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2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2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2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2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12" name="Google Shape;12512;p2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2513" name="Google Shape;12513;p2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4" name="Google Shape;12514;p2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5" name="Google Shape;12515;p2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6" name="Google Shape;12516;p2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7" name="Google Shape;12517;p2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8" name="Google Shape;12518;p2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9" name="Google Shape;12519;p2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0" name="Google Shape;12520;p2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1" name="Google Shape;12521;p2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2" name="Google Shape;12522;p2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3" name="Google Shape;12523;p2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4" name="Google Shape;12524;p2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5" name="Google Shape;12525;p2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6" name="Google Shape;12526;p2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7" name="Google Shape;12527;p2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8" name="Google Shape;12528;p2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9" name="Google Shape;12529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0" name="Google Shape;12530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1" name="Google Shape;12531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2" name="Google Shape;12532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3" name="Google Shape;12533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4" name="Google Shape;12534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5" name="Google Shape;12535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6" name="Google Shape;12536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7" name="Google Shape;12537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8" name="Google Shape;12538;p2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39" name="Google Shape;12539;p2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2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2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2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2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44" name="Google Shape;12544;p2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2545" name="Google Shape;12545;p2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6" name="Google Shape;12546;p2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7" name="Google Shape;12547;p2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8" name="Google Shape;12548;p2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9" name="Google Shape;12549;p2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0" name="Google Shape;12550;p2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1" name="Google Shape;12551;p2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2" name="Google Shape;12552;p2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3" name="Google Shape;12553;p2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4" name="Google Shape;12554;p2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5" name="Google Shape;12555;p2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6" name="Google Shape;12556;p2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7" name="Google Shape;12557;p2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8" name="Google Shape;12558;p2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9" name="Google Shape;12559;p2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0" name="Google Shape;12560;p2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1" name="Google Shape;12561;p2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2" name="Google Shape;12562;p2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3" name="Google Shape;12563;p2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4" name="Google Shape;12564;p2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5" name="Google Shape;12565;p2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6" name="Google Shape;12566;p2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7" name="Google Shape;12567;p2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8" name="Google Shape;12568;p2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9" name="Google Shape;12569;p2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0" name="Google Shape;12570;p2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71" name="Google Shape;12571;p2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72" name="Google Shape;12572;p2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2573" name="Google Shape;12573;p2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4" name="Google Shape;12574;p2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5" name="Google Shape;12575;p2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6" name="Google Shape;12576;p2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7" name="Google Shape;12577;p2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8" name="Google Shape;12578;p2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9" name="Google Shape;12579;p2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0" name="Google Shape;12580;p2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1" name="Google Shape;12581;p2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2" name="Google Shape;12582;p2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3" name="Google Shape;12583;p2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4" name="Google Shape;12584;p2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5" name="Google Shape;12585;p2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6" name="Google Shape;12586;p2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7" name="Google Shape;12587;p2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8" name="Google Shape;12588;p2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9" name="Google Shape;12589;p2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0" name="Google Shape;12590;p2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1" name="Google Shape;12591;p2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2" name="Google Shape;12592;p2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3" name="Google Shape;12593;p2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4" name="Google Shape;12594;p2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5" name="Google Shape;12595;p2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6" name="Google Shape;12596;p2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7" name="Google Shape;12597;p2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8" name="Google Shape;12598;p2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99" name="Google Shape;12599;p2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600" name="Google Shape;12600;p29"/>
          <p:cNvGrpSpPr/>
          <p:nvPr/>
        </p:nvGrpSpPr>
        <p:grpSpPr>
          <a:xfrm rot="1916315">
            <a:off x="-972421" y="135349"/>
            <a:ext cx="2654991" cy="3328212"/>
            <a:chOff x="7306176" y="-1317133"/>
            <a:chExt cx="2655040" cy="3328274"/>
          </a:xfrm>
        </p:grpSpPr>
        <p:grpSp>
          <p:nvGrpSpPr>
            <p:cNvPr id="12601" name="Google Shape;12601;p29"/>
            <p:cNvGrpSpPr/>
            <p:nvPr/>
          </p:nvGrpSpPr>
          <p:grpSpPr>
            <a:xfrm rot="10800000">
              <a:off x="8450164" y="407156"/>
              <a:ext cx="1511053" cy="1603986"/>
              <a:chOff x="7805848" y="0"/>
              <a:chExt cx="1338162" cy="1420462"/>
            </a:xfrm>
          </p:grpSpPr>
          <p:grpSp>
            <p:nvGrpSpPr>
              <p:cNvPr id="12602" name="Google Shape;12602;p2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2603" name="Google Shape;12603;p2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4" name="Google Shape;12604;p2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5" name="Google Shape;12605;p2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6" name="Google Shape;12606;p2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7" name="Google Shape;12607;p2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8" name="Google Shape;12608;p2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9" name="Google Shape;12609;p2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0" name="Google Shape;12610;p2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1" name="Google Shape;12611;p2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2" name="Google Shape;12612;p2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3" name="Google Shape;12613;p2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4" name="Google Shape;12614;p2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5" name="Google Shape;12615;p2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6" name="Google Shape;12616;p2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7" name="Google Shape;12617;p2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18" name="Google Shape;12618;p2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2619" name="Google Shape;12619;p2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0" name="Google Shape;12620;p2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1" name="Google Shape;12621;p2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2" name="Google Shape;12622;p2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3" name="Google Shape;12623;p2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4" name="Google Shape;12624;p2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5" name="Google Shape;12625;p2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6" name="Google Shape;12626;p2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7" name="Google Shape;12627;p2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8" name="Google Shape;12628;p2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9" name="Google Shape;12629;p2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0" name="Google Shape;12630;p2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1" name="Google Shape;12631;p2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2" name="Google Shape;12632;p2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3" name="Google Shape;12633;p2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34" name="Google Shape;12634;p29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2635" name="Google Shape;12635;p2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6" name="Google Shape;12636;p2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7" name="Google Shape;12637;p2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8" name="Google Shape;12638;p2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9" name="Google Shape;12639;p2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0" name="Google Shape;12640;p2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1" name="Google Shape;12641;p2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2" name="Google Shape;12642;p2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3" name="Google Shape;12643;p2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4" name="Google Shape;12644;p2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5" name="Google Shape;12645;p2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6" name="Google Shape;12646;p2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7" name="Google Shape;12647;p2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8" name="Google Shape;12648;p2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9" name="Google Shape;12649;p2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650" name="Google Shape;12650;p29"/>
            <p:cNvGrpSpPr/>
            <p:nvPr/>
          </p:nvGrpSpPr>
          <p:grpSpPr>
            <a:xfrm rot="9604665">
              <a:off x="7620658" y="-1091792"/>
              <a:ext cx="1699059" cy="2145125"/>
              <a:chOff x="146217" y="2712579"/>
              <a:chExt cx="1552966" cy="1960401"/>
            </a:xfrm>
          </p:grpSpPr>
          <p:grpSp>
            <p:nvGrpSpPr>
              <p:cNvPr id="12651" name="Google Shape;12651;p2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2652" name="Google Shape;12652;p2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3" name="Google Shape;12653;p2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4" name="Google Shape;12654;p2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5" name="Google Shape;12655;p2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6" name="Google Shape;12656;p2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7" name="Google Shape;12657;p2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8" name="Google Shape;12658;p2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9" name="Google Shape;12659;p2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0" name="Google Shape;12660;p2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1" name="Google Shape;12661;p2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2" name="Google Shape;12662;p2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3" name="Google Shape;12663;p2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4" name="Google Shape;12664;p2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5" name="Google Shape;12665;p2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66" name="Google Shape;12666;p2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2667" name="Google Shape;12667;p2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8" name="Google Shape;12668;p2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9" name="Google Shape;12669;p2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0" name="Google Shape;12670;p2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1" name="Google Shape;12671;p2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2" name="Google Shape;12672;p2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3" name="Google Shape;12673;p2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4" name="Google Shape;12674;p2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5" name="Google Shape;12675;p2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6" name="Google Shape;12676;p2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7" name="Google Shape;12677;p2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8" name="Google Shape;12678;p2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9" name="Google Shape;12679;p2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0" name="Google Shape;12680;p2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681" name="Google Shape;12681;p29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2682" name="Google Shape;12682;p2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3" name="Google Shape;12683;p2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4" name="Google Shape;12684;p2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5" name="Google Shape;12685;p2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6" name="Google Shape;12686;p2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7" name="Google Shape;12687;p2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8" name="Google Shape;12688;p2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9" name="Google Shape;12689;p2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0" name="Google Shape;12690;p2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1" name="Google Shape;12691;p2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2" name="Google Shape;12692;p2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3" name="Google Shape;12693;p2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4" name="Google Shape;12694;p2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5" name="Google Shape;12695;p2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2696" name="Google Shape;12696;p29"/>
          <p:cNvGrpSpPr/>
          <p:nvPr/>
        </p:nvGrpSpPr>
        <p:grpSpPr>
          <a:xfrm flipH="1" rot="10800000">
            <a:off x="-317109" y="3643406"/>
            <a:ext cx="1511053" cy="1603986"/>
            <a:chOff x="7805848" y="0"/>
            <a:chExt cx="1338162" cy="1420462"/>
          </a:xfrm>
        </p:grpSpPr>
        <p:grpSp>
          <p:nvGrpSpPr>
            <p:cNvPr id="12697" name="Google Shape;12697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698" name="Google Shape;12698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9" name="Google Shape;12699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0" name="Google Shape;12700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1" name="Google Shape;12701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2" name="Google Shape;12702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3" name="Google Shape;12703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4" name="Google Shape;12704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5" name="Google Shape;12705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6" name="Google Shape;12706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7" name="Google Shape;12707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8" name="Google Shape;12708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9" name="Google Shape;12709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0" name="Google Shape;12710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1" name="Google Shape;12711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2" name="Google Shape;12712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13" name="Google Shape;12713;p29"/>
            <p:cNvGrpSpPr/>
            <p:nvPr/>
          </p:nvGrpSpPr>
          <p:grpSpPr>
            <a:xfrm rot="-5400000">
              <a:off x="7625662" y="331960"/>
              <a:ext cx="1070596" cy="710225"/>
              <a:chOff x="1797164" y="847750"/>
              <a:chExt cx="1070596" cy="710225"/>
            </a:xfrm>
          </p:grpSpPr>
          <p:sp>
            <p:nvSpPr>
              <p:cNvPr id="12714" name="Google Shape;12714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5" name="Google Shape;12715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6" name="Google Shape;12716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7" name="Google Shape;12717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8" name="Google Shape;12718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9" name="Google Shape;12719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0" name="Google Shape;12720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1" name="Google Shape;12721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2" name="Google Shape;12722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3" name="Google Shape;12723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4" name="Google Shape;12724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5" name="Google Shape;12725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6" name="Google Shape;12726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7" name="Google Shape;12727;p29"/>
              <p:cNvSpPr/>
              <p:nvPr/>
            </p:nvSpPr>
            <p:spPr>
              <a:xfrm>
                <a:off x="1797164" y="1232190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8" name="Google Shape;12728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29" name="Google Shape;12729;p29"/>
            <p:cNvGrpSpPr/>
            <p:nvPr/>
          </p:nvGrpSpPr>
          <p:grpSpPr>
            <a:xfrm flipH="1" rot="10800000">
              <a:off x="8325441" y="710237"/>
              <a:ext cx="707969" cy="710225"/>
              <a:chOff x="2159791" y="847750"/>
              <a:chExt cx="707969" cy="710225"/>
            </a:xfrm>
          </p:grpSpPr>
          <p:sp>
            <p:nvSpPr>
              <p:cNvPr id="12730" name="Google Shape;12730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1" name="Google Shape;12731;p29"/>
              <p:cNvSpPr/>
              <p:nvPr/>
            </p:nvSpPr>
            <p:spPr>
              <a:xfrm>
                <a:off x="2159791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2" name="Google Shape;12732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3" name="Google Shape;12733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4" name="Google Shape;12734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5" name="Google Shape;12735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6" name="Google Shape;12736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7" name="Google Shape;12737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8" name="Google Shape;12738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9" name="Google Shape;12739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0" name="Google Shape;12740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1" name="Google Shape;12741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2" name="Google Shape;12742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3" name="Google Shape;12743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4" name="Google Shape;12744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745" name="Google Shape;12745;p29"/>
          <p:cNvGrpSpPr/>
          <p:nvPr/>
        </p:nvGrpSpPr>
        <p:grpSpPr>
          <a:xfrm flipH="1" rot="5400000">
            <a:off x="-176896" y="2500418"/>
            <a:ext cx="1511053" cy="1603986"/>
            <a:chOff x="7805848" y="0"/>
            <a:chExt cx="1338162" cy="1420462"/>
          </a:xfrm>
        </p:grpSpPr>
        <p:grpSp>
          <p:nvGrpSpPr>
            <p:cNvPr id="12746" name="Google Shape;12746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747" name="Google Shape;12747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8" name="Google Shape;12748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9" name="Google Shape;12749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0" name="Google Shape;12750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1" name="Google Shape;12751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2" name="Google Shape;12752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3" name="Google Shape;12753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4" name="Google Shape;12754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5" name="Google Shape;12755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6" name="Google Shape;12756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7" name="Google Shape;12757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8" name="Google Shape;12758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9" name="Google Shape;12759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0" name="Google Shape;12760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1" name="Google Shape;12761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62" name="Google Shape;12762;p29"/>
            <p:cNvGrpSpPr/>
            <p:nvPr/>
          </p:nvGrpSpPr>
          <p:grpSpPr>
            <a:xfrm rot="-5400000">
              <a:off x="7672013" y="285610"/>
              <a:ext cx="977894" cy="710225"/>
              <a:chOff x="1889866" y="847750"/>
              <a:chExt cx="977894" cy="710225"/>
            </a:xfrm>
          </p:grpSpPr>
          <p:sp>
            <p:nvSpPr>
              <p:cNvPr id="12763" name="Google Shape;12763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4" name="Google Shape;12764;p29"/>
              <p:cNvSpPr/>
              <p:nvPr/>
            </p:nvSpPr>
            <p:spPr>
              <a:xfrm>
                <a:off x="1889866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5" name="Google Shape;12765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6" name="Google Shape;12766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7" name="Google Shape;12767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8" name="Google Shape;12768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9" name="Google Shape;12769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0" name="Google Shape;12770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1" name="Google Shape;12771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2" name="Google Shape;12772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3" name="Google Shape;12773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4" name="Google Shape;12774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5" name="Google Shape;12775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6" name="Google Shape;12776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7" name="Google Shape;12777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78" name="Google Shape;12778;p29"/>
            <p:cNvGrpSpPr/>
            <p:nvPr/>
          </p:nvGrpSpPr>
          <p:grpSpPr>
            <a:xfrm flipH="1" rot="10800000">
              <a:off x="8030295" y="710237"/>
              <a:ext cx="1003115" cy="710225"/>
              <a:chOff x="1864645" y="847750"/>
              <a:chExt cx="1003115" cy="710225"/>
            </a:xfrm>
          </p:grpSpPr>
          <p:sp>
            <p:nvSpPr>
              <p:cNvPr id="12779" name="Google Shape;12779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0" name="Google Shape;12780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1" name="Google Shape;12781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2" name="Google Shape;12782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3" name="Google Shape;12783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4" name="Google Shape;12784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5" name="Google Shape;12785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6" name="Google Shape;12786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7" name="Google Shape;12787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8" name="Google Shape;12788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9" name="Google Shape;12789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0" name="Google Shape;12790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1" name="Google Shape;12791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2" name="Google Shape;12792;p29"/>
              <p:cNvSpPr/>
              <p:nvPr/>
            </p:nvSpPr>
            <p:spPr>
              <a:xfrm>
                <a:off x="1864645" y="1232190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3" name="Google Shape;12793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794" name="Google Shape;12794;p29"/>
          <p:cNvGrpSpPr/>
          <p:nvPr/>
        </p:nvGrpSpPr>
        <p:grpSpPr>
          <a:xfrm rot="-5400000">
            <a:off x="1031383" y="3820181"/>
            <a:ext cx="1511053" cy="1603986"/>
            <a:chOff x="7805848" y="0"/>
            <a:chExt cx="1338162" cy="1420462"/>
          </a:xfrm>
        </p:grpSpPr>
        <p:grpSp>
          <p:nvGrpSpPr>
            <p:cNvPr id="12795" name="Google Shape;12795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796" name="Google Shape;12796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7" name="Google Shape;12797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8" name="Google Shape;12798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9" name="Google Shape;12799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0" name="Google Shape;12800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1" name="Google Shape;12801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2" name="Google Shape;12802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3" name="Google Shape;12803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4" name="Google Shape;12804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5" name="Google Shape;12805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6" name="Google Shape;12806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7" name="Google Shape;12807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8" name="Google Shape;12808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9" name="Google Shape;12809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0" name="Google Shape;12810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11" name="Google Shape;12811;p29"/>
            <p:cNvGrpSpPr/>
            <p:nvPr/>
          </p:nvGrpSpPr>
          <p:grpSpPr>
            <a:xfrm rot="-5400000">
              <a:off x="7773235" y="184387"/>
              <a:ext cx="775450" cy="710225"/>
              <a:chOff x="2092310" y="847750"/>
              <a:chExt cx="775450" cy="710225"/>
            </a:xfrm>
          </p:grpSpPr>
          <p:sp>
            <p:nvSpPr>
              <p:cNvPr id="12812" name="Google Shape;12812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3" name="Google Shape;12813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4" name="Google Shape;12814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5" name="Google Shape;12815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6" name="Google Shape;12816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7" name="Google Shape;12817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8" name="Google Shape;12818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9" name="Google Shape;12819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0" name="Google Shape;12820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1" name="Google Shape;12821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2" name="Google Shape;12822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3" name="Google Shape;12823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4" name="Google Shape;12824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5" name="Google Shape;12825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6" name="Google Shape;12826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27" name="Google Shape;12827;p29"/>
            <p:cNvGrpSpPr/>
            <p:nvPr/>
          </p:nvGrpSpPr>
          <p:grpSpPr>
            <a:xfrm flipH="1" rot="10800000">
              <a:off x="8257960" y="710237"/>
              <a:ext cx="775450" cy="710225"/>
              <a:chOff x="2092310" y="847750"/>
              <a:chExt cx="775450" cy="710225"/>
            </a:xfrm>
          </p:grpSpPr>
          <p:sp>
            <p:nvSpPr>
              <p:cNvPr id="12828" name="Google Shape;12828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9" name="Google Shape;12829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0" name="Google Shape;12830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1" name="Google Shape;12831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2" name="Google Shape;12832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3" name="Google Shape;12833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4" name="Google Shape;12834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5" name="Google Shape;12835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6" name="Google Shape;12836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7" name="Google Shape;12837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8" name="Google Shape;12838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9" name="Google Shape;12839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0" name="Google Shape;12840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1" name="Google Shape;12841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2" name="Google Shape;12842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843" name="Google Shape;12843;p29"/>
          <p:cNvSpPr/>
          <p:nvPr/>
        </p:nvSpPr>
        <p:spPr>
          <a:xfrm rot="-1592122">
            <a:off x="8468959" y="848229"/>
            <a:ext cx="540544" cy="298592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44" name="Google Shape;12844;p29"/>
          <p:cNvGrpSpPr/>
          <p:nvPr/>
        </p:nvGrpSpPr>
        <p:grpSpPr>
          <a:xfrm rot="7328278">
            <a:off x="8157581" y="2366665"/>
            <a:ext cx="1578602" cy="1071302"/>
            <a:chOff x="3509770" y="668725"/>
            <a:chExt cx="1148773" cy="779603"/>
          </a:xfrm>
        </p:grpSpPr>
        <p:sp>
          <p:nvSpPr>
            <p:cNvPr id="12845" name="Google Shape;12845;p29"/>
            <p:cNvSpPr/>
            <p:nvPr/>
          </p:nvSpPr>
          <p:spPr>
            <a:xfrm>
              <a:off x="4108889" y="927460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29"/>
            <p:cNvSpPr/>
            <p:nvPr/>
          </p:nvSpPr>
          <p:spPr>
            <a:xfrm>
              <a:off x="4514118" y="668725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29"/>
            <p:cNvSpPr/>
            <p:nvPr/>
          </p:nvSpPr>
          <p:spPr>
            <a:xfrm>
              <a:off x="3509770" y="1275903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29"/>
            <p:cNvSpPr/>
            <p:nvPr/>
          </p:nvSpPr>
          <p:spPr>
            <a:xfrm>
              <a:off x="4032822" y="1237475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29"/>
            <p:cNvSpPr/>
            <p:nvPr/>
          </p:nvSpPr>
          <p:spPr>
            <a:xfrm>
              <a:off x="4334732" y="1287190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0" name="Google Shape;12850;p29"/>
          <p:cNvGrpSpPr/>
          <p:nvPr/>
        </p:nvGrpSpPr>
        <p:grpSpPr>
          <a:xfrm flipH="1" rot="128201">
            <a:off x="7675210" y="-262478"/>
            <a:ext cx="1511033" cy="1603965"/>
            <a:chOff x="7805848" y="0"/>
            <a:chExt cx="1338162" cy="1420462"/>
          </a:xfrm>
        </p:grpSpPr>
        <p:grpSp>
          <p:nvGrpSpPr>
            <p:cNvPr id="12851" name="Google Shape;12851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852" name="Google Shape;12852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3" name="Google Shape;12853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4" name="Google Shape;12854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5" name="Google Shape;12855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6" name="Google Shape;12856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7" name="Google Shape;12857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8" name="Google Shape;12858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9" name="Google Shape;12859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0" name="Google Shape;12860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1" name="Google Shape;12861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2" name="Google Shape;12862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3" name="Google Shape;12863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4" name="Google Shape;12864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5" name="Google Shape;12865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6" name="Google Shape;12866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67" name="Google Shape;12867;p29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868" name="Google Shape;12868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9" name="Google Shape;12869;p29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0" name="Google Shape;12870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1" name="Google Shape;12871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2" name="Google Shape;12872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3" name="Google Shape;12873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4" name="Google Shape;12874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5" name="Google Shape;12875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6" name="Google Shape;12876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7" name="Google Shape;12877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8" name="Google Shape;12878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9" name="Google Shape;12879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0" name="Google Shape;12880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1" name="Google Shape;12881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2" name="Google Shape;12882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83" name="Google Shape;12883;p29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884" name="Google Shape;12884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5" name="Google Shape;12885;p29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6" name="Google Shape;12886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7" name="Google Shape;12887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8" name="Google Shape;12888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9" name="Google Shape;12889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0" name="Google Shape;12890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1" name="Google Shape;12891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2" name="Google Shape;12892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3" name="Google Shape;12893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4" name="Google Shape;12894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5" name="Google Shape;12895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6" name="Google Shape;12896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7" name="Google Shape;12897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8" name="Google Shape;12898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899" name="Google Shape;12899;p29"/>
          <p:cNvGrpSpPr/>
          <p:nvPr/>
        </p:nvGrpSpPr>
        <p:grpSpPr>
          <a:xfrm flipH="1" rot="128201">
            <a:off x="8290166" y="1037770"/>
            <a:ext cx="1511033" cy="1603965"/>
            <a:chOff x="7805848" y="0"/>
            <a:chExt cx="1338162" cy="1420462"/>
          </a:xfrm>
        </p:grpSpPr>
        <p:grpSp>
          <p:nvGrpSpPr>
            <p:cNvPr id="12900" name="Google Shape;12900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901" name="Google Shape;12901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2" name="Google Shape;12902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3" name="Google Shape;12903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4" name="Google Shape;12904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5" name="Google Shape;12905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6" name="Google Shape;12906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7" name="Google Shape;12907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8" name="Google Shape;12908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9" name="Google Shape;12909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0" name="Google Shape;12910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1" name="Google Shape;12911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2" name="Google Shape;12912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3" name="Google Shape;12913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4" name="Google Shape;12914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5" name="Google Shape;12915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16" name="Google Shape;12916;p29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917" name="Google Shape;12917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8" name="Google Shape;12918;p29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9" name="Google Shape;12919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0" name="Google Shape;12920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1" name="Google Shape;12921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2" name="Google Shape;12922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3" name="Google Shape;12923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4" name="Google Shape;12924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5" name="Google Shape;12925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6" name="Google Shape;12926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7" name="Google Shape;12927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8" name="Google Shape;12928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9" name="Google Shape;12929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0" name="Google Shape;12930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1" name="Google Shape;12931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32" name="Google Shape;12932;p29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933" name="Google Shape;12933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4" name="Google Shape;12934;p29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5" name="Google Shape;12935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6" name="Google Shape;12936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7" name="Google Shape;12937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8" name="Google Shape;12938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9" name="Google Shape;12939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0" name="Google Shape;12940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1" name="Google Shape;12941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2" name="Google Shape;12942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3" name="Google Shape;12943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4" name="Google Shape;12944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5" name="Google Shape;12945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6" name="Google Shape;12946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7" name="Google Shape;12947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948" name="Google Shape;12948;p29"/>
          <p:cNvGrpSpPr/>
          <p:nvPr/>
        </p:nvGrpSpPr>
        <p:grpSpPr>
          <a:xfrm flipH="1" rot="128201">
            <a:off x="8715566" y="2926520"/>
            <a:ext cx="1511033" cy="1603965"/>
            <a:chOff x="7805848" y="0"/>
            <a:chExt cx="1338162" cy="1420462"/>
          </a:xfrm>
        </p:grpSpPr>
        <p:grpSp>
          <p:nvGrpSpPr>
            <p:cNvPr id="12949" name="Google Shape;12949;p29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2950" name="Google Shape;12950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1" name="Google Shape;12951;p29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2" name="Google Shape;12952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3" name="Google Shape;12953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4" name="Google Shape;12954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5" name="Google Shape;12955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6" name="Google Shape;12956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7" name="Google Shape;12957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8" name="Google Shape;12958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9" name="Google Shape;12959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0" name="Google Shape;12960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1" name="Google Shape;12961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2" name="Google Shape;12962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3" name="Google Shape;12963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4" name="Google Shape;12964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65" name="Google Shape;12965;p29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2966" name="Google Shape;12966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7" name="Google Shape;12967;p29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8" name="Google Shape;12968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9" name="Google Shape;12969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0" name="Google Shape;12970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1" name="Google Shape;12971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2" name="Google Shape;12972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3" name="Google Shape;12973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4" name="Google Shape;12974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5" name="Google Shape;12975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6" name="Google Shape;12976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7" name="Google Shape;12977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8" name="Google Shape;12978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9" name="Google Shape;12979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0" name="Google Shape;12980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81" name="Google Shape;12981;p29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2982" name="Google Shape;12982;p29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3" name="Google Shape;12983;p29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4" name="Google Shape;12984;p29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5" name="Google Shape;12985;p29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6" name="Google Shape;12986;p29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7" name="Google Shape;12987;p29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8" name="Google Shape;12988;p29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9" name="Google Shape;12989;p29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0" name="Google Shape;12990;p29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1" name="Google Shape;12991;p29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2" name="Google Shape;12992;p29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3" name="Google Shape;12993;p29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4" name="Google Shape;12994;p29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5" name="Google Shape;12995;p29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6" name="Google Shape;12996;p29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997" name="Google Shape;12997;p29"/>
          <p:cNvSpPr/>
          <p:nvPr/>
        </p:nvSpPr>
        <p:spPr>
          <a:xfrm flipH="1">
            <a:off x="255362" y="2083348"/>
            <a:ext cx="522586" cy="523628"/>
          </a:xfrm>
          <a:custGeom>
            <a:rect b="b" l="l" r="r" t="t"/>
            <a:pathLst>
              <a:path extrusionOk="0" h="18092" w="18056">
                <a:moveTo>
                  <a:pt x="6695" y="1472"/>
                </a:moveTo>
                <a:cubicBezTo>
                  <a:pt x="6713" y="1486"/>
                  <a:pt x="6734" y="1495"/>
                  <a:pt x="6757" y="1495"/>
                </a:cubicBezTo>
                <a:cubicBezTo>
                  <a:pt x="6764" y="1495"/>
                  <a:pt x="6771" y="1494"/>
                  <a:pt x="6778" y="1492"/>
                </a:cubicBezTo>
                <a:cubicBezTo>
                  <a:pt x="6751" y="1486"/>
                  <a:pt x="6723" y="1479"/>
                  <a:pt x="6695" y="1472"/>
                </a:cubicBezTo>
                <a:close/>
                <a:moveTo>
                  <a:pt x="13763" y="3827"/>
                </a:moveTo>
                <a:lnTo>
                  <a:pt x="13763" y="3827"/>
                </a:lnTo>
                <a:cubicBezTo>
                  <a:pt x="14709" y="4623"/>
                  <a:pt x="15616" y="5469"/>
                  <a:pt x="16535" y="6265"/>
                </a:cubicBezTo>
                <a:lnTo>
                  <a:pt x="14104" y="4106"/>
                </a:lnTo>
                <a:cubicBezTo>
                  <a:pt x="14006" y="3995"/>
                  <a:pt x="13890" y="3903"/>
                  <a:pt x="13763" y="3827"/>
                </a:cubicBezTo>
                <a:close/>
                <a:moveTo>
                  <a:pt x="3092" y="0"/>
                </a:moveTo>
                <a:cubicBezTo>
                  <a:pt x="2894" y="0"/>
                  <a:pt x="2699" y="26"/>
                  <a:pt x="2493" y="64"/>
                </a:cubicBezTo>
                <a:cubicBezTo>
                  <a:pt x="2067" y="185"/>
                  <a:pt x="1702" y="459"/>
                  <a:pt x="1429" y="824"/>
                </a:cubicBezTo>
                <a:cubicBezTo>
                  <a:pt x="547" y="1918"/>
                  <a:pt x="274" y="3377"/>
                  <a:pt x="760" y="4714"/>
                </a:cubicBezTo>
                <a:cubicBezTo>
                  <a:pt x="882" y="4988"/>
                  <a:pt x="942" y="5261"/>
                  <a:pt x="882" y="5565"/>
                </a:cubicBezTo>
                <a:cubicBezTo>
                  <a:pt x="790" y="5778"/>
                  <a:pt x="638" y="5961"/>
                  <a:pt x="486" y="6113"/>
                </a:cubicBezTo>
                <a:cubicBezTo>
                  <a:pt x="0" y="6751"/>
                  <a:pt x="334" y="7663"/>
                  <a:pt x="730" y="8392"/>
                </a:cubicBezTo>
                <a:cubicBezTo>
                  <a:pt x="1672" y="10064"/>
                  <a:pt x="2888" y="11614"/>
                  <a:pt x="4316" y="12921"/>
                </a:cubicBezTo>
                <a:cubicBezTo>
                  <a:pt x="5684" y="14076"/>
                  <a:pt x="7113" y="15170"/>
                  <a:pt x="8663" y="16113"/>
                </a:cubicBezTo>
                <a:cubicBezTo>
                  <a:pt x="9392" y="16660"/>
                  <a:pt x="10183" y="17116"/>
                  <a:pt x="11034" y="17511"/>
                </a:cubicBezTo>
                <a:cubicBezTo>
                  <a:pt x="11917" y="17881"/>
                  <a:pt x="12853" y="18091"/>
                  <a:pt x="13818" y="18091"/>
                </a:cubicBezTo>
                <a:cubicBezTo>
                  <a:pt x="13882" y="18091"/>
                  <a:pt x="13947" y="18090"/>
                  <a:pt x="14013" y="18088"/>
                </a:cubicBezTo>
                <a:cubicBezTo>
                  <a:pt x="15259" y="18088"/>
                  <a:pt x="16596" y="17724"/>
                  <a:pt x="17326" y="16721"/>
                </a:cubicBezTo>
                <a:cubicBezTo>
                  <a:pt x="17842" y="15930"/>
                  <a:pt x="18055" y="14958"/>
                  <a:pt x="17873" y="14015"/>
                </a:cubicBezTo>
                <a:cubicBezTo>
                  <a:pt x="17690" y="13104"/>
                  <a:pt x="17386" y="12192"/>
                  <a:pt x="16931" y="11371"/>
                </a:cubicBezTo>
                <a:cubicBezTo>
                  <a:pt x="15715" y="8848"/>
                  <a:pt x="14225" y="6265"/>
                  <a:pt x="11824" y="4836"/>
                </a:cubicBezTo>
                <a:cubicBezTo>
                  <a:pt x="11034" y="4380"/>
                  <a:pt x="10213" y="4015"/>
                  <a:pt x="9362" y="3772"/>
                </a:cubicBezTo>
                <a:cubicBezTo>
                  <a:pt x="8799" y="3591"/>
                  <a:pt x="8183" y="3442"/>
                  <a:pt x="7589" y="3442"/>
                </a:cubicBezTo>
                <a:cubicBezTo>
                  <a:pt x="7189" y="3442"/>
                  <a:pt x="6799" y="3509"/>
                  <a:pt x="6444" y="3681"/>
                </a:cubicBezTo>
                <a:cubicBezTo>
                  <a:pt x="5228" y="4258"/>
                  <a:pt x="4803" y="5900"/>
                  <a:pt x="5167" y="7207"/>
                </a:cubicBezTo>
                <a:cubicBezTo>
                  <a:pt x="5563" y="8483"/>
                  <a:pt x="6505" y="9547"/>
                  <a:pt x="7447" y="10489"/>
                </a:cubicBezTo>
                <a:cubicBezTo>
                  <a:pt x="8055" y="11097"/>
                  <a:pt x="8693" y="11645"/>
                  <a:pt x="9392" y="12161"/>
                </a:cubicBezTo>
                <a:cubicBezTo>
                  <a:pt x="9879" y="12556"/>
                  <a:pt x="10456" y="12800"/>
                  <a:pt x="11095" y="12921"/>
                </a:cubicBezTo>
                <a:cubicBezTo>
                  <a:pt x="11207" y="12944"/>
                  <a:pt x="11320" y="12955"/>
                  <a:pt x="11434" y="12955"/>
                </a:cubicBezTo>
                <a:cubicBezTo>
                  <a:pt x="11932" y="12955"/>
                  <a:pt x="12425" y="12740"/>
                  <a:pt x="12797" y="12344"/>
                </a:cubicBezTo>
                <a:cubicBezTo>
                  <a:pt x="13192" y="11797"/>
                  <a:pt x="13253" y="11067"/>
                  <a:pt x="12979" y="10459"/>
                </a:cubicBezTo>
                <a:cubicBezTo>
                  <a:pt x="12706" y="9851"/>
                  <a:pt x="12250" y="9334"/>
                  <a:pt x="11672" y="8970"/>
                </a:cubicBezTo>
                <a:cubicBezTo>
                  <a:pt x="11464" y="8824"/>
                  <a:pt x="11213" y="8692"/>
                  <a:pt x="10978" y="8692"/>
                </a:cubicBezTo>
                <a:cubicBezTo>
                  <a:pt x="10870" y="8692"/>
                  <a:pt x="10765" y="8720"/>
                  <a:pt x="10669" y="8787"/>
                </a:cubicBezTo>
                <a:cubicBezTo>
                  <a:pt x="11050" y="8289"/>
                  <a:pt x="10526" y="7508"/>
                  <a:pt x="9916" y="7508"/>
                </a:cubicBezTo>
                <a:cubicBezTo>
                  <a:pt x="9893" y="7508"/>
                  <a:pt x="9871" y="7509"/>
                  <a:pt x="9848" y="7511"/>
                </a:cubicBezTo>
                <a:cubicBezTo>
                  <a:pt x="9210" y="7632"/>
                  <a:pt x="8784" y="8210"/>
                  <a:pt x="8845" y="8879"/>
                </a:cubicBezTo>
                <a:cubicBezTo>
                  <a:pt x="8936" y="9517"/>
                  <a:pt x="9301" y="10064"/>
                  <a:pt x="9848" y="10398"/>
                </a:cubicBezTo>
                <a:cubicBezTo>
                  <a:pt x="10046" y="10550"/>
                  <a:pt x="10327" y="10649"/>
                  <a:pt x="10574" y="10649"/>
                </a:cubicBezTo>
                <a:cubicBezTo>
                  <a:pt x="10821" y="10649"/>
                  <a:pt x="11034" y="10550"/>
                  <a:pt x="11095" y="10307"/>
                </a:cubicBezTo>
                <a:cubicBezTo>
                  <a:pt x="11216" y="9973"/>
                  <a:pt x="10882" y="9669"/>
                  <a:pt x="10578" y="9456"/>
                </a:cubicBezTo>
                <a:cubicBezTo>
                  <a:pt x="10766" y="9369"/>
                  <a:pt x="10961" y="9329"/>
                  <a:pt x="11152" y="9329"/>
                </a:cubicBezTo>
                <a:cubicBezTo>
                  <a:pt x="11762" y="9329"/>
                  <a:pt x="12331" y="9743"/>
                  <a:pt x="12493" y="10368"/>
                </a:cubicBezTo>
                <a:cubicBezTo>
                  <a:pt x="12706" y="11219"/>
                  <a:pt x="12128" y="12040"/>
                  <a:pt x="11247" y="12100"/>
                </a:cubicBezTo>
                <a:cubicBezTo>
                  <a:pt x="11209" y="12103"/>
                  <a:pt x="11172" y="12105"/>
                  <a:pt x="11136" y="12105"/>
                </a:cubicBezTo>
                <a:cubicBezTo>
                  <a:pt x="10422" y="12105"/>
                  <a:pt x="9791" y="11557"/>
                  <a:pt x="9271" y="11037"/>
                </a:cubicBezTo>
                <a:cubicBezTo>
                  <a:pt x="8268" y="10125"/>
                  <a:pt x="7356" y="9122"/>
                  <a:pt x="6535" y="8027"/>
                </a:cubicBezTo>
                <a:cubicBezTo>
                  <a:pt x="6201" y="7632"/>
                  <a:pt x="5988" y="7116"/>
                  <a:pt x="5958" y="6568"/>
                </a:cubicBezTo>
                <a:cubicBezTo>
                  <a:pt x="5958" y="5657"/>
                  <a:pt x="6839" y="4897"/>
                  <a:pt x="7751" y="4745"/>
                </a:cubicBezTo>
                <a:cubicBezTo>
                  <a:pt x="7880" y="4728"/>
                  <a:pt x="8009" y="4719"/>
                  <a:pt x="8137" y="4719"/>
                </a:cubicBezTo>
                <a:cubicBezTo>
                  <a:pt x="8919" y="4719"/>
                  <a:pt x="9691" y="5018"/>
                  <a:pt x="10395" y="5383"/>
                </a:cubicBezTo>
                <a:cubicBezTo>
                  <a:pt x="13982" y="7328"/>
                  <a:pt x="16383" y="10885"/>
                  <a:pt x="16809" y="14958"/>
                </a:cubicBezTo>
                <a:cubicBezTo>
                  <a:pt x="16870" y="15262"/>
                  <a:pt x="16809" y="15626"/>
                  <a:pt x="16596" y="15900"/>
                </a:cubicBezTo>
                <a:cubicBezTo>
                  <a:pt x="16231" y="16295"/>
                  <a:pt x="15563" y="16082"/>
                  <a:pt x="15046" y="16295"/>
                </a:cubicBezTo>
                <a:cubicBezTo>
                  <a:pt x="14833" y="16417"/>
                  <a:pt x="14681" y="16599"/>
                  <a:pt x="14438" y="16721"/>
                </a:cubicBezTo>
                <a:cubicBezTo>
                  <a:pt x="14238" y="16838"/>
                  <a:pt x="14010" y="16883"/>
                  <a:pt x="13773" y="16883"/>
                </a:cubicBezTo>
                <a:cubicBezTo>
                  <a:pt x="13398" y="16883"/>
                  <a:pt x="12998" y="16771"/>
                  <a:pt x="12645" y="16660"/>
                </a:cubicBezTo>
                <a:cubicBezTo>
                  <a:pt x="8207" y="15110"/>
                  <a:pt x="3982" y="12404"/>
                  <a:pt x="1702" y="8301"/>
                </a:cubicBezTo>
                <a:cubicBezTo>
                  <a:pt x="2341" y="7632"/>
                  <a:pt x="2432" y="6629"/>
                  <a:pt x="1915" y="5869"/>
                </a:cubicBezTo>
                <a:cubicBezTo>
                  <a:pt x="2249" y="5413"/>
                  <a:pt x="1885" y="4775"/>
                  <a:pt x="1763" y="4228"/>
                </a:cubicBezTo>
                <a:cubicBezTo>
                  <a:pt x="1520" y="3103"/>
                  <a:pt x="2371" y="1979"/>
                  <a:pt x="3404" y="1523"/>
                </a:cubicBezTo>
                <a:cubicBezTo>
                  <a:pt x="3902" y="1324"/>
                  <a:pt x="4433" y="1244"/>
                  <a:pt x="4970" y="1244"/>
                </a:cubicBezTo>
                <a:cubicBezTo>
                  <a:pt x="5551" y="1244"/>
                  <a:pt x="6138" y="1337"/>
                  <a:pt x="6695" y="1472"/>
                </a:cubicBezTo>
                <a:lnTo>
                  <a:pt x="6695" y="1472"/>
                </a:lnTo>
                <a:cubicBezTo>
                  <a:pt x="6610" y="1404"/>
                  <a:pt x="6598" y="1200"/>
                  <a:pt x="6718" y="1128"/>
                </a:cubicBezTo>
                <a:cubicBezTo>
                  <a:pt x="6794" y="1097"/>
                  <a:pt x="6877" y="1082"/>
                  <a:pt x="6961" y="1082"/>
                </a:cubicBezTo>
                <a:cubicBezTo>
                  <a:pt x="7044" y="1082"/>
                  <a:pt x="7128" y="1097"/>
                  <a:pt x="7204" y="1128"/>
                </a:cubicBezTo>
                <a:cubicBezTo>
                  <a:pt x="9180" y="1796"/>
                  <a:pt x="11003" y="2830"/>
                  <a:pt x="12614" y="4167"/>
                </a:cubicBezTo>
                <a:cubicBezTo>
                  <a:pt x="12557" y="3852"/>
                  <a:pt x="12905" y="3618"/>
                  <a:pt x="13226" y="3618"/>
                </a:cubicBezTo>
                <a:cubicBezTo>
                  <a:pt x="13245" y="3618"/>
                  <a:pt x="13264" y="3618"/>
                  <a:pt x="13283" y="3620"/>
                </a:cubicBezTo>
                <a:cubicBezTo>
                  <a:pt x="13448" y="3670"/>
                  <a:pt x="13612" y="3737"/>
                  <a:pt x="13763" y="3827"/>
                </a:cubicBezTo>
                <a:lnTo>
                  <a:pt x="13763" y="3827"/>
                </a:lnTo>
                <a:cubicBezTo>
                  <a:pt x="12143" y="2465"/>
                  <a:pt x="10408" y="1247"/>
                  <a:pt x="8298" y="672"/>
                </a:cubicBezTo>
                <a:cubicBezTo>
                  <a:pt x="6718" y="307"/>
                  <a:pt x="5076" y="64"/>
                  <a:pt x="3465" y="33"/>
                </a:cubicBezTo>
                <a:cubicBezTo>
                  <a:pt x="3337" y="10"/>
                  <a:pt x="3214" y="0"/>
                  <a:pt x="309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CUSTOM_2_1_1_1_1_2_1_1_1_1_1">
    <p:spTree>
      <p:nvGrpSpPr>
        <p:cNvPr id="12998" name="Shape 12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99" name="Google Shape;12999;p3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3000" name="Google Shape;13000;p3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01" name="Google Shape;13001;p3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002" name="Google Shape;13002;p3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3" name="Google Shape;13003;p3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4" name="Google Shape;13004;p3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5" name="Google Shape;13005;p3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6" name="Google Shape;13006;p3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7" name="Google Shape;13007;p3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8" name="Google Shape;13008;p3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9" name="Google Shape;13009;p3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0" name="Google Shape;13010;p3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1" name="Google Shape;13011;p3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2" name="Google Shape;13012;p3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3" name="Google Shape;13013;p3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4" name="Google Shape;13014;p3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5" name="Google Shape;13015;p3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6" name="Google Shape;13016;p3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7" name="Google Shape;13017;p3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8" name="Google Shape;13018;p3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9" name="Google Shape;13019;p3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0" name="Google Shape;13020;p3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1" name="Google Shape;13021;p3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2" name="Google Shape;13022;p3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3" name="Google Shape;13023;p3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4" name="Google Shape;13024;p3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5" name="Google Shape;13025;p3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6" name="Google Shape;13026;p3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27" name="Google Shape;13027;p3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028" name="Google Shape;13028;p3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9" name="Google Shape;13029;p3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0" name="Google Shape;13030;p3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1" name="Google Shape;13031;p3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2" name="Google Shape;13032;p3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3" name="Google Shape;13033;p3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4" name="Google Shape;13034;p3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5" name="Google Shape;13035;p3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6" name="Google Shape;13036;p3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7" name="Google Shape;13037;p3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8" name="Google Shape;13038;p3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9" name="Google Shape;13039;p3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0" name="Google Shape;13040;p3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1" name="Google Shape;13041;p3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2" name="Google Shape;13042;p3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3" name="Google Shape;13043;p3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4" name="Google Shape;13044;p3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5" name="Google Shape;13045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6" name="Google Shape;13046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7" name="Google Shape;13047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8" name="Google Shape;13048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9" name="Google Shape;13049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0" name="Google Shape;13050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1" name="Google Shape;13051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2" name="Google Shape;13052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3" name="Google Shape;13053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54" name="Google Shape;13054;p3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3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3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3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3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3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3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3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3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3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3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3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3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3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3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3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3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3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3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3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3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3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3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3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3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3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3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3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3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3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3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3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3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3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3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3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3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3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3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3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3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3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3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3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3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3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3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3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3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3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3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3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3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3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3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3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3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3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3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3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3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3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3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3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3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3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3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3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3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3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3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3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3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3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3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3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3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3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3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3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3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3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3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3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3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3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3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3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3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3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3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3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3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3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3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3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3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3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3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3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54" name="Google Shape;13154;p3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155" name="Google Shape;13155;p3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6" name="Google Shape;13156;p3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7" name="Google Shape;13157;p3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8" name="Google Shape;13158;p3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9" name="Google Shape;13159;p3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0" name="Google Shape;13160;p3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1" name="Google Shape;13161;p3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2" name="Google Shape;13162;p3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3" name="Google Shape;13163;p3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4" name="Google Shape;13164;p3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5" name="Google Shape;13165;p3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6" name="Google Shape;13166;p3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7" name="Google Shape;13167;p3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8" name="Google Shape;13168;p3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9" name="Google Shape;13169;p3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0" name="Google Shape;13170;p3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1" name="Google Shape;13171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2" name="Google Shape;13172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3" name="Google Shape;13173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4" name="Google Shape;13174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5" name="Google Shape;13175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6" name="Google Shape;13176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7" name="Google Shape;13177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8" name="Google Shape;13178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9" name="Google Shape;13179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0" name="Google Shape;13180;p3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181" name="Google Shape;13181;p3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3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3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3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3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86" name="Google Shape;13186;p3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3187" name="Google Shape;13187;p3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8" name="Google Shape;13188;p3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9" name="Google Shape;13189;p3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0" name="Google Shape;13190;p3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1" name="Google Shape;13191;p3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2" name="Google Shape;13192;p3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3" name="Google Shape;13193;p3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4" name="Google Shape;13194;p3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5" name="Google Shape;13195;p3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6" name="Google Shape;13196;p3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7" name="Google Shape;13197;p3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8" name="Google Shape;13198;p3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9" name="Google Shape;13199;p3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0" name="Google Shape;13200;p3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1" name="Google Shape;13201;p3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2" name="Google Shape;13202;p3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3" name="Google Shape;13203;p3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4" name="Google Shape;13204;p3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5" name="Google Shape;13205;p3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6" name="Google Shape;13206;p3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7" name="Google Shape;13207;p3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8" name="Google Shape;13208;p3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9" name="Google Shape;13209;p3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0" name="Google Shape;13210;p3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1" name="Google Shape;13211;p3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2" name="Google Shape;13212;p3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213" name="Google Shape;13213;p3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214" name="Google Shape;13214;p3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215" name="Google Shape;13215;p3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6" name="Google Shape;13216;p3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7" name="Google Shape;13217;p3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8" name="Google Shape;13218;p3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9" name="Google Shape;13219;p3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0" name="Google Shape;13220;p3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1" name="Google Shape;13221;p3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2" name="Google Shape;13222;p3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3" name="Google Shape;13223;p3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4" name="Google Shape;13224;p3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5" name="Google Shape;13225;p3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6" name="Google Shape;13226;p3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7" name="Google Shape;13227;p3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8" name="Google Shape;13228;p3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9" name="Google Shape;13229;p3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0" name="Google Shape;13230;p3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1" name="Google Shape;13231;p3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2" name="Google Shape;13232;p3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3" name="Google Shape;13233;p3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4" name="Google Shape;13234;p3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5" name="Google Shape;13235;p3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6" name="Google Shape;13236;p3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7" name="Google Shape;13237;p3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8" name="Google Shape;13238;p3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9" name="Google Shape;13239;p3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0" name="Google Shape;13240;p3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241" name="Google Shape;13241;p3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3242" name="Google Shape;13242;p30"/>
          <p:cNvGrpSpPr/>
          <p:nvPr/>
        </p:nvGrpSpPr>
        <p:grpSpPr>
          <a:xfrm rot="5737812">
            <a:off x="6760274" y="-147828"/>
            <a:ext cx="3339088" cy="2408989"/>
            <a:chOff x="-471207" y="3215792"/>
            <a:chExt cx="3339342" cy="2409172"/>
          </a:xfrm>
        </p:grpSpPr>
        <p:grpSp>
          <p:nvGrpSpPr>
            <p:cNvPr id="13243" name="Google Shape;13243;p30"/>
            <p:cNvGrpSpPr/>
            <p:nvPr/>
          </p:nvGrpSpPr>
          <p:grpSpPr>
            <a:xfrm flipH="1" rot="-4199403">
              <a:off x="-22239" y="3308503"/>
              <a:ext cx="1699178" cy="2145157"/>
              <a:chOff x="146217" y="2712579"/>
              <a:chExt cx="1552966" cy="1960401"/>
            </a:xfrm>
          </p:grpSpPr>
          <p:grpSp>
            <p:nvGrpSpPr>
              <p:cNvPr id="13244" name="Google Shape;13244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245" name="Google Shape;13245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6" name="Google Shape;13246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7" name="Google Shape;13247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8" name="Google Shape;13248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9" name="Google Shape;13249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0" name="Google Shape;13250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1" name="Google Shape;13251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2" name="Google Shape;13252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3" name="Google Shape;13253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4" name="Google Shape;13254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5" name="Google Shape;13255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6" name="Google Shape;13256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7" name="Google Shape;13257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8" name="Google Shape;13258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259" name="Google Shape;13259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260" name="Google Shape;13260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1" name="Google Shape;13261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2" name="Google Shape;13262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3" name="Google Shape;13263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4" name="Google Shape;13264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5" name="Google Shape;13265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6" name="Google Shape;13266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7" name="Google Shape;13267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8" name="Google Shape;13268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9" name="Google Shape;13269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0" name="Google Shape;13270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1" name="Google Shape;13271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2" name="Google Shape;13272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3" name="Google Shape;13273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274" name="Google Shape;13274;p30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275" name="Google Shape;13275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6" name="Google Shape;13276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7" name="Google Shape;13277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8" name="Google Shape;13278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9" name="Google Shape;13279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0" name="Google Shape;13280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1" name="Google Shape;13281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2" name="Google Shape;13282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3" name="Google Shape;13283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4" name="Google Shape;13284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5" name="Google Shape;13285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6" name="Google Shape;13286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7" name="Google Shape;13287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8" name="Google Shape;13288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289" name="Google Shape;13289;p30"/>
            <p:cNvGrpSpPr/>
            <p:nvPr/>
          </p:nvGrpSpPr>
          <p:grpSpPr>
            <a:xfrm flipH="1" rot="4112102">
              <a:off x="709472" y="3369139"/>
              <a:ext cx="1699242" cy="2145126"/>
              <a:chOff x="146217" y="2712579"/>
              <a:chExt cx="1552966" cy="1960401"/>
            </a:xfrm>
          </p:grpSpPr>
          <p:grpSp>
            <p:nvGrpSpPr>
              <p:cNvPr id="13290" name="Google Shape;13290;p30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3291" name="Google Shape;1329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2" name="Google Shape;1329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3" name="Google Shape;1329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4" name="Google Shape;1329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5" name="Google Shape;1329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6" name="Google Shape;1329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7" name="Google Shape;1329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8" name="Google Shape;1329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9" name="Google Shape;1329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0" name="Google Shape;1330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1" name="Google Shape;1330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2" name="Google Shape;1330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3" name="Google Shape;1330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4" name="Google Shape;1330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305" name="Google Shape;13305;p30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3306" name="Google Shape;13306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7" name="Google Shape;13307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8" name="Google Shape;13308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9" name="Google Shape;13309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0" name="Google Shape;13310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1" name="Google Shape;13311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2" name="Google Shape;13312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3" name="Google Shape;13313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4" name="Google Shape;13314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5" name="Google Shape;13315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6" name="Google Shape;13316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7" name="Google Shape;13317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8" name="Google Shape;13318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9" name="Google Shape;13319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320" name="Google Shape;13320;p30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3321" name="Google Shape;13321;p30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2" name="Google Shape;13322;p30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3" name="Google Shape;13323;p30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4" name="Google Shape;13324;p30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5" name="Google Shape;13325;p30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6" name="Google Shape;13326;p30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7" name="Google Shape;13327;p30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8" name="Google Shape;13328;p30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9" name="Google Shape;13329;p30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0" name="Google Shape;13330;p30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1" name="Google Shape;13331;p30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2" name="Google Shape;13332;p30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3" name="Google Shape;13333;p30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4" name="Google Shape;13334;p30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3335" name="Google Shape;13335;p30"/>
          <p:cNvGrpSpPr/>
          <p:nvPr/>
        </p:nvGrpSpPr>
        <p:grpSpPr>
          <a:xfrm rot="2355937">
            <a:off x="8056134" y="493146"/>
            <a:ext cx="1050927" cy="974566"/>
            <a:chOff x="7794192" y="677033"/>
            <a:chExt cx="1050955" cy="974591"/>
          </a:xfrm>
        </p:grpSpPr>
        <p:sp>
          <p:nvSpPr>
            <p:cNvPr id="13336" name="Google Shape;13336;p30"/>
            <p:cNvSpPr/>
            <p:nvPr/>
          </p:nvSpPr>
          <p:spPr>
            <a:xfrm rot="3619535">
              <a:off x="8099365" y="942493"/>
              <a:ext cx="432795" cy="362704"/>
            </a:xfrm>
            <a:custGeom>
              <a:rect b="b" l="l" r="r" t="t"/>
              <a:pathLst>
                <a:path extrusionOk="0" h="14510" w="17314">
                  <a:moveTo>
                    <a:pt x="4503" y="0"/>
                  </a:moveTo>
                  <a:cubicBezTo>
                    <a:pt x="3783" y="0"/>
                    <a:pt x="3090" y="354"/>
                    <a:pt x="2703" y="999"/>
                  </a:cubicBezTo>
                  <a:lnTo>
                    <a:pt x="635" y="4302"/>
                  </a:lnTo>
                  <a:cubicBezTo>
                    <a:pt x="1" y="5303"/>
                    <a:pt x="301" y="6670"/>
                    <a:pt x="1335" y="7304"/>
                  </a:cubicBezTo>
                  <a:lnTo>
                    <a:pt x="12977" y="14509"/>
                  </a:lnTo>
                  <a:lnTo>
                    <a:pt x="17313" y="7537"/>
                  </a:lnTo>
                  <a:lnTo>
                    <a:pt x="5672" y="332"/>
                  </a:lnTo>
                  <a:cubicBezTo>
                    <a:pt x="5305" y="107"/>
                    <a:pt x="4900" y="0"/>
                    <a:pt x="4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30"/>
            <p:cNvSpPr/>
            <p:nvPr/>
          </p:nvSpPr>
          <p:spPr>
            <a:xfrm rot="3619535">
              <a:off x="8236507" y="1245472"/>
              <a:ext cx="168454" cy="193476"/>
            </a:xfrm>
            <a:custGeom>
              <a:rect b="b" l="l" r="r" t="t"/>
              <a:pathLst>
                <a:path extrusionOk="0" h="7740" w="6739">
                  <a:moveTo>
                    <a:pt x="4337" y="0"/>
                  </a:moveTo>
                  <a:lnTo>
                    <a:pt x="2102" y="3570"/>
                  </a:lnTo>
                  <a:lnTo>
                    <a:pt x="1" y="6939"/>
                  </a:lnTo>
                  <a:lnTo>
                    <a:pt x="4137" y="7739"/>
                  </a:lnTo>
                  <a:lnTo>
                    <a:pt x="5438" y="5638"/>
                  </a:lnTo>
                  <a:lnTo>
                    <a:pt x="6739" y="3536"/>
                  </a:lnTo>
                  <a:lnTo>
                    <a:pt x="4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30"/>
            <p:cNvSpPr/>
            <p:nvPr/>
          </p:nvSpPr>
          <p:spPr>
            <a:xfrm rot="3619535">
              <a:off x="8229888" y="1404838"/>
              <a:ext cx="138433" cy="164279"/>
            </a:xfrm>
            <a:custGeom>
              <a:rect b="b" l="l" r="r" t="t"/>
              <a:pathLst>
                <a:path extrusionOk="0" h="6572" w="5538">
                  <a:moveTo>
                    <a:pt x="2602" y="0"/>
                  </a:moveTo>
                  <a:lnTo>
                    <a:pt x="1368" y="2002"/>
                  </a:lnTo>
                  <a:lnTo>
                    <a:pt x="1302" y="2102"/>
                  </a:lnTo>
                  <a:lnTo>
                    <a:pt x="1" y="4204"/>
                  </a:lnTo>
                  <a:lnTo>
                    <a:pt x="1835" y="6572"/>
                  </a:lnTo>
                  <a:lnTo>
                    <a:pt x="3703" y="3603"/>
                  </a:lnTo>
                  <a:lnTo>
                    <a:pt x="3637" y="3536"/>
                  </a:lnTo>
                  <a:lnTo>
                    <a:pt x="3703" y="3570"/>
                  </a:lnTo>
                  <a:lnTo>
                    <a:pt x="5538" y="634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39" name="Google Shape;13339;p30"/>
            <p:cNvGrpSpPr/>
            <p:nvPr/>
          </p:nvGrpSpPr>
          <p:grpSpPr>
            <a:xfrm rot="3619535">
              <a:off x="8054627" y="1037366"/>
              <a:ext cx="569528" cy="420497"/>
              <a:chOff x="5952675" y="1472150"/>
              <a:chExt cx="569600" cy="420550"/>
            </a:xfrm>
          </p:grpSpPr>
          <p:sp>
            <p:nvSpPr>
              <p:cNvPr id="13340" name="Google Shape;13340;p30"/>
              <p:cNvSpPr/>
              <p:nvPr/>
            </p:nvSpPr>
            <p:spPr>
              <a:xfrm>
                <a:off x="6448875" y="1843025"/>
                <a:ext cx="55900" cy="35900"/>
              </a:xfrm>
              <a:custGeom>
                <a:rect b="b" l="l" r="r" t="t"/>
                <a:pathLst>
                  <a:path extrusionOk="0" fill="none" h="1436" w="2236">
                    <a:moveTo>
                      <a:pt x="0" y="1"/>
                    </a:moveTo>
                    <a:lnTo>
                      <a:pt x="2235" y="143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341" name="Google Shape;13341;p30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13342" name="Google Shape;13342;p30"/>
                <p:cNvSpPr/>
                <p:nvPr/>
              </p:nvSpPr>
              <p:spPr>
                <a:xfrm>
                  <a:off x="6329625" y="1737125"/>
                  <a:ext cx="91750" cy="121775"/>
                </a:xfrm>
                <a:custGeom>
                  <a:rect b="b" l="l" r="r" t="t"/>
                  <a:pathLst>
                    <a:path extrusionOk="0" h="4871" w="3670">
                      <a:moveTo>
                        <a:pt x="2602" y="0"/>
                      </a:moveTo>
                      <a:lnTo>
                        <a:pt x="0" y="4203"/>
                      </a:lnTo>
                      <a:lnTo>
                        <a:pt x="1068" y="4871"/>
                      </a:lnTo>
                      <a:lnTo>
                        <a:pt x="3669" y="667"/>
                      </a:lnTo>
                      <a:lnTo>
                        <a:pt x="260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3" name="Google Shape;13343;p30"/>
                <p:cNvSpPr/>
                <p:nvPr/>
              </p:nvSpPr>
              <p:spPr>
                <a:xfrm>
                  <a:off x="5952675" y="1472150"/>
                  <a:ext cx="145975" cy="211625"/>
                </a:xfrm>
                <a:custGeom>
                  <a:rect b="b" l="l" r="r" t="t"/>
                  <a:pathLst>
                    <a:path extrusionOk="0" h="8465" w="5839">
                      <a:moveTo>
                        <a:pt x="5196" y="1"/>
                      </a:moveTo>
                      <a:cubicBezTo>
                        <a:pt x="5016" y="1"/>
                        <a:pt x="4843" y="90"/>
                        <a:pt x="4737" y="259"/>
                      </a:cubicBezTo>
                      <a:lnTo>
                        <a:pt x="167" y="7631"/>
                      </a:lnTo>
                      <a:cubicBezTo>
                        <a:pt x="1" y="7897"/>
                        <a:pt x="67" y="8231"/>
                        <a:pt x="334" y="8398"/>
                      </a:cubicBezTo>
                      <a:cubicBezTo>
                        <a:pt x="412" y="8442"/>
                        <a:pt x="505" y="8464"/>
                        <a:pt x="599" y="8464"/>
                      </a:cubicBezTo>
                      <a:cubicBezTo>
                        <a:pt x="786" y="8464"/>
                        <a:pt x="979" y="8376"/>
                        <a:pt x="1068" y="8198"/>
                      </a:cubicBezTo>
                      <a:lnTo>
                        <a:pt x="5671" y="826"/>
                      </a:lnTo>
                      <a:cubicBezTo>
                        <a:pt x="5838" y="592"/>
                        <a:pt x="5738" y="225"/>
                        <a:pt x="5505" y="92"/>
                      </a:cubicBezTo>
                      <a:cubicBezTo>
                        <a:pt x="5407" y="31"/>
                        <a:pt x="5300" y="1"/>
                        <a:pt x="51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4" name="Google Shape;13344;p30"/>
                <p:cNvSpPr/>
                <p:nvPr/>
              </p:nvSpPr>
              <p:spPr>
                <a:xfrm>
                  <a:off x="6477950" y="1857975"/>
                  <a:ext cx="44325" cy="34725"/>
                </a:xfrm>
                <a:custGeom>
                  <a:rect b="b" l="l" r="r" t="t"/>
                  <a:pathLst>
                    <a:path extrusionOk="0" h="1389" w="1773">
                      <a:moveTo>
                        <a:pt x="879" y="1"/>
                      </a:moveTo>
                      <a:cubicBezTo>
                        <a:pt x="652" y="1"/>
                        <a:pt x="436" y="119"/>
                        <a:pt x="305" y="337"/>
                      </a:cubicBezTo>
                      <a:cubicBezTo>
                        <a:pt x="1" y="793"/>
                        <a:pt x="362" y="1388"/>
                        <a:pt x="884" y="1388"/>
                      </a:cubicBezTo>
                      <a:cubicBezTo>
                        <a:pt x="934" y="1388"/>
                        <a:pt x="986" y="1383"/>
                        <a:pt x="1039" y="1371"/>
                      </a:cubicBezTo>
                      <a:cubicBezTo>
                        <a:pt x="1639" y="1204"/>
                        <a:pt x="1773" y="403"/>
                        <a:pt x="1239" y="103"/>
                      </a:cubicBezTo>
                      <a:cubicBezTo>
                        <a:pt x="1123" y="34"/>
                        <a:pt x="1000" y="1"/>
                        <a:pt x="87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3345" name="Google Shape;13345;p30"/>
            <p:cNvGrpSpPr/>
            <p:nvPr/>
          </p:nvGrpSpPr>
          <p:grpSpPr>
            <a:xfrm rot="3619535">
              <a:off x="7999472" y="741981"/>
              <a:ext cx="640394" cy="844694"/>
              <a:chOff x="5835100" y="1235925"/>
              <a:chExt cx="640475" cy="844800"/>
            </a:xfrm>
          </p:grpSpPr>
          <p:grpSp>
            <p:nvGrpSpPr>
              <p:cNvPr id="13346" name="Google Shape;13346;p30"/>
              <p:cNvGrpSpPr/>
              <p:nvPr/>
            </p:nvGrpSpPr>
            <p:grpSpPr>
              <a:xfrm>
                <a:off x="6139475" y="1235925"/>
                <a:ext cx="336100" cy="354450"/>
                <a:chOff x="6139475" y="1235925"/>
                <a:chExt cx="336100" cy="354450"/>
              </a:xfrm>
            </p:grpSpPr>
            <p:sp>
              <p:nvSpPr>
                <p:cNvPr id="13347" name="Google Shape;13347;p30"/>
                <p:cNvSpPr/>
                <p:nvPr/>
              </p:nvSpPr>
              <p:spPr>
                <a:xfrm>
                  <a:off x="6139475" y="1235925"/>
                  <a:ext cx="336100" cy="354450"/>
                </a:xfrm>
                <a:custGeom>
                  <a:rect b="b" l="l" r="r" t="t"/>
                  <a:pathLst>
                    <a:path extrusionOk="0" fill="none" h="14178" w="13444">
                      <a:moveTo>
                        <a:pt x="7373" y="14111"/>
                      </a:moveTo>
                      <a:cubicBezTo>
                        <a:pt x="7473" y="14177"/>
                        <a:pt x="7573" y="14144"/>
                        <a:pt x="7640" y="14077"/>
                      </a:cubicBezTo>
                      <a:lnTo>
                        <a:pt x="13410" y="4804"/>
                      </a:lnTo>
                      <a:cubicBezTo>
                        <a:pt x="13444" y="4704"/>
                        <a:pt x="13410" y="4604"/>
                        <a:pt x="13310" y="4537"/>
                      </a:cubicBezTo>
                      <a:lnTo>
                        <a:pt x="6072" y="34"/>
                      </a:lnTo>
                      <a:cubicBezTo>
                        <a:pt x="6005" y="1"/>
                        <a:pt x="5872" y="1"/>
                        <a:pt x="5805" y="101"/>
                      </a:cubicBezTo>
                      <a:lnTo>
                        <a:pt x="67" y="9341"/>
                      </a:lnTo>
                      <a:cubicBezTo>
                        <a:pt x="1" y="9441"/>
                        <a:pt x="34" y="9574"/>
                        <a:pt x="134" y="9608"/>
                      </a:cubicBezTo>
                      <a:close/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8" name="Google Shape;13348;p30"/>
                <p:cNvSpPr/>
                <p:nvPr/>
              </p:nvSpPr>
              <p:spPr>
                <a:xfrm>
                  <a:off x="6172825" y="1255950"/>
                  <a:ext cx="148475" cy="238525"/>
                </a:xfrm>
                <a:custGeom>
                  <a:rect b="b" l="l" r="r" t="t"/>
                  <a:pathLst>
                    <a:path extrusionOk="0" fill="none" h="9541" w="5939">
                      <a:moveTo>
                        <a:pt x="5939" y="0"/>
                      </a:moveTo>
                      <a:lnTo>
                        <a:pt x="1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9" name="Google Shape;13349;p30"/>
                <p:cNvSpPr/>
                <p:nvPr/>
              </p:nvSpPr>
              <p:spPr>
                <a:xfrm>
                  <a:off x="6210375" y="1279300"/>
                  <a:ext cx="148450" cy="238525"/>
                </a:xfrm>
                <a:custGeom>
                  <a:rect b="b" l="l" r="r" t="t"/>
                  <a:pathLst>
                    <a:path extrusionOk="0" fill="none" h="9541" w="5938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0" name="Google Shape;13350;p30"/>
                <p:cNvSpPr/>
                <p:nvPr/>
              </p:nvSpPr>
              <p:spPr>
                <a:xfrm>
                  <a:off x="6247900" y="1302650"/>
                  <a:ext cx="148450" cy="238525"/>
                </a:xfrm>
                <a:custGeom>
                  <a:rect b="b" l="l" r="r" t="t"/>
                  <a:pathLst>
                    <a:path extrusionOk="0" fill="none" h="9541" w="5938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1" name="Google Shape;13351;p30"/>
                <p:cNvSpPr/>
                <p:nvPr/>
              </p:nvSpPr>
              <p:spPr>
                <a:xfrm>
                  <a:off x="6285425" y="1326000"/>
                  <a:ext cx="148450" cy="238525"/>
                </a:xfrm>
                <a:custGeom>
                  <a:rect b="b" l="l" r="r" t="t"/>
                  <a:pathLst>
                    <a:path extrusionOk="0" fill="none" h="9541" w="5938">
                      <a:moveTo>
                        <a:pt x="5938" y="0"/>
                      </a:moveTo>
                      <a:lnTo>
                        <a:pt x="0" y="954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2" name="Google Shape;13352;p30"/>
                <p:cNvSpPr/>
                <p:nvPr/>
              </p:nvSpPr>
              <p:spPr>
                <a:xfrm>
                  <a:off x="6262075" y="1275125"/>
                  <a:ext cx="189325" cy="117600"/>
                </a:xfrm>
                <a:custGeom>
                  <a:rect b="b" l="l" r="r" t="t"/>
                  <a:pathLst>
                    <a:path extrusionOk="0" fill="none" h="4704" w="7573">
                      <a:moveTo>
                        <a:pt x="0" y="0"/>
                      </a:moveTo>
                      <a:lnTo>
                        <a:pt x="7572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3" name="Google Shape;13353;p30"/>
                <p:cNvSpPr/>
                <p:nvPr/>
              </p:nvSpPr>
              <p:spPr>
                <a:xfrm>
                  <a:off x="6237050" y="1315150"/>
                  <a:ext cx="190150" cy="117600"/>
                </a:xfrm>
                <a:custGeom>
                  <a:rect b="b" l="l" r="r" t="t"/>
                  <a:pathLst>
                    <a:path extrusionOk="0" fill="none" h="4704" w="7606">
                      <a:moveTo>
                        <a:pt x="0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4" name="Google Shape;13354;p30"/>
                <p:cNvSpPr/>
                <p:nvPr/>
              </p:nvSpPr>
              <p:spPr>
                <a:xfrm>
                  <a:off x="6212875" y="1354350"/>
                  <a:ext cx="189325" cy="118450"/>
                </a:xfrm>
                <a:custGeom>
                  <a:rect b="b" l="l" r="r" t="t"/>
                  <a:pathLst>
                    <a:path extrusionOk="0" fill="none" h="4738" w="7573">
                      <a:moveTo>
                        <a:pt x="0" y="0"/>
                      </a:moveTo>
                      <a:lnTo>
                        <a:pt x="7572" y="4737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5" name="Google Shape;13355;p30"/>
                <p:cNvSpPr/>
                <p:nvPr/>
              </p:nvSpPr>
              <p:spPr>
                <a:xfrm>
                  <a:off x="6187850" y="1394375"/>
                  <a:ext cx="190150" cy="117600"/>
                </a:xfrm>
                <a:custGeom>
                  <a:rect b="b" l="l" r="r" t="t"/>
                  <a:pathLst>
                    <a:path extrusionOk="0" fill="none" h="4704" w="7606">
                      <a:moveTo>
                        <a:pt x="0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6" name="Google Shape;13356;p30"/>
                <p:cNvSpPr/>
                <p:nvPr/>
              </p:nvSpPr>
              <p:spPr>
                <a:xfrm>
                  <a:off x="6162825" y="1434400"/>
                  <a:ext cx="190175" cy="117625"/>
                </a:xfrm>
                <a:custGeom>
                  <a:rect b="b" l="l" r="r" t="t"/>
                  <a:pathLst>
                    <a:path extrusionOk="0" fill="none" h="4705" w="7607">
                      <a:moveTo>
                        <a:pt x="1" y="1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7" name="Google Shape;13357;p30"/>
                <p:cNvSpPr/>
                <p:nvPr/>
              </p:nvSpPr>
              <p:spPr>
                <a:xfrm>
                  <a:off x="6201200" y="1526975"/>
                  <a:ext cx="24200" cy="39225"/>
                </a:xfrm>
                <a:custGeom>
                  <a:rect b="b" l="l" r="r" t="t"/>
                  <a:pathLst>
                    <a:path extrusionOk="0" fill="none" h="1569" w="968">
                      <a:moveTo>
                        <a:pt x="967" y="0"/>
                      </a:moveTo>
                      <a:lnTo>
                        <a:pt x="0" y="1568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358" name="Google Shape;13358;p30"/>
              <p:cNvGrpSpPr/>
              <p:nvPr/>
            </p:nvGrpSpPr>
            <p:grpSpPr>
              <a:xfrm>
                <a:off x="5835100" y="1726275"/>
                <a:ext cx="336100" cy="354450"/>
                <a:chOff x="5835100" y="1726275"/>
                <a:chExt cx="336100" cy="354450"/>
              </a:xfrm>
            </p:grpSpPr>
            <p:sp>
              <p:nvSpPr>
                <p:cNvPr id="13359" name="Google Shape;13359;p30"/>
                <p:cNvSpPr/>
                <p:nvPr/>
              </p:nvSpPr>
              <p:spPr>
                <a:xfrm>
                  <a:off x="5835100" y="1726275"/>
                  <a:ext cx="336100" cy="354450"/>
                </a:xfrm>
                <a:custGeom>
                  <a:rect b="b" l="l" r="r" t="t"/>
                  <a:pathLst>
                    <a:path extrusionOk="0" fill="none" h="14178" w="13444">
                      <a:moveTo>
                        <a:pt x="13310" y="4571"/>
                      </a:moveTo>
                      <a:cubicBezTo>
                        <a:pt x="13410" y="4604"/>
                        <a:pt x="13443" y="4737"/>
                        <a:pt x="13410" y="4838"/>
                      </a:cubicBezTo>
                      <a:lnTo>
                        <a:pt x="7639" y="14077"/>
                      </a:lnTo>
                      <a:cubicBezTo>
                        <a:pt x="7572" y="14178"/>
                        <a:pt x="7472" y="14178"/>
                        <a:pt x="7372" y="14144"/>
                      </a:cubicBezTo>
                      <a:lnTo>
                        <a:pt x="134" y="9641"/>
                      </a:lnTo>
                      <a:cubicBezTo>
                        <a:pt x="34" y="9574"/>
                        <a:pt x="0" y="9474"/>
                        <a:pt x="67" y="9374"/>
                      </a:cubicBezTo>
                      <a:lnTo>
                        <a:pt x="5804" y="101"/>
                      </a:lnTo>
                      <a:cubicBezTo>
                        <a:pt x="5871" y="34"/>
                        <a:pt x="5971" y="1"/>
                        <a:pt x="6071" y="67"/>
                      </a:cubicBezTo>
                      <a:close/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0" name="Google Shape;13360;p30"/>
                <p:cNvSpPr/>
                <p:nvPr/>
              </p:nvSpPr>
              <p:spPr>
                <a:xfrm>
                  <a:off x="5868450" y="1746300"/>
                  <a:ext cx="147625" cy="239350"/>
                </a:xfrm>
                <a:custGeom>
                  <a:rect b="b" l="l" r="r" t="t"/>
                  <a:pathLst>
                    <a:path extrusionOk="0" fill="none" h="9574" w="5905">
                      <a:moveTo>
                        <a:pt x="1" y="9574"/>
                      </a:moveTo>
                      <a:lnTo>
                        <a:pt x="5905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1" name="Google Shape;13361;p30"/>
                <p:cNvSpPr/>
                <p:nvPr/>
              </p:nvSpPr>
              <p:spPr>
                <a:xfrm>
                  <a:off x="5905975" y="1769650"/>
                  <a:ext cx="148475" cy="239350"/>
                </a:xfrm>
                <a:custGeom>
                  <a:rect b="b" l="l" r="r" t="t"/>
                  <a:pathLst>
                    <a:path extrusionOk="0" fill="none" h="9574" w="5939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2" name="Google Shape;13362;p30"/>
                <p:cNvSpPr/>
                <p:nvPr/>
              </p:nvSpPr>
              <p:spPr>
                <a:xfrm>
                  <a:off x="5943500" y="1793000"/>
                  <a:ext cx="148475" cy="239350"/>
                </a:xfrm>
                <a:custGeom>
                  <a:rect b="b" l="l" r="r" t="t"/>
                  <a:pathLst>
                    <a:path extrusionOk="0" fill="none" h="9574" w="5939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3" name="Google Shape;13363;p30"/>
                <p:cNvSpPr/>
                <p:nvPr/>
              </p:nvSpPr>
              <p:spPr>
                <a:xfrm>
                  <a:off x="5981025" y="1816350"/>
                  <a:ext cx="148475" cy="239350"/>
                </a:xfrm>
                <a:custGeom>
                  <a:rect b="b" l="l" r="r" t="t"/>
                  <a:pathLst>
                    <a:path extrusionOk="0" fill="none" h="9574" w="5939">
                      <a:moveTo>
                        <a:pt x="1" y="9574"/>
                      </a:moveTo>
                      <a:lnTo>
                        <a:pt x="593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4" name="Google Shape;13364;p30"/>
                <p:cNvSpPr/>
                <p:nvPr/>
              </p:nvSpPr>
              <p:spPr>
                <a:xfrm>
                  <a:off x="5859275" y="1923100"/>
                  <a:ext cx="190175" cy="118425"/>
                </a:xfrm>
                <a:custGeom>
                  <a:rect b="b" l="l" r="r" t="t"/>
                  <a:pathLst>
                    <a:path extrusionOk="0" fill="none" h="4737" w="7607">
                      <a:moveTo>
                        <a:pt x="1" y="0"/>
                      </a:moveTo>
                      <a:lnTo>
                        <a:pt x="7606" y="4737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5" name="Google Shape;13365;p30"/>
                <p:cNvSpPr/>
                <p:nvPr/>
              </p:nvSpPr>
              <p:spPr>
                <a:xfrm>
                  <a:off x="5884300" y="1883900"/>
                  <a:ext cx="189325" cy="117600"/>
                </a:xfrm>
                <a:custGeom>
                  <a:rect b="b" l="l" r="r" t="t"/>
                  <a:pathLst>
                    <a:path extrusionOk="0" fill="none" h="4704" w="7573">
                      <a:moveTo>
                        <a:pt x="0" y="0"/>
                      </a:moveTo>
                      <a:lnTo>
                        <a:pt x="7572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6" name="Google Shape;13366;p30"/>
                <p:cNvSpPr/>
                <p:nvPr/>
              </p:nvSpPr>
              <p:spPr>
                <a:xfrm>
                  <a:off x="5908475" y="1843875"/>
                  <a:ext cx="190175" cy="118425"/>
                </a:xfrm>
                <a:custGeom>
                  <a:rect b="b" l="l" r="r" t="t"/>
                  <a:pathLst>
                    <a:path extrusionOk="0" fill="none" h="4737" w="7607">
                      <a:moveTo>
                        <a:pt x="1" y="0"/>
                      </a:moveTo>
                      <a:lnTo>
                        <a:pt x="7606" y="4737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7" name="Google Shape;13367;p30"/>
                <p:cNvSpPr/>
                <p:nvPr/>
              </p:nvSpPr>
              <p:spPr>
                <a:xfrm>
                  <a:off x="5933500" y="1803825"/>
                  <a:ext cx="189325" cy="118450"/>
                </a:xfrm>
                <a:custGeom>
                  <a:rect b="b" l="l" r="r" t="t"/>
                  <a:pathLst>
                    <a:path extrusionOk="0" fill="none" h="4738" w="7573">
                      <a:moveTo>
                        <a:pt x="0" y="1"/>
                      </a:moveTo>
                      <a:lnTo>
                        <a:pt x="7573" y="4738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8" name="Google Shape;13368;p30"/>
                <p:cNvSpPr/>
                <p:nvPr/>
              </p:nvSpPr>
              <p:spPr>
                <a:xfrm>
                  <a:off x="5957675" y="1764650"/>
                  <a:ext cx="190175" cy="117600"/>
                </a:xfrm>
                <a:custGeom>
                  <a:rect b="b" l="l" r="r" t="t"/>
                  <a:pathLst>
                    <a:path extrusionOk="0" fill="none" h="4704" w="7607">
                      <a:moveTo>
                        <a:pt x="1" y="0"/>
                      </a:moveTo>
                      <a:lnTo>
                        <a:pt x="7606" y="4704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9" name="Google Shape;13369;p30"/>
                <p:cNvSpPr/>
                <p:nvPr/>
              </p:nvSpPr>
              <p:spPr>
                <a:xfrm>
                  <a:off x="6068600" y="1739625"/>
                  <a:ext cx="24200" cy="39225"/>
                </a:xfrm>
                <a:custGeom>
                  <a:rect b="b" l="l" r="r" t="t"/>
                  <a:pathLst>
                    <a:path extrusionOk="0" fill="none" h="1569" w="968">
                      <a:moveTo>
                        <a:pt x="0" y="1568"/>
                      </a:moveTo>
                      <a:lnTo>
                        <a:pt x="968" y="0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2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3370" name="Google Shape;13370;p30"/>
            <p:cNvSpPr/>
            <p:nvPr/>
          </p:nvSpPr>
          <p:spPr>
            <a:xfrm rot="3619535">
              <a:off x="8190789" y="1077549"/>
              <a:ext cx="113411" cy="73466"/>
            </a:xfrm>
            <a:custGeom>
              <a:rect b="b" l="l" r="r" t="t"/>
              <a:pathLst>
                <a:path extrusionOk="0" h="2939" w="4537">
                  <a:moveTo>
                    <a:pt x="286" y="1"/>
                  </a:moveTo>
                  <a:cubicBezTo>
                    <a:pt x="214" y="1"/>
                    <a:pt x="143" y="38"/>
                    <a:pt x="100" y="102"/>
                  </a:cubicBezTo>
                  <a:cubicBezTo>
                    <a:pt x="0" y="236"/>
                    <a:pt x="34" y="369"/>
                    <a:pt x="167" y="436"/>
                  </a:cubicBezTo>
                  <a:lnTo>
                    <a:pt x="4137" y="2904"/>
                  </a:lnTo>
                  <a:cubicBezTo>
                    <a:pt x="4172" y="2928"/>
                    <a:pt x="4212" y="2939"/>
                    <a:pt x="4253" y="2939"/>
                  </a:cubicBezTo>
                  <a:cubicBezTo>
                    <a:pt x="4327" y="2939"/>
                    <a:pt x="4406" y="2902"/>
                    <a:pt x="4470" y="2837"/>
                  </a:cubicBezTo>
                  <a:cubicBezTo>
                    <a:pt x="4537" y="2704"/>
                    <a:pt x="4503" y="2571"/>
                    <a:pt x="4370" y="2504"/>
                  </a:cubicBezTo>
                  <a:lnTo>
                    <a:pt x="401" y="35"/>
                  </a:lnTo>
                  <a:cubicBezTo>
                    <a:pt x="365" y="12"/>
                    <a:pt x="325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1" name="Google Shape;13371;p30"/>
          <p:cNvGrpSpPr/>
          <p:nvPr/>
        </p:nvGrpSpPr>
        <p:grpSpPr>
          <a:xfrm rot="-7518622">
            <a:off x="-358441" y="1250115"/>
            <a:ext cx="1142118" cy="1248289"/>
            <a:chOff x="5589782" y="87268"/>
            <a:chExt cx="831109" cy="908369"/>
          </a:xfrm>
        </p:grpSpPr>
        <p:sp>
          <p:nvSpPr>
            <p:cNvPr id="13372" name="Google Shape;13372;p30"/>
            <p:cNvSpPr/>
            <p:nvPr/>
          </p:nvSpPr>
          <p:spPr>
            <a:xfrm>
              <a:off x="6032110" y="406753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30"/>
            <p:cNvSpPr/>
            <p:nvPr/>
          </p:nvSpPr>
          <p:spPr>
            <a:xfrm>
              <a:off x="5589782" y="331450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30"/>
            <p:cNvSpPr/>
            <p:nvPr/>
          </p:nvSpPr>
          <p:spPr>
            <a:xfrm>
              <a:off x="6278441" y="823212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30"/>
            <p:cNvSpPr/>
            <p:nvPr/>
          </p:nvSpPr>
          <p:spPr>
            <a:xfrm>
              <a:off x="5663815" y="87268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30"/>
          <p:cNvGrpSpPr/>
          <p:nvPr/>
        </p:nvGrpSpPr>
        <p:grpSpPr>
          <a:xfrm flipH="1" rot="6906324">
            <a:off x="-218291" y="4058505"/>
            <a:ext cx="1863023" cy="1811651"/>
            <a:chOff x="7805848" y="0"/>
            <a:chExt cx="1338162" cy="1420462"/>
          </a:xfrm>
        </p:grpSpPr>
        <p:grpSp>
          <p:nvGrpSpPr>
            <p:cNvPr id="13377" name="Google Shape;13377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378" name="Google Shape;13378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9" name="Google Shape;13379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0" name="Google Shape;13380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1" name="Google Shape;13381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2" name="Google Shape;13382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3" name="Google Shape;13383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4" name="Google Shape;13384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5" name="Google Shape;13385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6" name="Google Shape;13386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7" name="Google Shape;13387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8" name="Google Shape;13388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9" name="Google Shape;13389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0" name="Google Shape;13390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1" name="Google Shape;13391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2" name="Google Shape;13392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93" name="Google Shape;13393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394" name="Google Shape;13394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5" name="Google Shape;13395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6" name="Google Shape;13396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7" name="Google Shape;13397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8" name="Google Shape;13398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9" name="Google Shape;13399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0" name="Google Shape;13400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1" name="Google Shape;13401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2" name="Google Shape;13402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3" name="Google Shape;13403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4" name="Google Shape;13404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5" name="Google Shape;13405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6" name="Google Shape;13406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7" name="Google Shape;13407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8" name="Google Shape;13408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09" name="Google Shape;13409;p30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410" name="Google Shape;13410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1" name="Google Shape;13411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2" name="Google Shape;13412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3" name="Google Shape;13413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4" name="Google Shape;13414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5" name="Google Shape;13415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6" name="Google Shape;13416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7" name="Google Shape;13417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8" name="Google Shape;13418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9" name="Google Shape;13419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0" name="Google Shape;13420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1" name="Google Shape;13421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2" name="Google Shape;13422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3" name="Google Shape;13423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4" name="Google Shape;13424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25" name="Google Shape;13425;p30"/>
          <p:cNvGrpSpPr/>
          <p:nvPr/>
        </p:nvGrpSpPr>
        <p:grpSpPr>
          <a:xfrm flipH="1" rot="8496101">
            <a:off x="-793815" y="2902648"/>
            <a:ext cx="1511109" cy="1604045"/>
            <a:chOff x="7805848" y="0"/>
            <a:chExt cx="1338162" cy="1420462"/>
          </a:xfrm>
        </p:grpSpPr>
        <p:grpSp>
          <p:nvGrpSpPr>
            <p:cNvPr id="13426" name="Google Shape;13426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427" name="Google Shape;13427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8" name="Google Shape;13428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9" name="Google Shape;13429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0" name="Google Shape;13430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1" name="Google Shape;13431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2" name="Google Shape;13432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3" name="Google Shape;13433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4" name="Google Shape;13434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5" name="Google Shape;13435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6" name="Google Shape;13436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7" name="Google Shape;13437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8" name="Google Shape;13438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9" name="Google Shape;13439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0" name="Google Shape;13440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1" name="Google Shape;13441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42" name="Google Shape;13442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443" name="Google Shape;13443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4" name="Google Shape;13444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5" name="Google Shape;13445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6" name="Google Shape;13446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7" name="Google Shape;13447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8" name="Google Shape;13448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9" name="Google Shape;13449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0" name="Google Shape;13450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1" name="Google Shape;13451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2" name="Google Shape;13452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3" name="Google Shape;13453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4" name="Google Shape;13454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5" name="Google Shape;13455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6" name="Google Shape;13456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7" name="Google Shape;13457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58" name="Google Shape;13458;p30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459" name="Google Shape;13459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0" name="Google Shape;13460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1" name="Google Shape;13461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2" name="Google Shape;13462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3" name="Google Shape;13463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4" name="Google Shape;13464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5" name="Google Shape;13465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6" name="Google Shape;13466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7" name="Google Shape;13467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8" name="Google Shape;13468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9" name="Google Shape;13469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0" name="Google Shape;13470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1" name="Google Shape;13471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2" name="Google Shape;13472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3" name="Google Shape;13473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74" name="Google Shape;13474;p30"/>
          <p:cNvGrpSpPr/>
          <p:nvPr/>
        </p:nvGrpSpPr>
        <p:grpSpPr>
          <a:xfrm flipH="1" rot="-982230">
            <a:off x="1534453" y="4233043"/>
            <a:ext cx="1863046" cy="1811624"/>
            <a:chOff x="7805848" y="0"/>
            <a:chExt cx="1338162" cy="1420462"/>
          </a:xfrm>
        </p:grpSpPr>
        <p:grpSp>
          <p:nvGrpSpPr>
            <p:cNvPr id="13475" name="Google Shape;13475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476" name="Google Shape;13476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7" name="Google Shape;13477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8" name="Google Shape;13478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9" name="Google Shape;13479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0" name="Google Shape;13480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1" name="Google Shape;13481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2" name="Google Shape;13482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3" name="Google Shape;13483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4" name="Google Shape;13484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5" name="Google Shape;13485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6" name="Google Shape;13486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7" name="Google Shape;13487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8" name="Google Shape;13488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9" name="Google Shape;13489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0" name="Google Shape;13490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91" name="Google Shape;13491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492" name="Google Shape;13492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3" name="Google Shape;13493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4" name="Google Shape;13494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5" name="Google Shape;13495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6" name="Google Shape;13496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7" name="Google Shape;13497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8" name="Google Shape;13498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9" name="Google Shape;13499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0" name="Google Shape;13500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1" name="Google Shape;13501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2" name="Google Shape;13502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3" name="Google Shape;13503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4" name="Google Shape;13504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5" name="Google Shape;13505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6" name="Google Shape;13506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07" name="Google Shape;13507;p30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508" name="Google Shape;13508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9" name="Google Shape;13509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0" name="Google Shape;13510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1" name="Google Shape;13511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2" name="Google Shape;13512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3" name="Google Shape;13513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4" name="Google Shape;13514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5" name="Google Shape;13515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6" name="Google Shape;13516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7" name="Google Shape;13517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8" name="Google Shape;13518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9" name="Google Shape;13519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0" name="Google Shape;13520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1" name="Google Shape;13521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2" name="Google Shape;13522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23" name="Google Shape;13523;p30"/>
          <p:cNvGrpSpPr/>
          <p:nvPr/>
        </p:nvGrpSpPr>
        <p:grpSpPr>
          <a:xfrm flipH="1" rot="6881150">
            <a:off x="-991501" y="1407390"/>
            <a:ext cx="1511047" cy="1603979"/>
            <a:chOff x="7805848" y="0"/>
            <a:chExt cx="1338162" cy="1420462"/>
          </a:xfrm>
        </p:grpSpPr>
        <p:grpSp>
          <p:nvGrpSpPr>
            <p:cNvPr id="13524" name="Google Shape;13524;p30"/>
            <p:cNvGrpSpPr/>
            <p:nvPr/>
          </p:nvGrpSpPr>
          <p:grpSpPr>
            <a:xfrm>
              <a:off x="8368560" y="0"/>
              <a:ext cx="775450" cy="710225"/>
              <a:chOff x="2092310" y="847750"/>
              <a:chExt cx="775450" cy="710225"/>
            </a:xfrm>
          </p:grpSpPr>
          <p:sp>
            <p:nvSpPr>
              <p:cNvPr id="13525" name="Google Shape;13525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6" name="Google Shape;13526;p30"/>
              <p:cNvSpPr/>
              <p:nvPr/>
            </p:nvSpPr>
            <p:spPr>
              <a:xfrm>
                <a:off x="2092310" y="1309455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7" name="Google Shape;13527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8" name="Google Shape;13528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9" name="Google Shape;13529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0" name="Google Shape;13530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1" name="Google Shape;13531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2" name="Google Shape;13532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3" name="Google Shape;13533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4" name="Google Shape;13534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5" name="Google Shape;13535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6" name="Google Shape;13536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7" name="Google Shape;13537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8" name="Google Shape;13538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9" name="Google Shape;13539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40" name="Google Shape;13540;p30"/>
            <p:cNvGrpSpPr/>
            <p:nvPr/>
          </p:nvGrpSpPr>
          <p:grpSpPr>
            <a:xfrm rot="-5400000">
              <a:off x="7570791" y="386832"/>
              <a:ext cx="1180338" cy="710225"/>
              <a:chOff x="1687422" y="847750"/>
              <a:chExt cx="1180338" cy="710225"/>
            </a:xfrm>
          </p:grpSpPr>
          <p:sp>
            <p:nvSpPr>
              <p:cNvPr id="13541" name="Google Shape;13541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2" name="Google Shape;13542;p30"/>
              <p:cNvSpPr/>
              <p:nvPr/>
            </p:nvSpPr>
            <p:spPr>
              <a:xfrm>
                <a:off x="1687422" y="1174492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3" name="Google Shape;13543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4" name="Google Shape;13544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5" name="Google Shape;13545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6" name="Google Shape;13546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7" name="Google Shape;13547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8" name="Google Shape;13548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9" name="Google Shape;13549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0" name="Google Shape;13550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1" name="Google Shape;13551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2" name="Google Shape;13552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3" name="Google Shape;13553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4" name="Google Shape;13554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5" name="Google Shape;13555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556" name="Google Shape;13556;p30"/>
            <p:cNvGrpSpPr/>
            <p:nvPr/>
          </p:nvGrpSpPr>
          <p:grpSpPr>
            <a:xfrm flipH="1" rot="10800000">
              <a:off x="7988034" y="710237"/>
              <a:ext cx="1045376" cy="710225"/>
              <a:chOff x="1822384" y="847750"/>
              <a:chExt cx="1045376" cy="710225"/>
            </a:xfrm>
          </p:grpSpPr>
          <p:sp>
            <p:nvSpPr>
              <p:cNvPr id="13557" name="Google Shape;13557;p30"/>
              <p:cNvSpPr/>
              <p:nvPr/>
            </p:nvSpPr>
            <p:spPr>
              <a:xfrm>
                <a:off x="2340838" y="1450978"/>
                <a:ext cx="41819" cy="41096"/>
              </a:xfrm>
              <a:custGeom>
                <a:rect b="b" l="l" r="r" t="t"/>
                <a:pathLst>
                  <a:path extrusionOk="0" h="913" w="929">
                    <a:moveTo>
                      <a:pt x="913" y="384"/>
                    </a:moveTo>
                    <a:cubicBezTo>
                      <a:pt x="929" y="720"/>
                      <a:pt x="497" y="912"/>
                      <a:pt x="257" y="656"/>
                    </a:cubicBezTo>
                    <a:cubicBezTo>
                      <a:pt x="1" y="416"/>
                      <a:pt x="177" y="0"/>
                      <a:pt x="529" y="0"/>
                    </a:cubicBezTo>
                    <a:cubicBezTo>
                      <a:pt x="737" y="0"/>
                      <a:pt x="913" y="160"/>
                      <a:pt x="913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8" name="Google Shape;13558;p30"/>
              <p:cNvSpPr/>
              <p:nvPr/>
            </p:nvSpPr>
            <p:spPr>
              <a:xfrm>
                <a:off x="1822384" y="1241973"/>
                <a:ext cx="42539" cy="42537"/>
              </a:xfrm>
              <a:custGeom>
                <a:rect b="b" l="l" r="r" t="t"/>
                <a:pathLst>
                  <a:path extrusionOk="0" h="945" w="945">
                    <a:moveTo>
                      <a:pt x="945" y="416"/>
                    </a:moveTo>
                    <a:cubicBezTo>
                      <a:pt x="945" y="768"/>
                      <a:pt x="513" y="944"/>
                      <a:pt x="257" y="688"/>
                    </a:cubicBezTo>
                    <a:cubicBezTo>
                      <a:pt x="1" y="448"/>
                      <a:pt x="193" y="16"/>
                      <a:pt x="545" y="16"/>
                    </a:cubicBezTo>
                    <a:cubicBezTo>
                      <a:pt x="769" y="0"/>
                      <a:pt x="945" y="192"/>
                      <a:pt x="945" y="4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9" name="Google Shape;13559;p30"/>
              <p:cNvSpPr/>
              <p:nvPr/>
            </p:nvSpPr>
            <p:spPr>
              <a:xfrm>
                <a:off x="2828822" y="1112070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208" y="81"/>
                    </a:moveTo>
                    <a:cubicBezTo>
                      <a:pt x="208" y="193"/>
                      <a:pt x="0" y="1"/>
                      <a:pt x="128" y="1"/>
                    </a:cubicBezTo>
                    <a:cubicBezTo>
                      <a:pt x="160" y="1"/>
                      <a:pt x="208" y="33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0" name="Google Shape;13560;p30"/>
              <p:cNvSpPr/>
              <p:nvPr/>
            </p:nvSpPr>
            <p:spPr>
              <a:xfrm>
                <a:off x="2858352" y="1249632"/>
                <a:ext cx="9408" cy="10848"/>
              </a:xfrm>
              <a:custGeom>
                <a:rect b="b" l="l" r="r" t="t"/>
                <a:pathLst>
                  <a:path extrusionOk="0" h="241" w="209">
                    <a:moveTo>
                      <a:pt x="192" y="145"/>
                    </a:moveTo>
                    <a:cubicBezTo>
                      <a:pt x="160" y="241"/>
                      <a:pt x="0" y="209"/>
                      <a:pt x="32" y="97"/>
                    </a:cubicBezTo>
                    <a:cubicBezTo>
                      <a:pt x="48" y="1"/>
                      <a:pt x="208" y="33"/>
                      <a:pt x="192" y="1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1" name="Google Shape;13561;p30"/>
              <p:cNvSpPr/>
              <p:nvPr/>
            </p:nvSpPr>
            <p:spPr>
              <a:xfrm>
                <a:off x="2211149" y="947140"/>
                <a:ext cx="7968" cy="7967"/>
              </a:xfrm>
              <a:custGeom>
                <a:rect b="b" l="l" r="r" t="t"/>
                <a:pathLst>
                  <a:path extrusionOk="0" h="177" w="177">
                    <a:moveTo>
                      <a:pt x="177" y="112"/>
                    </a:moveTo>
                    <a:cubicBezTo>
                      <a:pt x="161" y="144"/>
                      <a:pt x="113" y="176"/>
                      <a:pt x="81" y="160"/>
                    </a:cubicBezTo>
                    <a:cubicBezTo>
                      <a:pt x="33" y="160"/>
                      <a:pt x="1" y="112"/>
                      <a:pt x="17" y="64"/>
                    </a:cubicBezTo>
                    <a:cubicBezTo>
                      <a:pt x="33" y="32"/>
                      <a:pt x="65" y="0"/>
                      <a:pt x="113" y="16"/>
                    </a:cubicBezTo>
                    <a:cubicBezTo>
                      <a:pt x="161" y="16"/>
                      <a:pt x="177" y="64"/>
                      <a:pt x="177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2" name="Google Shape;13562;p30"/>
              <p:cNvSpPr/>
              <p:nvPr/>
            </p:nvSpPr>
            <p:spPr>
              <a:xfrm>
                <a:off x="2453015" y="1299709"/>
                <a:ext cx="9408" cy="8687"/>
              </a:xfrm>
              <a:custGeom>
                <a:rect b="b" l="l" r="r" t="t"/>
                <a:pathLst>
                  <a:path extrusionOk="0" h="193" w="209">
                    <a:moveTo>
                      <a:pt x="193" y="112"/>
                    </a:moveTo>
                    <a:cubicBezTo>
                      <a:pt x="193" y="160"/>
                      <a:pt x="145" y="192"/>
                      <a:pt x="97" y="176"/>
                    </a:cubicBezTo>
                    <a:cubicBezTo>
                      <a:pt x="0" y="160"/>
                      <a:pt x="32" y="0"/>
                      <a:pt x="129" y="16"/>
                    </a:cubicBezTo>
                    <a:cubicBezTo>
                      <a:pt x="177" y="32"/>
                      <a:pt x="209" y="80"/>
                      <a:pt x="193" y="1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3" name="Google Shape;13563;p30"/>
              <p:cNvSpPr/>
              <p:nvPr/>
            </p:nvSpPr>
            <p:spPr>
              <a:xfrm>
                <a:off x="2435526" y="995395"/>
                <a:ext cx="9408" cy="9408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48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4" name="Google Shape;13564;p30"/>
              <p:cNvSpPr/>
              <p:nvPr/>
            </p:nvSpPr>
            <p:spPr>
              <a:xfrm>
                <a:off x="2164334" y="1538484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13" y="320"/>
                    </a:cubicBezTo>
                    <a:cubicBezTo>
                      <a:pt x="1" y="208"/>
                      <a:pt x="81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5" name="Google Shape;13565;p30"/>
              <p:cNvSpPr/>
              <p:nvPr/>
            </p:nvSpPr>
            <p:spPr>
              <a:xfrm>
                <a:off x="2680453" y="1103427"/>
                <a:ext cx="18771" cy="21651"/>
              </a:xfrm>
              <a:custGeom>
                <a:rect b="b" l="l" r="r" t="t"/>
                <a:pathLst>
                  <a:path extrusionOk="0" h="481" w="417">
                    <a:moveTo>
                      <a:pt x="400" y="273"/>
                    </a:moveTo>
                    <a:cubicBezTo>
                      <a:pt x="368" y="481"/>
                      <a:pt x="48" y="481"/>
                      <a:pt x="32" y="273"/>
                    </a:cubicBezTo>
                    <a:cubicBezTo>
                      <a:pt x="0" y="1"/>
                      <a:pt x="416" y="1"/>
                      <a:pt x="400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6" name="Google Shape;13566;p30"/>
              <p:cNvSpPr/>
              <p:nvPr/>
            </p:nvSpPr>
            <p:spPr>
              <a:xfrm>
                <a:off x="2533479" y="847750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2"/>
                    </a:moveTo>
                    <a:cubicBezTo>
                      <a:pt x="433" y="352"/>
                      <a:pt x="241" y="432"/>
                      <a:pt x="129" y="320"/>
                    </a:cubicBezTo>
                    <a:cubicBezTo>
                      <a:pt x="1" y="192"/>
                      <a:pt x="97" y="0"/>
                      <a:pt x="257" y="0"/>
                    </a:cubicBezTo>
                    <a:cubicBezTo>
                      <a:pt x="353" y="0"/>
                      <a:pt x="433" y="80"/>
                      <a:pt x="433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7" name="Google Shape;13567;p30"/>
              <p:cNvSpPr/>
              <p:nvPr/>
            </p:nvSpPr>
            <p:spPr>
              <a:xfrm>
                <a:off x="2831703" y="979550"/>
                <a:ext cx="18771" cy="18770"/>
              </a:xfrm>
              <a:custGeom>
                <a:rect b="b" l="l" r="r" t="t"/>
                <a:pathLst>
                  <a:path extrusionOk="0" h="417" w="417">
                    <a:moveTo>
                      <a:pt x="416" y="176"/>
                    </a:moveTo>
                    <a:cubicBezTo>
                      <a:pt x="416" y="336"/>
                      <a:pt x="224" y="416"/>
                      <a:pt x="112" y="304"/>
                    </a:cubicBezTo>
                    <a:cubicBezTo>
                      <a:pt x="0" y="192"/>
                      <a:pt x="80" y="0"/>
                      <a:pt x="240" y="0"/>
                    </a:cubicBezTo>
                    <a:cubicBezTo>
                      <a:pt x="336" y="0"/>
                      <a:pt x="416" y="80"/>
                      <a:pt x="416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8" name="Google Shape;13568;p30"/>
              <p:cNvSpPr/>
              <p:nvPr/>
            </p:nvSpPr>
            <p:spPr>
              <a:xfrm>
                <a:off x="2327873" y="1193455"/>
                <a:ext cx="19491" cy="18770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80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9" name="Google Shape;13569;p30"/>
              <p:cNvSpPr/>
              <p:nvPr/>
            </p:nvSpPr>
            <p:spPr>
              <a:xfrm>
                <a:off x="2479078" y="1482667"/>
                <a:ext cx="19491" cy="19490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25" y="433"/>
                      <a:pt x="112" y="321"/>
                    </a:cubicBezTo>
                    <a:cubicBezTo>
                      <a:pt x="0" y="209"/>
                      <a:pt x="80" y="1"/>
                      <a:pt x="241" y="17"/>
                    </a:cubicBezTo>
                    <a:cubicBezTo>
                      <a:pt x="337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0" name="Google Shape;13570;p30"/>
              <p:cNvSpPr/>
              <p:nvPr/>
            </p:nvSpPr>
            <p:spPr>
              <a:xfrm>
                <a:off x="2269534" y="962265"/>
                <a:ext cx="69908" cy="69904"/>
              </a:xfrm>
              <a:custGeom>
                <a:rect b="b" l="l" r="r" t="t"/>
                <a:pathLst>
                  <a:path extrusionOk="0" h="1553" w="1553">
                    <a:moveTo>
                      <a:pt x="768" y="1553"/>
                    </a:moveTo>
                    <a:lnTo>
                      <a:pt x="768" y="1553"/>
                    </a:lnTo>
                    <a:cubicBezTo>
                      <a:pt x="768" y="1121"/>
                      <a:pt x="416" y="785"/>
                      <a:pt x="0" y="785"/>
                    </a:cubicBezTo>
                    <a:lnTo>
                      <a:pt x="0" y="785"/>
                    </a:lnTo>
                    <a:cubicBezTo>
                      <a:pt x="416" y="785"/>
                      <a:pt x="768" y="432"/>
                      <a:pt x="768" y="0"/>
                    </a:cubicBezTo>
                    <a:lnTo>
                      <a:pt x="768" y="0"/>
                    </a:lnTo>
                    <a:cubicBezTo>
                      <a:pt x="768" y="432"/>
                      <a:pt x="1120" y="785"/>
                      <a:pt x="1552" y="785"/>
                    </a:cubicBezTo>
                    <a:lnTo>
                      <a:pt x="1552" y="785"/>
                    </a:lnTo>
                    <a:cubicBezTo>
                      <a:pt x="1120" y="785"/>
                      <a:pt x="768" y="1121"/>
                      <a:pt x="768" y="155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1" name="Google Shape;13571;p30"/>
              <p:cNvSpPr/>
              <p:nvPr/>
            </p:nvSpPr>
            <p:spPr>
              <a:xfrm>
                <a:off x="2653421" y="1348504"/>
                <a:ext cx="69953" cy="69184"/>
              </a:xfrm>
              <a:custGeom>
                <a:rect b="b" l="l" r="r" t="t"/>
                <a:pathLst>
                  <a:path extrusionOk="0" h="1537" w="1554">
                    <a:moveTo>
                      <a:pt x="785" y="1537"/>
                    </a:moveTo>
                    <a:lnTo>
                      <a:pt x="785" y="1537"/>
                    </a:lnTo>
                    <a:cubicBezTo>
                      <a:pt x="785" y="1121"/>
                      <a:pt x="433" y="769"/>
                      <a:pt x="1" y="769"/>
                    </a:cubicBezTo>
                    <a:lnTo>
                      <a:pt x="1" y="769"/>
                    </a:lnTo>
                    <a:cubicBezTo>
                      <a:pt x="433" y="769"/>
                      <a:pt x="785" y="417"/>
                      <a:pt x="785" y="1"/>
                    </a:cubicBezTo>
                    <a:lnTo>
                      <a:pt x="785" y="1"/>
                    </a:lnTo>
                    <a:cubicBezTo>
                      <a:pt x="785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37" y="769"/>
                      <a:pt x="785" y="1121"/>
                      <a:pt x="785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1" name="Google Shape;1251;p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252" name="Google Shape;1252;p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53" name="Google Shape;1253;p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254" name="Google Shape;1254;p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79" name="Google Shape;1279;p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280" name="Google Shape;1280;p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06" name="Google Shape;1306;p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6" name="Google Shape;1406;p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07" name="Google Shape;1407;p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33" name="Google Shape;1433;p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8" name="Google Shape;1438;p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39" name="Google Shape;1439;p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65" name="Google Shape;1465;p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6" name="Google Shape;1466;p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67" name="Google Shape;1467;p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93" name="Google Shape;1493;p4"/>
          <p:cNvSpPr txBox="1"/>
          <p:nvPr>
            <p:ph idx="1" type="body"/>
          </p:nvPr>
        </p:nvSpPr>
        <p:spPr>
          <a:xfrm>
            <a:off x="713225" y="1152475"/>
            <a:ext cx="7754100" cy="34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AutoNum type="arabicPeriod"/>
              <a:defRPr sz="12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grpSp>
        <p:nvGrpSpPr>
          <p:cNvPr id="1494" name="Google Shape;1494;p4"/>
          <p:cNvGrpSpPr/>
          <p:nvPr/>
        </p:nvGrpSpPr>
        <p:grpSpPr>
          <a:xfrm>
            <a:off x="7742920" y="1797641"/>
            <a:ext cx="2037475" cy="3447946"/>
            <a:chOff x="7694395" y="1765291"/>
            <a:chExt cx="2037475" cy="3447946"/>
          </a:xfrm>
        </p:grpSpPr>
        <p:grpSp>
          <p:nvGrpSpPr>
            <p:cNvPr id="1495" name="Google Shape;1495;p4"/>
            <p:cNvGrpSpPr/>
            <p:nvPr/>
          </p:nvGrpSpPr>
          <p:grpSpPr>
            <a:xfrm flipH="1" rot="10800000">
              <a:off x="7694395" y="3068166"/>
              <a:ext cx="1699100" cy="2145071"/>
              <a:chOff x="146217" y="2712579"/>
              <a:chExt cx="1552966" cy="1960401"/>
            </a:xfrm>
          </p:grpSpPr>
          <p:grpSp>
            <p:nvGrpSpPr>
              <p:cNvPr id="1496" name="Google Shape;1496;p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97" name="Google Shape;1497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8" name="Google Shape;1498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99" name="Google Shape;1499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0" name="Google Shape;1500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1" name="Google Shape;1501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2" name="Google Shape;1502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3" name="Google Shape;1503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4" name="Google Shape;1504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5" name="Google Shape;1505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6" name="Google Shape;1506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7" name="Google Shape;1507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8" name="Google Shape;1508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9" name="Google Shape;1509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11" name="Google Shape;1511;p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512" name="Google Shape;1512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3" name="Google Shape;1513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4" name="Google Shape;1514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5" name="Google Shape;1515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6" name="Google Shape;1516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8" name="Google Shape;1518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0" name="Google Shape;1520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1" name="Google Shape;1521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2" name="Google Shape;1522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3" name="Google Shape;1523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4" name="Google Shape;1524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5" name="Google Shape;1525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26" name="Google Shape;1526;p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527" name="Google Shape;1527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8" name="Google Shape;1528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9" name="Google Shape;1529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0" name="Google Shape;1530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1" name="Google Shape;1531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2" name="Google Shape;1532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" name="Google Shape;1533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" name="Google Shape;1534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" name="Google Shape;1535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" name="Google Shape;1536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" name="Google Shape;1537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" name="Google Shape;1538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" name="Google Shape;1539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" name="Google Shape;1540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541" name="Google Shape;1541;p4"/>
            <p:cNvGrpSpPr/>
            <p:nvPr/>
          </p:nvGrpSpPr>
          <p:grpSpPr>
            <a:xfrm flipH="1" rot="10800000">
              <a:off x="8032770" y="1765291"/>
              <a:ext cx="1699100" cy="2145071"/>
              <a:chOff x="146217" y="2712579"/>
              <a:chExt cx="1552966" cy="1960401"/>
            </a:xfrm>
          </p:grpSpPr>
          <p:grpSp>
            <p:nvGrpSpPr>
              <p:cNvPr id="1542" name="Google Shape;1542;p4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543" name="Google Shape;1543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" name="Google Shape;1544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" name="Google Shape;1545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" name="Google Shape;1546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" name="Google Shape;1547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" name="Google Shape;1548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" name="Google Shape;1549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" name="Google Shape;1550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" name="Google Shape;1551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" name="Google Shape;1552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" name="Google Shape;1553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" name="Google Shape;1554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" name="Google Shape;1555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" name="Google Shape;1556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57" name="Google Shape;1557;p4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558" name="Google Shape;1558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" name="Google Shape;1559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" name="Google Shape;1560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" name="Google Shape;1561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" name="Google Shape;1562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" name="Google Shape;1563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" name="Google Shape;1564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" name="Google Shape;1565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" name="Google Shape;1566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" name="Google Shape;1567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" name="Google Shape;1568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" name="Google Shape;1569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" name="Google Shape;1570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" name="Google Shape;1571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72" name="Google Shape;1572;p4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573" name="Google Shape;1573;p4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" name="Google Shape;1574;p4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" name="Google Shape;1575;p4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" name="Google Shape;1576;p4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" name="Google Shape;1577;p4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" name="Google Shape;1578;p4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" name="Google Shape;1579;p4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" name="Google Shape;1580;p4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" name="Google Shape;1581;p4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" name="Google Shape;1582;p4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" name="Google Shape;1583;p4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" name="Google Shape;1584;p4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" name="Google Shape;1585;p4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" name="Google Shape;1586;p4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587" name="Google Shape;1587;p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CUSTOM_2_1_1_1_1_1">
    <p:spTree>
      <p:nvGrpSpPr>
        <p:cNvPr id="13572" name="Shape 13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73" name="Google Shape;13573;p3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3574" name="Google Shape;13574;p3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575" name="Google Shape;13575;p3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576" name="Google Shape;13576;p3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7" name="Google Shape;13577;p3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8" name="Google Shape;13578;p3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9" name="Google Shape;13579;p3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0" name="Google Shape;13580;p3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1" name="Google Shape;13581;p3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2" name="Google Shape;13582;p3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3" name="Google Shape;13583;p3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4" name="Google Shape;13584;p3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5" name="Google Shape;13585;p3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6" name="Google Shape;13586;p3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7" name="Google Shape;13587;p3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8" name="Google Shape;13588;p3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9" name="Google Shape;13589;p3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0" name="Google Shape;13590;p3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1" name="Google Shape;13591;p3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2" name="Google Shape;13592;p3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3" name="Google Shape;13593;p3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4" name="Google Shape;13594;p3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5" name="Google Shape;13595;p3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6" name="Google Shape;13596;p3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7" name="Google Shape;13597;p3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8" name="Google Shape;13598;p3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9" name="Google Shape;13599;p3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0" name="Google Shape;13600;p3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01" name="Google Shape;13601;p3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602" name="Google Shape;13602;p3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3" name="Google Shape;13603;p3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4" name="Google Shape;13604;p3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5" name="Google Shape;13605;p3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6" name="Google Shape;13606;p3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7" name="Google Shape;13607;p3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8" name="Google Shape;13608;p3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9" name="Google Shape;13609;p3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0" name="Google Shape;13610;p3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1" name="Google Shape;13611;p3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2" name="Google Shape;13612;p3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3" name="Google Shape;13613;p3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4" name="Google Shape;13614;p3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5" name="Google Shape;13615;p3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6" name="Google Shape;13616;p3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7" name="Google Shape;13617;p3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8" name="Google Shape;13618;p3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9" name="Google Shape;13619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0" name="Google Shape;13620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1" name="Google Shape;13621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2" name="Google Shape;13622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3" name="Google Shape;13623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4" name="Google Shape;13624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5" name="Google Shape;13625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6" name="Google Shape;13626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7" name="Google Shape;13627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628" name="Google Shape;13628;p3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3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3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3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3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3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3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3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3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3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3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3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3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3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3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3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3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3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3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3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3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3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3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3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3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3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3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3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3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3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3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3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3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3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3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3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3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3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3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3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3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3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3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3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3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3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3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3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3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3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3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3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3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3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3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3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3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3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3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3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3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3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3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3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3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3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3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3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3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3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3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3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3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3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3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3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3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3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3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3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3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3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3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3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3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3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3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3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3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3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3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3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3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3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3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3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3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3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3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3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28" name="Google Shape;13728;p3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729" name="Google Shape;13729;p3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0" name="Google Shape;13730;p3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1" name="Google Shape;13731;p3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2" name="Google Shape;13732;p3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3" name="Google Shape;13733;p3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4" name="Google Shape;13734;p3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5" name="Google Shape;13735;p3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6" name="Google Shape;13736;p3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7" name="Google Shape;13737;p3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8" name="Google Shape;13738;p3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9" name="Google Shape;13739;p3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0" name="Google Shape;13740;p3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1" name="Google Shape;13741;p3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2" name="Google Shape;13742;p3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3" name="Google Shape;13743;p3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4" name="Google Shape;13744;p3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5" name="Google Shape;13745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6" name="Google Shape;13746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7" name="Google Shape;13747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8" name="Google Shape;13748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9" name="Google Shape;13749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0" name="Google Shape;13750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1" name="Google Shape;13751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2" name="Google Shape;13752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3" name="Google Shape;13753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4" name="Google Shape;13754;p3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55" name="Google Shape;13755;p3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3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3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3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3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60" name="Google Shape;13760;p3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3761" name="Google Shape;13761;p3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3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3" name="Google Shape;13763;p3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4" name="Google Shape;13764;p3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5" name="Google Shape;13765;p3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6" name="Google Shape;13766;p3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7" name="Google Shape;13767;p3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8" name="Google Shape;13768;p3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9" name="Google Shape;13769;p3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0" name="Google Shape;13770;p3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1" name="Google Shape;13771;p3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2" name="Google Shape;13772;p3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3" name="Google Shape;13773;p3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4" name="Google Shape;13774;p3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5" name="Google Shape;13775;p3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6" name="Google Shape;13776;p3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7" name="Google Shape;13777;p3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8" name="Google Shape;13778;p3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9" name="Google Shape;13779;p3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0" name="Google Shape;13780;p3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1" name="Google Shape;13781;p3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2" name="Google Shape;13782;p3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3" name="Google Shape;13783;p3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4" name="Google Shape;13784;p3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5" name="Google Shape;13785;p3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6" name="Google Shape;13786;p3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787" name="Google Shape;13787;p3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88" name="Google Shape;13788;p3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3789" name="Google Shape;13789;p3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0" name="Google Shape;13790;p3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1" name="Google Shape;13791;p3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2" name="Google Shape;13792;p3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3" name="Google Shape;13793;p3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4" name="Google Shape;13794;p3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5" name="Google Shape;13795;p3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6" name="Google Shape;13796;p3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7" name="Google Shape;13797;p3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8" name="Google Shape;13798;p3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9" name="Google Shape;13799;p3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0" name="Google Shape;13800;p3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1" name="Google Shape;13801;p3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2" name="Google Shape;13802;p3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3" name="Google Shape;13803;p3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4" name="Google Shape;13804;p3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5" name="Google Shape;13805;p3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6" name="Google Shape;13806;p3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7" name="Google Shape;13807;p3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8" name="Google Shape;13808;p3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9" name="Google Shape;13809;p3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0" name="Google Shape;13810;p3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1" name="Google Shape;13811;p3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2" name="Google Shape;13812;p3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3" name="Google Shape;13813;p3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4" name="Google Shape;13814;p3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815" name="Google Shape;13815;p3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CUSTOM_23">
    <p:spTree>
      <p:nvGrpSpPr>
        <p:cNvPr id="13816" name="Shape 13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17" name="Google Shape;13817;p3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3818" name="Google Shape;13818;p3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19" name="Google Shape;13819;p3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3820" name="Google Shape;13820;p3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1" name="Google Shape;13821;p3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2" name="Google Shape;13822;p3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3" name="Google Shape;13823;p3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4" name="Google Shape;13824;p3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5" name="Google Shape;13825;p3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6" name="Google Shape;13826;p3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7" name="Google Shape;13827;p3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8" name="Google Shape;13828;p3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9" name="Google Shape;13829;p3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0" name="Google Shape;13830;p3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1" name="Google Shape;13831;p3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2" name="Google Shape;13832;p3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3" name="Google Shape;13833;p3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4" name="Google Shape;13834;p3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5" name="Google Shape;13835;p3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6" name="Google Shape;13836;p3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7" name="Google Shape;13837;p3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8" name="Google Shape;13838;p3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9" name="Google Shape;13839;p3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0" name="Google Shape;13840;p3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1" name="Google Shape;13841;p3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2" name="Google Shape;13842;p3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3" name="Google Shape;13843;p3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4" name="Google Shape;13844;p3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45" name="Google Shape;13845;p3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3846" name="Google Shape;13846;p3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7" name="Google Shape;13847;p3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8" name="Google Shape;13848;p3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9" name="Google Shape;13849;p3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0" name="Google Shape;13850;p3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1" name="Google Shape;13851;p3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2" name="Google Shape;13852;p3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3" name="Google Shape;13853;p3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4" name="Google Shape;13854;p3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5" name="Google Shape;13855;p3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6" name="Google Shape;13856;p3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7" name="Google Shape;13857;p3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8" name="Google Shape;13858;p3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9" name="Google Shape;13859;p3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0" name="Google Shape;13860;p3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1" name="Google Shape;13861;p3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2" name="Google Shape;13862;p3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3" name="Google Shape;13863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4" name="Google Shape;13864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5" name="Google Shape;13865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6" name="Google Shape;13866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7" name="Google Shape;13867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8" name="Google Shape;13868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9" name="Google Shape;13869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0" name="Google Shape;13870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1" name="Google Shape;13871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872" name="Google Shape;13872;p3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3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3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3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3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3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3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3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3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3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3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3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3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3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3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3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3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3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3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1" name="Google Shape;13891;p3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2" name="Google Shape;13892;p3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3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3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3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3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3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3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3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3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3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3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3" name="Google Shape;13903;p3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3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3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3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3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3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3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3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3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3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3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3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3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6" name="Google Shape;13916;p3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3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3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3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3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3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3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3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3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3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3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3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3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3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3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3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3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3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3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3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3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3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3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9" name="Google Shape;13939;p3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3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3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3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3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3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3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3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7" name="Google Shape;13947;p3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3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3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3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3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2" name="Google Shape;13952;p3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3" name="Google Shape;13953;p3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4" name="Google Shape;13954;p3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5" name="Google Shape;13955;p3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6" name="Google Shape;13956;p3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7" name="Google Shape;13957;p3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3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3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3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3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2" name="Google Shape;13962;p3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3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3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3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3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7" name="Google Shape;13967;p3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8" name="Google Shape;13968;p3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9" name="Google Shape;13969;p3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3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3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972" name="Google Shape;13972;p3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3973" name="Google Shape;13973;p3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4" name="Google Shape;13974;p3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5" name="Google Shape;13975;p3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6" name="Google Shape;13976;p3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7" name="Google Shape;13977;p3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8" name="Google Shape;13978;p3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9" name="Google Shape;13979;p3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0" name="Google Shape;13980;p3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1" name="Google Shape;13981;p3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2" name="Google Shape;13982;p3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3" name="Google Shape;13983;p3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4" name="Google Shape;13984;p3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5" name="Google Shape;13985;p3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6" name="Google Shape;13986;p3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7" name="Google Shape;13987;p3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8" name="Google Shape;13988;p3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9" name="Google Shape;13989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0" name="Google Shape;13990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1" name="Google Shape;13991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2" name="Google Shape;13992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3" name="Google Shape;13993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4" name="Google Shape;13994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5" name="Google Shape;13995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6" name="Google Shape;13996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7" name="Google Shape;13997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8" name="Google Shape;13998;p3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999" name="Google Shape;13999;p3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3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3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2" name="Google Shape;14002;p3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3" name="Google Shape;14003;p3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04" name="Google Shape;14004;p3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005" name="Google Shape;14005;p3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6" name="Google Shape;14006;p3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7" name="Google Shape;14007;p3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8" name="Google Shape;14008;p3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9" name="Google Shape;14009;p3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0" name="Google Shape;14010;p3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1" name="Google Shape;14011;p3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2" name="Google Shape;14012;p3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3" name="Google Shape;14013;p3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4" name="Google Shape;14014;p3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5" name="Google Shape;14015;p3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6" name="Google Shape;14016;p3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7" name="Google Shape;14017;p3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8" name="Google Shape;14018;p3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9" name="Google Shape;14019;p3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0" name="Google Shape;14020;p3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1" name="Google Shape;14021;p3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2" name="Google Shape;14022;p3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3" name="Google Shape;14023;p3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4" name="Google Shape;14024;p3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5" name="Google Shape;14025;p3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6" name="Google Shape;14026;p3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7" name="Google Shape;14027;p3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8" name="Google Shape;14028;p3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9" name="Google Shape;14029;p3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0" name="Google Shape;14030;p3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31" name="Google Shape;14031;p3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32" name="Google Shape;14032;p3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033" name="Google Shape;14033;p3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4" name="Google Shape;14034;p3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5" name="Google Shape;14035;p3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6" name="Google Shape;14036;p3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7" name="Google Shape;14037;p3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8" name="Google Shape;14038;p3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9" name="Google Shape;14039;p3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0" name="Google Shape;14040;p3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1" name="Google Shape;14041;p3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2" name="Google Shape;14042;p3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3" name="Google Shape;14043;p3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4" name="Google Shape;14044;p3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5" name="Google Shape;14045;p3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6" name="Google Shape;14046;p3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7" name="Google Shape;14047;p3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8" name="Google Shape;14048;p3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9" name="Google Shape;14049;p3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0" name="Google Shape;14050;p3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1" name="Google Shape;14051;p3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2" name="Google Shape;14052;p3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3" name="Google Shape;14053;p3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4" name="Google Shape;14054;p3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5" name="Google Shape;14055;p3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6" name="Google Shape;14056;p3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7" name="Google Shape;14057;p3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8" name="Google Shape;14058;p3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059" name="Google Shape;14059;p32"/>
          <p:cNvSpPr txBox="1"/>
          <p:nvPr>
            <p:ph type="title"/>
          </p:nvPr>
        </p:nvSpPr>
        <p:spPr>
          <a:xfrm>
            <a:off x="720000" y="2052900"/>
            <a:ext cx="3428400" cy="10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4060" name="Google Shape;14060;p32"/>
          <p:cNvGrpSpPr/>
          <p:nvPr/>
        </p:nvGrpSpPr>
        <p:grpSpPr>
          <a:xfrm>
            <a:off x="-1203662" y="3489572"/>
            <a:ext cx="3635284" cy="3715922"/>
            <a:chOff x="-1203662" y="3489572"/>
            <a:chExt cx="3635284" cy="3715922"/>
          </a:xfrm>
        </p:grpSpPr>
        <p:sp>
          <p:nvSpPr>
            <p:cNvPr id="14061" name="Google Shape;14061;p32"/>
            <p:cNvSpPr/>
            <p:nvPr/>
          </p:nvSpPr>
          <p:spPr>
            <a:xfrm flipH="1">
              <a:off x="-1203662" y="3853812"/>
              <a:ext cx="3351776" cy="3351681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32"/>
            <p:cNvSpPr/>
            <p:nvPr/>
          </p:nvSpPr>
          <p:spPr>
            <a:xfrm flipH="1">
              <a:off x="-942826" y="4114601"/>
              <a:ext cx="2830104" cy="2830104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63" name="Google Shape;14063;p32"/>
            <p:cNvGrpSpPr/>
            <p:nvPr/>
          </p:nvGrpSpPr>
          <p:grpSpPr>
            <a:xfrm flipH="1">
              <a:off x="-621224" y="4436216"/>
              <a:ext cx="2186900" cy="2186875"/>
              <a:chOff x="7414725" y="3236000"/>
              <a:chExt cx="2186900" cy="2186875"/>
            </a:xfrm>
          </p:grpSpPr>
          <p:sp>
            <p:nvSpPr>
              <p:cNvPr id="14064" name="Google Shape;14064;p32"/>
              <p:cNvSpPr/>
              <p:nvPr/>
            </p:nvSpPr>
            <p:spPr>
              <a:xfrm>
                <a:off x="8643425" y="4235775"/>
                <a:ext cx="82750" cy="82775"/>
              </a:xfrm>
              <a:custGeom>
                <a:rect b="b" l="l" r="r" t="t"/>
                <a:pathLst>
                  <a:path extrusionOk="0" h="3311" w="3310">
                    <a:moveTo>
                      <a:pt x="2950" y="1"/>
                    </a:moveTo>
                    <a:lnTo>
                      <a:pt x="1572" y="972"/>
                    </a:lnTo>
                    <a:lnTo>
                      <a:pt x="1" y="362"/>
                    </a:lnTo>
                    <a:lnTo>
                      <a:pt x="1" y="362"/>
                    </a:lnTo>
                    <a:lnTo>
                      <a:pt x="972" y="1739"/>
                    </a:lnTo>
                    <a:lnTo>
                      <a:pt x="361" y="3311"/>
                    </a:lnTo>
                    <a:lnTo>
                      <a:pt x="361" y="3311"/>
                    </a:lnTo>
                    <a:lnTo>
                      <a:pt x="1739" y="2340"/>
                    </a:lnTo>
                    <a:lnTo>
                      <a:pt x="3310" y="2950"/>
                    </a:lnTo>
                    <a:lnTo>
                      <a:pt x="2339" y="1572"/>
                    </a:lnTo>
                    <a:lnTo>
                      <a:pt x="295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5" name="Google Shape;14065;p32"/>
              <p:cNvSpPr/>
              <p:nvPr/>
            </p:nvSpPr>
            <p:spPr>
              <a:xfrm>
                <a:off x="8829750" y="5006975"/>
                <a:ext cx="223975" cy="223925"/>
              </a:xfrm>
              <a:custGeom>
                <a:rect b="b" l="l" r="r" t="t"/>
                <a:pathLst>
                  <a:path extrusionOk="0" h="8957" w="8959">
                    <a:moveTo>
                      <a:pt x="3887" y="0"/>
                    </a:moveTo>
                    <a:lnTo>
                      <a:pt x="3304" y="3578"/>
                    </a:lnTo>
                    <a:lnTo>
                      <a:pt x="1" y="5071"/>
                    </a:lnTo>
                    <a:lnTo>
                      <a:pt x="3579" y="5655"/>
                    </a:lnTo>
                    <a:lnTo>
                      <a:pt x="5072" y="8956"/>
                    </a:lnTo>
                    <a:lnTo>
                      <a:pt x="5655" y="5380"/>
                    </a:lnTo>
                    <a:lnTo>
                      <a:pt x="8958" y="3886"/>
                    </a:lnTo>
                    <a:lnTo>
                      <a:pt x="5380" y="3303"/>
                    </a:lnTo>
                    <a:lnTo>
                      <a:pt x="38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6" name="Google Shape;14066;p32"/>
              <p:cNvSpPr/>
              <p:nvPr/>
            </p:nvSpPr>
            <p:spPr>
              <a:xfrm>
                <a:off x="8277125" y="4277150"/>
                <a:ext cx="183925" cy="183900"/>
              </a:xfrm>
              <a:custGeom>
                <a:rect b="b" l="l" r="r" t="t"/>
                <a:pathLst>
                  <a:path extrusionOk="0" h="7356" w="7357">
                    <a:moveTo>
                      <a:pt x="3679" y="0"/>
                    </a:moveTo>
                    <a:lnTo>
                      <a:pt x="3281" y="3280"/>
                    </a:lnTo>
                    <a:lnTo>
                      <a:pt x="1" y="3678"/>
                    </a:lnTo>
                    <a:lnTo>
                      <a:pt x="3281" y="4077"/>
                    </a:lnTo>
                    <a:lnTo>
                      <a:pt x="3679" y="7356"/>
                    </a:lnTo>
                    <a:lnTo>
                      <a:pt x="4078" y="4077"/>
                    </a:lnTo>
                    <a:lnTo>
                      <a:pt x="7357" y="3678"/>
                    </a:lnTo>
                    <a:lnTo>
                      <a:pt x="4078" y="3280"/>
                    </a:lnTo>
                    <a:lnTo>
                      <a:pt x="36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7" name="Google Shape;14067;p32"/>
              <p:cNvSpPr/>
              <p:nvPr/>
            </p:nvSpPr>
            <p:spPr>
              <a:xfrm>
                <a:off x="7414725" y="3236000"/>
                <a:ext cx="2186900" cy="2186875"/>
              </a:xfrm>
              <a:custGeom>
                <a:rect b="b" l="l" r="r" t="t"/>
                <a:pathLst>
                  <a:path extrusionOk="0" h="87475" w="87476">
                    <a:moveTo>
                      <a:pt x="43736" y="0"/>
                    </a:moveTo>
                    <a:cubicBezTo>
                      <a:pt x="33048" y="0"/>
                      <a:pt x="23251" y="3837"/>
                      <a:pt x="15651" y="10208"/>
                    </a:cubicBezTo>
                    <a:cubicBezTo>
                      <a:pt x="14799" y="10925"/>
                      <a:pt x="13973" y="11668"/>
                      <a:pt x="13177" y="12450"/>
                    </a:cubicBezTo>
                    <a:cubicBezTo>
                      <a:pt x="10268" y="15290"/>
                      <a:pt x="7767" y="18521"/>
                      <a:pt x="5748" y="22051"/>
                    </a:cubicBezTo>
                    <a:cubicBezTo>
                      <a:pt x="5383" y="22684"/>
                      <a:pt x="5036" y="23327"/>
                      <a:pt x="4709" y="23983"/>
                    </a:cubicBezTo>
                    <a:cubicBezTo>
                      <a:pt x="3176" y="26997"/>
                      <a:pt x="2003" y="30182"/>
                      <a:pt x="1217" y="33470"/>
                    </a:cubicBezTo>
                    <a:cubicBezTo>
                      <a:pt x="1044" y="34179"/>
                      <a:pt x="889" y="34895"/>
                      <a:pt x="753" y="35620"/>
                    </a:cubicBezTo>
                    <a:cubicBezTo>
                      <a:pt x="252" y="38297"/>
                      <a:pt x="0" y="41013"/>
                      <a:pt x="1" y="43735"/>
                    </a:cubicBezTo>
                    <a:cubicBezTo>
                      <a:pt x="0" y="44639"/>
                      <a:pt x="28" y="45536"/>
                      <a:pt x="84" y="46427"/>
                    </a:cubicBezTo>
                    <a:cubicBezTo>
                      <a:pt x="133" y="47209"/>
                      <a:pt x="198" y="47983"/>
                      <a:pt x="290" y="48753"/>
                    </a:cubicBezTo>
                    <a:cubicBezTo>
                      <a:pt x="764" y="52941"/>
                      <a:pt x="1847" y="57039"/>
                      <a:pt x="3506" y="60914"/>
                    </a:cubicBezTo>
                    <a:cubicBezTo>
                      <a:pt x="3943" y="61941"/>
                      <a:pt x="4415" y="62941"/>
                      <a:pt x="4931" y="63924"/>
                    </a:cubicBezTo>
                    <a:cubicBezTo>
                      <a:pt x="7457" y="68776"/>
                      <a:pt x="10865" y="73088"/>
                      <a:pt x="14943" y="76664"/>
                    </a:cubicBezTo>
                    <a:cubicBezTo>
                      <a:pt x="15732" y="77352"/>
                      <a:pt x="16546" y="78013"/>
                      <a:pt x="17386" y="78647"/>
                    </a:cubicBezTo>
                    <a:cubicBezTo>
                      <a:pt x="24714" y="84188"/>
                      <a:pt x="33843" y="87474"/>
                      <a:pt x="43736" y="87474"/>
                    </a:cubicBezTo>
                    <a:cubicBezTo>
                      <a:pt x="55858" y="87474"/>
                      <a:pt x="66828" y="82545"/>
                      <a:pt x="74750" y="74579"/>
                    </a:cubicBezTo>
                    <a:cubicBezTo>
                      <a:pt x="75390" y="73934"/>
                      <a:pt x="76008" y="73272"/>
                      <a:pt x="76607" y="72590"/>
                    </a:cubicBezTo>
                    <a:cubicBezTo>
                      <a:pt x="79005" y="69864"/>
                      <a:pt x="81053" y="66851"/>
                      <a:pt x="82708" y="63618"/>
                    </a:cubicBezTo>
                    <a:cubicBezTo>
                      <a:pt x="83036" y="62968"/>
                      <a:pt x="83354" y="62312"/>
                      <a:pt x="83652" y="61643"/>
                    </a:cubicBezTo>
                    <a:cubicBezTo>
                      <a:pt x="85078" y="58477"/>
                      <a:pt x="86116" y="55149"/>
                      <a:pt x="86745" y="51733"/>
                    </a:cubicBezTo>
                    <a:cubicBezTo>
                      <a:pt x="86877" y="51016"/>
                      <a:pt x="86994" y="50295"/>
                      <a:pt x="87090" y="49569"/>
                    </a:cubicBezTo>
                    <a:cubicBezTo>
                      <a:pt x="87347" y="47636"/>
                      <a:pt x="87475" y="45686"/>
                      <a:pt x="87475" y="43735"/>
                    </a:cubicBezTo>
                    <a:cubicBezTo>
                      <a:pt x="87475" y="42001"/>
                      <a:pt x="87374" y="40268"/>
                      <a:pt x="87170" y="38545"/>
                    </a:cubicBezTo>
                    <a:lnTo>
                      <a:pt x="87170" y="38539"/>
                    </a:lnTo>
                    <a:cubicBezTo>
                      <a:pt x="87078" y="37757"/>
                      <a:pt x="86964" y="36983"/>
                      <a:pt x="86833" y="36219"/>
                    </a:cubicBezTo>
                    <a:cubicBezTo>
                      <a:pt x="86078" y="31871"/>
                      <a:pt x="84666" y="27662"/>
                      <a:pt x="82647" y="23738"/>
                    </a:cubicBezTo>
                    <a:cubicBezTo>
                      <a:pt x="82096" y="22668"/>
                      <a:pt x="81497" y="21619"/>
                      <a:pt x="80859" y="20600"/>
                    </a:cubicBezTo>
                    <a:cubicBezTo>
                      <a:pt x="77856" y="15790"/>
                      <a:pt x="73949" y="11608"/>
                      <a:pt x="69354" y="8286"/>
                    </a:cubicBezTo>
                    <a:cubicBezTo>
                      <a:pt x="68519" y="7678"/>
                      <a:pt x="67658" y="7102"/>
                      <a:pt x="66779" y="6555"/>
                    </a:cubicBezTo>
                    <a:cubicBezTo>
                      <a:pt x="60089" y="2400"/>
                      <a:pt x="52192" y="0"/>
                      <a:pt x="437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8" name="Google Shape;14068;p32"/>
              <p:cNvSpPr/>
              <p:nvPr/>
            </p:nvSpPr>
            <p:spPr>
              <a:xfrm>
                <a:off x="7744150" y="3383500"/>
                <a:ext cx="1404400" cy="163900"/>
              </a:xfrm>
              <a:custGeom>
                <a:rect b="b" l="l" r="r" t="t"/>
                <a:pathLst>
                  <a:path extrusionOk="0" h="6556" w="56176">
                    <a:moveTo>
                      <a:pt x="20215" y="0"/>
                    </a:moveTo>
                    <a:cubicBezTo>
                      <a:pt x="15076" y="0"/>
                      <a:pt x="12472" y="1158"/>
                      <a:pt x="9959" y="2282"/>
                    </a:cubicBezTo>
                    <a:cubicBezTo>
                      <a:pt x="7892" y="3198"/>
                      <a:pt x="5925" y="4077"/>
                      <a:pt x="2473" y="4309"/>
                    </a:cubicBezTo>
                    <a:cubicBezTo>
                      <a:pt x="1621" y="5025"/>
                      <a:pt x="795" y="5769"/>
                      <a:pt x="0" y="6551"/>
                    </a:cubicBezTo>
                    <a:cubicBezTo>
                      <a:pt x="192" y="6555"/>
                      <a:pt x="389" y="6555"/>
                      <a:pt x="589" y="6555"/>
                    </a:cubicBezTo>
                    <a:cubicBezTo>
                      <a:pt x="5729" y="6555"/>
                      <a:pt x="8329" y="5398"/>
                      <a:pt x="10846" y="4274"/>
                    </a:cubicBezTo>
                    <a:cubicBezTo>
                      <a:pt x="13258" y="3198"/>
                      <a:pt x="15539" y="2185"/>
                      <a:pt x="20215" y="2185"/>
                    </a:cubicBezTo>
                    <a:cubicBezTo>
                      <a:pt x="24886" y="2185"/>
                      <a:pt x="27168" y="3198"/>
                      <a:pt x="29580" y="4274"/>
                    </a:cubicBezTo>
                    <a:cubicBezTo>
                      <a:pt x="32098" y="5398"/>
                      <a:pt x="34697" y="6555"/>
                      <a:pt x="39837" y="6555"/>
                    </a:cubicBezTo>
                    <a:cubicBezTo>
                      <a:pt x="44976" y="6555"/>
                      <a:pt x="47576" y="5398"/>
                      <a:pt x="50093" y="4274"/>
                    </a:cubicBezTo>
                    <a:cubicBezTo>
                      <a:pt x="51862" y="3488"/>
                      <a:pt x="53558" y="2732"/>
                      <a:pt x="56175" y="2386"/>
                    </a:cubicBezTo>
                    <a:cubicBezTo>
                      <a:pt x="55342" y="1778"/>
                      <a:pt x="54481" y="1202"/>
                      <a:pt x="53601" y="656"/>
                    </a:cubicBezTo>
                    <a:cubicBezTo>
                      <a:pt x="51876" y="1089"/>
                      <a:pt x="50529" y="1691"/>
                      <a:pt x="49206" y="2282"/>
                    </a:cubicBezTo>
                    <a:cubicBezTo>
                      <a:pt x="46789" y="3356"/>
                      <a:pt x="44512" y="4371"/>
                      <a:pt x="39837" y="4371"/>
                    </a:cubicBezTo>
                    <a:cubicBezTo>
                      <a:pt x="35166" y="4371"/>
                      <a:pt x="32884" y="3356"/>
                      <a:pt x="30472" y="2282"/>
                    </a:cubicBezTo>
                    <a:cubicBezTo>
                      <a:pt x="27955" y="1158"/>
                      <a:pt x="25350" y="0"/>
                      <a:pt x="202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9" name="Google Shape;14069;p32"/>
              <p:cNvSpPr/>
              <p:nvPr/>
            </p:nvSpPr>
            <p:spPr>
              <a:xfrm>
                <a:off x="7532425" y="3715600"/>
                <a:ext cx="1948475" cy="163925"/>
              </a:xfrm>
              <a:custGeom>
                <a:rect b="b" l="l" r="r" t="t"/>
                <a:pathLst>
                  <a:path extrusionOk="0" h="6557" w="77939">
                    <a:moveTo>
                      <a:pt x="28685" y="0"/>
                    </a:moveTo>
                    <a:cubicBezTo>
                      <a:pt x="23545" y="0"/>
                      <a:pt x="20941" y="1159"/>
                      <a:pt x="18428" y="2277"/>
                    </a:cubicBezTo>
                    <a:cubicBezTo>
                      <a:pt x="16011" y="3352"/>
                      <a:pt x="13736" y="4370"/>
                      <a:pt x="9059" y="4370"/>
                    </a:cubicBezTo>
                    <a:cubicBezTo>
                      <a:pt x="5258" y="4370"/>
                      <a:pt x="3037" y="3697"/>
                      <a:pt x="1040" y="2867"/>
                    </a:cubicBezTo>
                    <a:cubicBezTo>
                      <a:pt x="675" y="3499"/>
                      <a:pt x="328" y="4143"/>
                      <a:pt x="1" y="4799"/>
                    </a:cubicBezTo>
                    <a:cubicBezTo>
                      <a:pt x="2195" y="5730"/>
                      <a:pt x="4725" y="6556"/>
                      <a:pt x="9059" y="6556"/>
                    </a:cubicBezTo>
                    <a:cubicBezTo>
                      <a:pt x="14198" y="6556"/>
                      <a:pt x="16799" y="5393"/>
                      <a:pt x="19315" y="4275"/>
                    </a:cubicBezTo>
                    <a:cubicBezTo>
                      <a:pt x="21728" y="3199"/>
                      <a:pt x="24009" y="2186"/>
                      <a:pt x="28685" y="2186"/>
                    </a:cubicBezTo>
                    <a:cubicBezTo>
                      <a:pt x="33356" y="2186"/>
                      <a:pt x="35638" y="3199"/>
                      <a:pt x="38050" y="4275"/>
                    </a:cubicBezTo>
                    <a:cubicBezTo>
                      <a:pt x="40567" y="5393"/>
                      <a:pt x="43167" y="6556"/>
                      <a:pt x="48306" y="6556"/>
                    </a:cubicBezTo>
                    <a:cubicBezTo>
                      <a:pt x="53445" y="6556"/>
                      <a:pt x="56045" y="5393"/>
                      <a:pt x="58563" y="4275"/>
                    </a:cubicBezTo>
                    <a:cubicBezTo>
                      <a:pt x="60979" y="3199"/>
                      <a:pt x="63257" y="2186"/>
                      <a:pt x="67932" y="2186"/>
                    </a:cubicBezTo>
                    <a:cubicBezTo>
                      <a:pt x="72607" y="2186"/>
                      <a:pt x="74884" y="3199"/>
                      <a:pt x="77301" y="4275"/>
                    </a:cubicBezTo>
                    <a:cubicBezTo>
                      <a:pt x="77511" y="4370"/>
                      <a:pt x="77725" y="4463"/>
                      <a:pt x="77939" y="4554"/>
                    </a:cubicBezTo>
                    <a:cubicBezTo>
                      <a:pt x="77388" y="3484"/>
                      <a:pt x="76789" y="2435"/>
                      <a:pt x="76151" y="1416"/>
                    </a:cubicBezTo>
                    <a:cubicBezTo>
                      <a:pt x="74137" y="634"/>
                      <a:pt x="71725" y="0"/>
                      <a:pt x="67932" y="0"/>
                    </a:cubicBezTo>
                    <a:cubicBezTo>
                      <a:pt x="62793" y="0"/>
                      <a:pt x="60192" y="1159"/>
                      <a:pt x="57675" y="2277"/>
                    </a:cubicBezTo>
                    <a:cubicBezTo>
                      <a:pt x="55259" y="3352"/>
                      <a:pt x="52982" y="4370"/>
                      <a:pt x="48306" y="4370"/>
                    </a:cubicBezTo>
                    <a:cubicBezTo>
                      <a:pt x="43635" y="4370"/>
                      <a:pt x="41353" y="3352"/>
                      <a:pt x="38941" y="2277"/>
                    </a:cubicBezTo>
                    <a:cubicBezTo>
                      <a:pt x="36424" y="1159"/>
                      <a:pt x="33820" y="0"/>
                      <a:pt x="286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0" name="Google Shape;14070;p32"/>
              <p:cNvSpPr/>
              <p:nvPr/>
            </p:nvSpPr>
            <p:spPr>
              <a:xfrm>
                <a:off x="7433550" y="4047600"/>
                <a:ext cx="2160425" cy="163925"/>
              </a:xfrm>
              <a:custGeom>
                <a:rect b="b" l="l" r="r" t="t"/>
                <a:pathLst>
                  <a:path extrusionOk="0" h="6557" w="86417">
                    <a:moveTo>
                      <a:pt x="32639" y="1"/>
                    </a:moveTo>
                    <a:cubicBezTo>
                      <a:pt x="27500" y="1"/>
                      <a:pt x="24896" y="1164"/>
                      <a:pt x="22383" y="2282"/>
                    </a:cubicBezTo>
                    <a:cubicBezTo>
                      <a:pt x="19966" y="3358"/>
                      <a:pt x="17690" y="4371"/>
                      <a:pt x="13014" y="4371"/>
                    </a:cubicBezTo>
                    <a:cubicBezTo>
                      <a:pt x="8343" y="4371"/>
                      <a:pt x="6061" y="3358"/>
                      <a:pt x="3650" y="2282"/>
                    </a:cubicBezTo>
                    <a:cubicBezTo>
                      <a:pt x="2653" y="1841"/>
                      <a:pt x="1639" y="1387"/>
                      <a:pt x="463" y="1006"/>
                    </a:cubicBezTo>
                    <a:cubicBezTo>
                      <a:pt x="290" y="1715"/>
                      <a:pt x="135" y="2431"/>
                      <a:pt x="0" y="3156"/>
                    </a:cubicBezTo>
                    <a:cubicBezTo>
                      <a:pt x="988" y="3488"/>
                      <a:pt x="1862" y="3882"/>
                      <a:pt x="2758" y="4280"/>
                    </a:cubicBezTo>
                    <a:cubicBezTo>
                      <a:pt x="5275" y="5398"/>
                      <a:pt x="7875" y="6557"/>
                      <a:pt x="13014" y="6557"/>
                    </a:cubicBezTo>
                    <a:cubicBezTo>
                      <a:pt x="18153" y="6557"/>
                      <a:pt x="20754" y="5398"/>
                      <a:pt x="23270" y="4280"/>
                    </a:cubicBezTo>
                    <a:cubicBezTo>
                      <a:pt x="25683" y="3204"/>
                      <a:pt x="27964" y="2187"/>
                      <a:pt x="32639" y="2187"/>
                    </a:cubicBezTo>
                    <a:cubicBezTo>
                      <a:pt x="37310" y="2187"/>
                      <a:pt x="39592" y="3204"/>
                      <a:pt x="42004" y="4280"/>
                    </a:cubicBezTo>
                    <a:cubicBezTo>
                      <a:pt x="44522" y="5398"/>
                      <a:pt x="47122" y="6557"/>
                      <a:pt x="52261" y="6557"/>
                    </a:cubicBezTo>
                    <a:cubicBezTo>
                      <a:pt x="57400" y="6557"/>
                      <a:pt x="60000" y="5398"/>
                      <a:pt x="62517" y="4280"/>
                    </a:cubicBezTo>
                    <a:cubicBezTo>
                      <a:pt x="64934" y="3204"/>
                      <a:pt x="67211" y="2187"/>
                      <a:pt x="71887" y="2187"/>
                    </a:cubicBezTo>
                    <a:cubicBezTo>
                      <a:pt x="76562" y="2187"/>
                      <a:pt x="78839" y="3204"/>
                      <a:pt x="81256" y="4280"/>
                    </a:cubicBezTo>
                    <a:cubicBezTo>
                      <a:pt x="82767" y="4952"/>
                      <a:pt x="84309" y="5639"/>
                      <a:pt x="86416" y="6075"/>
                    </a:cubicBezTo>
                    <a:cubicBezTo>
                      <a:pt x="86325" y="5293"/>
                      <a:pt x="86212" y="4519"/>
                      <a:pt x="86080" y="3755"/>
                    </a:cubicBezTo>
                    <a:cubicBezTo>
                      <a:pt x="84577" y="3366"/>
                      <a:pt x="83379" y="2833"/>
                      <a:pt x="82143" y="2282"/>
                    </a:cubicBezTo>
                    <a:cubicBezTo>
                      <a:pt x="79625" y="1164"/>
                      <a:pt x="77026" y="1"/>
                      <a:pt x="71887" y="1"/>
                    </a:cubicBezTo>
                    <a:cubicBezTo>
                      <a:pt x="66747" y="1"/>
                      <a:pt x="64147" y="1164"/>
                      <a:pt x="61630" y="2282"/>
                    </a:cubicBezTo>
                    <a:cubicBezTo>
                      <a:pt x="59213" y="3358"/>
                      <a:pt x="56937" y="4371"/>
                      <a:pt x="52261" y="4371"/>
                    </a:cubicBezTo>
                    <a:cubicBezTo>
                      <a:pt x="47590" y="4371"/>
                      <a:pt x="45308" y="3358"/>
                      <a:pt x="42896" y="2282"/>
                    </a:cubicBezTo>
                    <a:cubicBezTo>
                      <a:pt x="40379" y="1164"/>
                      <a:pt x="37774" y="1"/>
                      <a:pt x="326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1" name="Google Shape;14071;p32"/>
              <p:cNvSpPr/>
              <p:nvPr/>
            </p:nvSpPr>
            <p:spPr>
              <a:xfrm>
                <a:off x="7416825" y="4379725"/>
                <a:ext cx="2175175" cy="163900"/>
              </a:xfrm>
              <a:custGeom>
                <a:rect b="b" l="l" r="r" t="t"/>
                <a:pathLst>
                  <a:path extrusionOk="0" h="6556" w="87007">
                    <a:moveTo>
                      <a:pt x="33308" y="1"/>
                    </a:moveTo>
                    <a:cubicBezTo>
                      <a:pt x="28169" y="1"/>
                      <a:pt x="25565" y="1158"/>
                      <a:pt x="23052" y="2282"/>
                    </a:cubicBezTo>
                    <a:cubicBezTo>
                      <a:pt x="20635" y="3357"/>
                      <a:pt x="18359" y="4371"/>
                      <a:pt x="13683" y="4371"/>
                    </a:cubicBezTo>
                    <a:cubicBezTo>
                      <a:pt x="9012" y="4371"/>
                      <a:pt x="6730" y="3357"/>
                      <a:pt x="4319" y="2282"/>
                    </a:cubicBezTo>
                    <a:cubicBezTo>
                      <a:pt x="3016" y="1701"/>
                      <a:pt x="1691" y="1111"/>
                      <a:pt x="0" y="678"/>
                    </a:cubicBezTo>
                    <a:lnTo>
                      <a:pt x="0" y="678"/>
                    </a:lnTo>
                    <a:cubicBezTo>
                      <a:pt x="48" y="1460"/>
                      <a:pt x="114" y="2234"/>
                      <a:pt x="206" y="3003"/>
                    </a:cubicBezTo>
                    <a:cubicBezTo>
                      <a:pt x="1390" y="3366"/>
                      <a:pt x="2396" y="3816"/>
                      <a:pt x="3427" y="4274"/>
                    </a:cubicBezTo>
                    <a:cubicBezTo>
                      <a:pt x="5944" y="5398"/>
                      <a:pt x="8544" y="6556"/>
                      <a:pt x="13682" y="6556"/>
                    </a:cubicBezTo>
                    <a:cubicBezTo>
                      <a:pt x="18822" y="6556"/>
                      <a:pt x="21422" y="5398"/>
                      <a:pt x="23939" y="4274"/>
                    </a:cubicBezTo>
                    <a:cubicBezTo>
                      <a:pt x="26351" y="3200"/>
                      <a:pt x="28632" y="2185"/>
                      <a:pt x="33308" y="2185"/>
                    </a:cubicBezTo>
                    <a:cubicBezTo>
                      <a:pt x="37979" y="2185"/>
                      <a:pt x="40261" y="3200"/>
                      <a:pt x="42673" y="4274"/>
                    </a:cubicBezTo>
                    <a:cubicBezTo>
                      <a:pt x="45191" y="5398"/>
                      <a:pt x="47790" y="6556"/>
                      <a:pt x="52930" y="6556"/>
                    </a:cubicBezTo>
                    <a:cubicBezTo>
                      <a:pt x="58069" y="6556"/>
                      <a:pt x="60669" y="5398"/>
                      <a:pt x="63186" y="4274"/>
                    </a:cubicBezTo>
                    <a:cubicBezTo>
                      <a:pt x="65603" y="3200"/>
                      <a:pt x="67880" y="2185"/>
                      <a:pt x="72555" y="2185"/>
                    </a:cubicBezTo>
                    <a:cubicBezTo>
                      <a:pt x="77231" y="2185"/>
                      <a:pt x="79508" y="3200"/>
                      <a:pt x="81925" y="4274"/>
                    </a:cubicBezTo>
                    <a:cubicBezTo>
                      <a:pt x="83331" y="4904"/>
                      <a:pt x="84769" y="5542"/>
                      <a:pt x="86661" y="5983"/>
                    </a:cubicBezTo>
                    <a:cubicBezTo>
                      <a:pt x="86793" y="5267"/>
                      <a:pt x="86910" y="4545"/>
                      <a:pt x="87006" y="3820"/>
                    </a:cubicBezTo>
                    <a:cubicBezTo>
                      <a:pt x="85381" y="3427"/>
                      <a:pt x="84119" y="2864"/>
                      <a:pt x="82812" y="2282"/>
                    </a:cubicBezTo>
                    <a:cubicBezTo>
                      <a:pt x="80294" y="1158"/>
                      <a:pt x="77695" y="1"/>
                      <a:pt x="72556" y="1"/>
                    </a:cubicBezTo>
                    <a:cubicBezTo>
                      <a:pt x="67416" y="1"/>
                      <a:pt x="64816" y="1158"/>
                      <a:pt x="62299" y="2282"/>
                    </a:cubicBezTo>
                    <a:cubicBezTo>
                      <a:pt x="59882" y="3357"/>
                      <a:pt x="57606" y="4371"/>
                      <a:pt x="52930" y="4371"/>
                    </a:cubicBezTo>
                    <a:cubicBezTo>
                      <a:pt x="48259" y="4371"/>
                      <a:pt x="45977" y="3357"/>
                      <a:pt x="43565" y="2282"/>
                    </a:cubicBezTo>
                    <a:cubicBezTo>
                      <a:pt x="41048" y="1158"/>
                      <a:pt x="38443" y="1"/>
                      <a:pt x="333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2" name="Google Shape;14072;p32"/>
              <p:cNvSpPr/>
              <p:nvPr/>
            </p:nvSpPr>
            <p:spPr>
              <a:xfrm>
                <a:off x="7502375" y="4711850"/>
                <a:ext cx="2003650" cy="163900"/>
              </a:xfrm>
              <a:custGeom>
                <a:rect b="b" l="l" r="r" t="t"/>
                <a:pathLst>
                  <a:path extrusionOk="0" h="6556" w="80146">
                    <a:moveTo>
                      <a:pt x="29886" y="1"/>
                    </a:moveTo>
                    <a:cubicBezTo>
                      <a:pt x="24747" y="1"/>
                      <a:pt x="22143" y="1159"/>
                      <a:pt x="19630" y="2277"/>
                    </a:cubicBezTo>
                    <a:cubicBezTo>
                      <a:pt x="17213" y="3352"/>
                      <a:pt x="14937" y="4371"/>
                      <a:pt x="10260" y="4371"/>
                    </a:cubicBezTo>
                    <a:cubicBezTo>
                      <a:pt x="5589" y="4371"/>
                      <a:pt x="3307" y="3352"/>
                      <a:pt x="896" y="2277"/>
                    </a:cubicBezTo>
                    <a:cubicBezTo>
                      <a:pt x="599" y="2147"/>
                      <a:pt x="301" y="2015"/>
                      <a:pt x="0" y="1880"/>
                    </a:cubicBezTo>
                    <a:lnTo>
                      <a:pt x="0" y="1880"/>
                    </a:lnTo>
                    <a:cubicBezTo>
                      <a:pt x="437" y="2907"/>
                      <a:pt x="909" y="3907"/>
                      <a:pt x="1425" y="4890"/>
                    </a:cubicBezTo>
                    <a:cubicBezTo>
                      <a:pt x="3570" y="5783"/>
                      <a:pt x="6070" y="6555"/>
                      <a:pt x="10260" y="6555"/>
                    </a:cubicBezTo>
                    <a:cubicBezTo>
                      <a:pt x="15400" y="6555"/>
                      <a:pt x="18000" y="5394"/>
                      <a:pt x="20517" y="4274"/>
                    </a:cubicBezTo>
                    <a:cubicBezTo>
                      <a:pt x="22929" y="3200"/>
                      <a:pt x="25210" y="2185"/>
                      <a:pt x="29886" y="2185"/>
                    </a:cubicBezTo>
                    <a:cubicBezTo>
                      <a:pt x="34557" y="2185"/>
                      <a:pt x="36839" y="3200"/>
                      <a:pt x="39251" y="4274"/>
                    </a:cubicBezTo>
                    <a:cubicBezTo>
                      <a:pt x="41769" y="5394"/>
                      <a:pt x="44368" y="6555"/>
                      <a:pt x="49508" y="6555"/>
                    </a:cubicBezTo>
                    <a:cubicBezTo>
                      <a:pt x="54647" y="6555"/>
                      <a:pt x="57247" y="5394"/>
                      <a:pt x="59764" y="4274"/>
                    </a:cubicBezTo>
                    <a:cubicBezTo>
                      <a:pt x="62181" y="3200"/>
                      <a:pt x="64458" y="2185"/>
                      <a:pt x="69133" y="2185"/>
                    </a:cubicBezTo>
                    <a:cubicBezTo>
                      <a:pt x="73809" y="2185"/>
                      <a:pt x="76086" y="3200"/>
                      <a:pt x="78503" y="4274"/>
                    </a:cubicBezTo>
                    <a:cubicBezTo>
                      <a:pt x="78734" y="4379"/>
                      <a:pt x="78965" y="4480"/>
                      <a:pt x="79202" y="4584"/>
                    </a:cubicBezTo>
                    <a:cubicBezTo>
                      <a:pt x="79530" y="3934"/>
                      <a:pt x="79848" y="3278"/>
                      <a:pt x="80146" y="2609"/>
                    </a:cubicBezTo>
                    <a:cubicBezTo>
                      <a:pt x="79893" y="2500"/>
                      <a:pt x="79643" y="2392"/>
                      <a:pt x="79390" y="2277"/>
                    </a:cubicBezTo>
                    <a:cubicBezTo>
                      <a:pt x="76872" y="1159"/>
                      <a:pt x="74273" y="1"/>
                      <a:pt x="69133" y="1"/>
                    </a:cubicBezTo>
                    <a:cubicBezTo>
                      <a:pt x="63994" y="1"/>
                      <a:pt x="61394" y="1159"/>
                      <a:pt x="58877" y="2277"/>
                    </a:cubicBezTo>
                    <a:cubicBezTo>
                      <a:pt x="56460" y="3352"/>
                      <a:pt x="54183" y="4371"/>
                      <a:pt x="49508" y="4371"/>
                    </a:cubicBezTo>
                    <a:cubicBezTo>
                      <a:pt x="44837" y="4371"/>
                      <a:pt x="42555" y="3352"/>
                      <a:pt x="40143" y="2277"/>
                    </a:cubicBezTo>
                    <a:cubicBezTo>
                      <a:pt x="37626" y="1159"/>
                      <a:pt x="35021" y="1"/>
                      <a:pt x="298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3" name="Google Shape;14073;p32"/>
              <p:cNvSpPr/>
              <p:nvPr/>
            </p:nvSpPr>
            <p:spPr>
              <a:xfrm>
                <a:off x="7788275" y="5043875"/>
                <a:ext cx="1541650" cy="163875"/>
              </a:xfrm>
              <a:custGeom>
                <a:rect b="b" l="l" r="r" t="t"/>
                <a:pathLst>
                  <a:path extrusionOk="0" h="6555" w="61666">
                    <a:moveTo>
                      <a:pt x="18450" y="0"/>
                    </a:moveTo>
                    <a:cubicBezTo>
                      <a:pt x="13311" y="0"/>
                      <a:pt x="10707" y="1158"/>
                      <a:pt x="8194" y="2281"/>
                    </a:cubicBezTo>
                    <a:cubicBezTo>
                      <a:pt x="5987" y="3261"/>
                      <a:pt x="3903" y="4191"/>
                      <a:pt x="1" y="4349"/>
                    </a:cubicBezTo>
                    <a:cubicBezTo>
                      <a:pt x="790" y="5037"/>
                      <a:pt x="1604" y="5698"/>
                      <a:pt x="2444" y="6332"/>
                    </a:cubicBezTo>
                    <a:cubicBezTo>
                      <a:pt x="5345" y="5939"/>
                      <a:pt x="7237" y="5100"/>
                      <a:pt x="9081" y="4278"/>
                    </a:cubicBezTo>
                    <a:cubicBezTo>
                      <a:pt x="11493" y="3203"/>
                      <a:pt x="13774" y="2185"/>
                      <a:pt x="18450" y="2185"/>
                    </a:cubicBezTo>
                    <a:cubicBezTo>
                      <a:pt x="23121" y="2185"/>
                      <a:pt x="25403" y="3203"/>
                      <a:pt x="27815" y="4278"/>
                    </a:cubicBezTo>
                    <a:cubicBezTo>
                      <a:pt x="30333" y="5397"/>
                      <a:pt x="32932" y="6555"/>
                      <a:pt x="38072" y="6555"/>
                    </a:cubicBezTo>
                    <a:cubicBezTo>
                      <a:pt x="43211" y="6555"/>
                      <a:pt x="45811" y="5397"/>
                      <a:pt x="48328" y="4278"/>
                    </a:cubicBezTo>
                    <a:cubicBezTo>
                      <a:pt x="50745" y="3203"/>
                      <a:pt x="53022" y="2185"/>
                      <a:pt x="57697" y="2185"/>
                    </a:cubicBezTo>
                    <a:cubicBezTo>
                      <a:pt x="58462" y="2185"/>
                      <a:pt x="59161" y="2212"/>
                      <a:pt x="59808" y="2264"/>
                    </a:cubicBezTo>
                    <a:cubicBezTo>
                      <a:pt x="60448" y="1619"/>
                      <a:pt x="61066" y="957"/>
                      <a:pt x="61665" y="275"/>
                    </a:cubicBezTo>
                    <a:cubicBezTo>
                      <a:pt x="60524" y="101"/>
                      <a:pt x="59223" y="0"/>
                      <a:pt x="57697" y="0"/>
                    </a:cubicBezTo>
                    <a:cubicBezTo>
                      <a:pt x="52558" y="0"/>
                      <a:pt x="49957" y="1158"/>
                      <a:pt x="47441" y="2281"/>
                    </a:cubicBezTo>
                    <a:cubicBezTo>
                      <a:pt x="45024" y="3356"/>
                      <a:pt x="42747" y="4370"/>
                      <a:pt x="38072" y="4370"/>
                    </a:cubicBezTo>
                    <a:cubicBezTo>
                      <a:pt x="33401" y="4370"/>
                      <a:pt x="31119" y="3356"/>
                      <a:pt x="28707" y="2281"/>
                    </a:cubicBezTo>
                    <a:cubicBezTo>
                      <a:pt x="26190" y="1158"/>
                      <a:pt x="23585" y="0"/>
                      <a:pt x="184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074" name="Google Shape;14074;p32"/>
            <p:cNvSpPr/>
            <p:nvPr/>
          </p:nvSpPr>
          <p:spPr>
            <a:xfrm flipH="1">
              <a:off x="1887268" y="38538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32"/>
            <p:cNvSpPr/>
            <p:nvPr/>
          </p:nvSpPr>
          <p:spPr>
            <a:xfrm flipH="1">
              <a:off x="2148136" y="469577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32"/>
            <p:cNvSpPr/>
            <p:nvPr/>
          </p:nvSpPr>
          <p:spPr>
            <a:xfrm flipH="1">
              <a:off x="1004932" y="3688666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32"/>
            <p:cNvSpPr/>
            <p:nvPr/>
          </p:nvSpPr>
          <p:spPr>
            <a:xfrm flipH="1">
              <a:off x="2362338" y="4373554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32"/>
            <p:cNvSpPr/>
            <p:nvPr/>
          </p:nvSpPr>
          <p:spPr>
            <a:xfrm flipH="1">
              <a:off x="2152691" y="4242260"/>
              <a:ext cx="96647" cy="96936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32"/>
            <p:cNvSpPr/>
            <p:nvPr/>
          </p:nvSpPr>
          <p:spPr>
            <a:xfrm flipH="1">
              <a:off x="1603763" y="3935036"/>
              <a:ext cx="91962" cy="55606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32"/>
            <p:cNvSpPr/>
            <p:nvPr/>
          </p:nvSpPr>
          <p:spPr>
            <a:xfrm flipH="1">
              <a:off x="442186" y="348957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32"/>
            <p:cNvSpPr/>
            <p:nvPr/>
          </p:nvSpPr>
          <p:spPr>
            <a:xfrm flipH="1">
              <a:off x="2358386" y="483477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">
    <p:spTree>
      <p:nvGrpSpPr>
        <p:cNvPr id="14082" name="Shape 14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83" name="Google Shape;14083;p3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4084" name="Google Shape;14084;p3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085" name="Google Shape;14085;p3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086" name="Google Shape;14086;p3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7" name="Google Shape;14087;p3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8" name="Google Shape;14088;p3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9" name="Google Shape;14089;p3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0" name="Google Shape;14090;p3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1" name="Google Shape;14091;p3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2" name="Google Shape;14092;p3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3" name="Google Shape;14093;p3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4" name="Google Shape;14094;p3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5" name="Google Shape;14095;p3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6" name="Google Shape;14096;p3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7" name="Google Shape;14097;p3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8" name="Google Shape;14098;p3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9" name="Google Shape;14099;p3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0" name="Google Shape;14100;p3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1" name="Google Shape;14101;p3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2" name="Google Shape;14102;p3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3" name="Google Shape;14103;p3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4" name="Google Shape;14104;p3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5" name="Google Shape;14105;p3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6" name="Google Shape;14106;p3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7" name="Google Shape;14107;p3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8" name="Google Shape;14108;p3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9" name="Google Shape;14109;p3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0" name="Google Shape;14110;p3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11" name="Google Shape;14111;p3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112" name="Google Shape;14112;p3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3" name="Google Shape;14113;p3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4" name="Google Shape;14114;p3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5" name="Google Shape;14115;p3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6" name="Google Shape;14116;p3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7" name="Google Shape;14117;p3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8" name="Google Shape;14118;p3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9" name="Google Shape;14119;p3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0" name="Google Shape;14120;p3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1" name="Google Shape;14121;p3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2" name="Google Shape;14122;p3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3" name="Google Shape;14123;p3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4" name="Google Shape;14124;p3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5" name="Google Shape;14125;p3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6" name="Google Shape;14126;p3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7" name="Google Shape;14127;p3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8" name="Google Shape;14128;p3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9" name="Google Shape;14129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0" name="Google Shape;14130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1" name="Google Shape;14131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2" name="Google Shape;14132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3" name="Google Shape;14133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4" name="Google Shape;14134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5" name="Google Shape;14135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6" name="Google Shape;14136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7" name="Google Shape;14137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138" name="Google Shape;14138;p3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3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3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3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2" name="Google Shape;14142;p3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3" name="Google Shape;14143;p3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3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3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3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3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3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3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3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3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3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3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3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3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3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3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3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3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3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3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3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3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3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3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3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3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3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3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3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3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3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3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3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3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3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7" name="Google Shape;14177;p3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8" name="Google Shape;14178;p3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3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0" name="Google Shape;14180;p3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1" name="Google Shape;14181;p3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3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3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3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3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3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3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3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3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3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3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2" name="Google Shape;14192;p3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3" name="Google Shape;14193;p3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3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3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6" name="Google Shape;14196;p3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7" name="Google Shape;14197;p3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8" name="Google Shape;14198;p3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3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0" name="Google Shape;14200;p3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1" name="Google Shape;14201;p3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3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3" name="Google Shape;14203;p3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3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5" name="Google Shape;14205;p3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6" name="Google Shape;14206;p3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7" name="Google Shape;14207;p3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8" name="Google Shape;14208;p3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9" name="Google Shape;14209;p3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0" name="Google Shape;14210;p3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1" name="Google Shape;14211;p3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2" name="Google Shape;14212;p3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3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4" name="Google Shape;14214;p3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5" name="Google Shape;14215;p3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3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3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3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3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0" name="Google Shape;14220;p3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3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2" name="Google Shape;14222;p3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3" name="Google Shape;14223;p3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3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3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3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7" name="Google Shape;14227;p3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8" name="Google Shape;14228;p3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3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3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3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3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3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3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3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6" name="Google Shape;14236;p3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7" name="Google Shape;14237;p3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38" name="Google Shape;14238;p3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239" name="Google Shape;14239;p3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0" name="Google Shape;14240;p3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1" name="Google Shape;14241;p3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2" name="Google Shape;14242;p3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3" name="Google Shape;14243;p3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4" name="Google Shape;14244;p3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5" name="Google Shape;14245;p3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6" name="Google Shape;14246;p3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7" name="Google Shape;14247;p3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8" name="Google Shape;14248;p3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9" name="Google Shape;14249;p3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0" name="Google Shape;14250;p3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1" name="Google Shape;14251;p3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2" name="Google Shape;14252;p3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3" name="Google Shape;14253;p3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4" name="Google Shape;14254;p3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5" name="Google Shape;14255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6" name="Google Shape;14256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7" name="Google Shape;14257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8" name="Google Shape;14258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9" name="Google Shape;14259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0" name="Google Shape;14260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1" name="Google Shape;14261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2" name="Google Shape;14262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3" name="Google Shape;14263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4" name="Google Shape;14264;p3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265" name="Google Shape;14265;p3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3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3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3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9" name="Google Shape;14269;p3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70" name="Google Shape;14270;p3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271" name="Google Shape;14271;p3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2" name="Google Shape;14272;p3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3" name="Google Shape;14273;p3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4" name="Google Shape;14274;p3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5" name="Google Shape;14275;p3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6" name="Google Shape;14276;p3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7" name="Google Shape;14277;p3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8" name="Google Shape;14278;p3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9" name="Google Shape;14279;p3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0" name="Google Shape;14280;p3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1" name="Google Shape;14281;p3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2" name="Google Shape;14282;p3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3" name="Google Shape;14283;p3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4" name="Google Shape;14284;p3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5" name="Google Shape;14285;p3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6" name="Google Shape;14286;p3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7" name="Google Shape;14287;p3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8" name="Google Shape;14288;p3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9" name="Google Shape;14289;p3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0" name="Google Shape;14290;p3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1" name="Google Shape;14291;p3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2" name="Google Shape;14292;p3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3" name="Google Shape;14293;p3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4" name="Google Shape;14294;p3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5" name="Google Shape;14295;p3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6" name="Google Shape;14296;p3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297" name="Google Shape;14297;p3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298" name="Google Shape;14298;p3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299" name="Google Shape;14299;p3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0" name="Google Shape;14300;p3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1" name="Google Shape;14301;p3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2" name="Google Shape;14302;p3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3" name="Google Shape;14303;p3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4" name="Google Shape;14304;p3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5" name="Google Shape;14305;p3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6" name="Google Shape;14306;p3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7" name="Google Shape;14307;p3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8" name="Google Shape;14308;p3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9" name="Google Shape;14309;p3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0" name="Google Shape;14310;p3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1" name="Google Shape;14311;p3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2" name="Google Shape;14312;p3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3" name="Google Shape;14313;p3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4" name="Google Shape;14314;p3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5" name="Google Shape;14315;p3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6" name="Google Shape;14316;p3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7" name="Google Shape;14317;p3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8" name="Google Shape;14318;p3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9" name="Google Shape;14319;p3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0" name="Google Shape;14320;p3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1" name="Google Shape;14321;p3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2" name="Google Shape;14322;p3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3" name="Google Shape;14323;p3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4" name="Google Shape;14324;p3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325" name="Google Shape;14325;p33"/>
          <p:cNvGrpSpPr/>
          <p:nvPr/>
        </p:nvGrpSpPr>
        <p:grpSpPr>
          <a:xfrm>
            <a:off x="7327129" y="-413072"/>
            <a:ext cx="2246888" cy="2925800"/>
            <a:chOff x="7327129" y="-413072"/>
            <a:chExt cx="2246888" cy="2925800"/>
          </a:xfrm>
        </p:grpSpPr>
        <p:grpSp>
          <p:nvGrpSpPr>
            <p:cNvPr id="14326" name="Google Shape;14326;p33"/>
            <p:cNvGrpSpPr/>
            <p:nvPr/>
          </p:nvGrpSpPr>
          <p:grpSpPr>
            <a:xfrm rot="9887729">
              <a:off x="8154883" y="414371"/>
              <a:ext cx="369354" cy="250254"/>
              <a:chOff x="4815275" y="1064150"/>
              <a:chExt cx="432450" cy="297250"/>
            </a:xfrm>
          </p:grpSpPr>
          <p:sp>
            <p:nvSpPr>
              <p:cNvPr id="14327" name="Google Shape;14327;p33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8" name="Google Shape;14328;p33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9" name="Google Shape;14329;p33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0" name="Google Shape;14330;p33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31" name="Google Shape;14331;p33"/>
            <p:cNvGrpSpPr/>
            <p:nvPr/>
          </p:nvGrpSpPr>
          <p:grpSpPr>
            <a:xfrm flipH="1" rot="1008907">
              <a:off x="7601039" y="-213164"/>
              <a:ext cx="1699068" cy="2145022"/>
              <a:chOff x="146217" y="2712579"/>
              <a:chExt cx="1552966" cy="1960401"/>
            </a:xfrm>
          </p:grpSpPr>
          <p:grpSp>
            <p:nvGrpSpPr>
              <p:cNvPr id="14332" name="Google Shape;14332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333" name="Google Shape;14333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4" name="Google Shape;14334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5" name="Google Shape;14335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6" name="Google Shape;14336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7" name="Google Shape;14337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8" name="Google Shape;14338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39" name="Google Shape;14339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0" name="Google Shape;14340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1" name="Google Shape;14341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2" name="Google Shape;14342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3" name="Google Shape;14343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4" name="Google Shape;14344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5" name="Google Shape;14345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6" name="Google Shape;14346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47" name="Google Shape;14347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348" name="Google Shape;14348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9" name="Google Shape;14349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0" name="Google Shape;14350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1" name="Google Shape;14351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2" name="Google Shape;14352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3" name="Google Shape;14353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4" name="Google Shape;14354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5" name="Google Shape;14355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6" name="Google Shape;14356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7" name="Google Shape;14357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8" name="Google Shape;14358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59" name="Google Shape;14359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0" name="Google Shape;14360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1" name="Google Shape;14361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62" name="Google Shape;14362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363" name="Google Shape;14363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4" name="Google Shape;14364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5" name="Google Shape;14365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6" name="Google Shape;14366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7" name="Google Shape;14367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8" name="Google Shape;14368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9" name="Google Shape;14369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0" name="Google Shape;14370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1" name="Google Shape;14371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2" name="Google Shape;14372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3" name="Google Shape;14373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4" name="Google Shape;14374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5" name="Google Shape;14375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6" name="Google Shape;14376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377" name="Google Shape;14377;p33"/>
            <p:cNvGrpSpPr/>
            <p:nvPr/>
          </p:nvGrpSpPr>
          <p:grpSpPr>
            <a:xfrm flipH="1" rot="-10179883">
              <a:off x="7541670" y="232533"/>
              <a:ext cx="1699182" cy="2145171"/>
              <a:chOff x="146217" y="2712579"/>
              <a:chExt cx="1552966" cy="1960401"/>
            </a:xfrm>
          </p:grpSpPr>
          <p:grpSp>
            <p:nvGrpSpPr>
              <p:cNvPr id="14378" name="Google Shape;14378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379" name="Google Shape;14379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0" name="Google Shape;14380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1" name="Google Shape;14381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2" name="Google Shape;14382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3" name="Google Shape;14383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4" name="Google Shape;14384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5" name="Google Shape;14385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6" name="Google Shape;14386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7" name="Google Shape;14387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8" name="Google Shape;14388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9" name="Google Shape;14389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0" name="Google Shape;14390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1" name="Google Shape;14391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2" name="Google Shape;14392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93" name="Google Shape;14393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394" name="Google Shape;14394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5" name="Google Shape;14395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6" name="Google Shape;14396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7" name="Google Shape;14397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8" name="Google Shape;14398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9" name="Google Shape;14399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0" name="Google Shape;14400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1" name="Google Shape;14401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2" name="Google Shape;14402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3" name="Google Shape;14403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4" name="Google Shape;14404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5" name="Google Shape;14405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6" name="Google Shape;14406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7" name="Google Shape;14407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408" name="Google Shape;14408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409" name="Google Shape;14409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0" name="Google Shape;14410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1" name="Google Shape;14411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2" name="Google Shape;14412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3" name="Google Shape;14413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4" name="Google Shape;14414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5" name="Google Shape;14415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6" name="Google Shape;14416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7" name="Google Shape;14417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8" name="Google Shape;14418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9" name="Google Shape;14419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0" name="Google Shape;14420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1" name="Google Shape;14421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2" name="Google Shape;14422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423" name="Google Shape;14423;p33"/>
            <p:cNvGrpSpPr/>
            <p:nvPr/>
          </p:nvGrpSpPr>
          <p:grpSpPr>
            <a:xfrm rot="-1674192">
              <a:off x="8525114" y="1213204"/>
              <a:ext cx="369355" cy="250238"/>
              <a:chOff x="4815275" y="1064150"/>
              <a:chExt cx="432450" cy="297250"/>
            </a:xfrm>
          </p:grpSpPr>
          <p:sp>
            <p:nvSpPr>
              <p:cNvPr id="14424" name="Google Shape;14424;p33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5" name="Google Shape;14425;p33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6" name="Google Shape;14426;p33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7" name="Google Shape;14427;p33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428" name="Google Shape;14428;p33"/>
            <p:cNvSpPr/>
            <p:nvPr/>
          </p:nvSpPr>
          <p:spPr>
            <a:xfrm>
              <a:off x="8247050" y="832627"/>
              <a:ext cx="579002" cy="308700"/>
            </a:xfrm>
            <a:custGeom>
              <a:rect b="b" l="l" r="r" t="t"/>
              <a:pathLst>
                <a:path extrusionOk="0" h="12675" w="23771">
                  <a:moveTo>
                    <a:pt x="17326" y="0"/>
                  </a:moveTo>
                  <a:lnTo>
                    <a:pt x="17326" y="0"/>
                  </a:lnTo>
                  <a:cubicBezTo>
                    <a:pt x="12737" y="1216"/>
                    <a:pt x="8481" y="3404"/>
                    <a:pt x="4834" y="6414"/>
                  </a:cubicBezTo>
                  <a:cubicBezTo>
                    <a:pt x="3831" y="7234"/>
                    <a:pt x="2858" y="8146"/>
                    <a:pt x="1977" y="9119"/>
                  </a:cubicBezTo>
                  <a:cubicBezTo>
                    <a:pt x="1885" y="9180"/>
                    <a:pt x="1825" y="9301"/>
                    <a:pt x="1794" y="9392"/>
                  </a:cubicBezTo>
                  <a:cubicBezTo>
                    <a:pt x="1733" y="9605"/>
                    <a:pt x="1885" y="9818"/>
                    <a:pt x="1885" y="10031"/>
                  </a:cubicBezTo>
                  <a:cubicBezTo>
                    <a:pt x="1885" y="10456"/>
                    <a:pt x="1369" y="10669"/>
                    <a:pt x="1004" y="10882"/>
                  </a:cubicBezTo>
                  <a:cubicBezTo>
                    <a:pt x="396" y="11277"/>
                    <a:pt x="1" y="11945"/>
                    <a:pt x="31" y="12675"/>
                  </a:cubicBezTo>
                  <a:cubicBezTo>
                    <a:pt x="1034" y="12675"/>
                    <a:pt x="2068" y="12614"/>
                    <a:pt x="3101" y="12523"/>
                  </a:cubicBezTo>
                  <a:cubicBezTo>
                    <a:pt x="3922" y="12462"/>
                    <a:pt x="4773" y="12341"/>
                    <a:pt x="5594" y="12249"/>
                  </a:cubicBezTo>
                  <a:lnTo>
                    <a:pt x="6566" y="12128"/>
                  </a:lnTo>
                  <a:cubicBezTo>
                    <a:pt x="6901" y="12097"/>
                    <a:pt x="7235" y="12037"/>
                    <a:pt x="7569" y="12006"/>
                  </a:cubicBezTo>
                  <a:cubicBezTo>
                    <a:pt x="9424" y="11702"/>
                    <a:pt x="11247" y="11094"/>
                    <a:pt x="12919" y="10213"/>
                  </a:cubicBezTo>
                  <a:cubicBezTo>
                    <a:pt x="13527" y="9848"/>
                    <a:pt x="14165" y="9514"/>
                    <a:pt x="14804" y="9240"/>
                  </a:cubicBezTo>
                  <a:cubicBezTo>
                    <a:pt x="15412" y="9028"/>
                    <a:pt x="16019" y="8906"/>
                    <a:pt x="16627" y="8724"/>
                  </a:cubicBezTo>
                  <a:cubicBezTo>
                    <a:pt x="18360" y="8176"/>
                    <a:pt x="19789" y="7052"/>
                    <a:pt x="21217" y="5927"/>
                  </a:cubicBezTo>
                  <a:cubicBezTo>
                    <a:pt x="21399" y="5806"/>
                    <a:pt x="21551" y="5593"/>
                    <a:pt x="21643" y="5380"/>
                  </a:cubicBezTo>
                  <a:cubicBezTo>
                    <a:pt x="21673" y="5258"/>
                    <a:pt x="21643" y="5137"/>
                    <a:pt x="21673" y="5015"/>
                  </a:cubicBezTo>
                  <a:cubicBezTo>
                    <a:pt x="21764" y="4590"/>
                    <a:pt x="22372" y="4468"/>
                    <a:pt x="22707" y="4164"/>
                  </a:cubicBezTo>
                  <a:cubicBezTo>
                    <a:pt x="22858" y="3951"/>
                    <a:pt x="23010" y="3708"/>
                    <a:pt x="23071" y="3435"/>
                  </a:cubicBezTo>
                  <a:lnTo>
                    <a:pt x="23770" y="1368"/>
                  </a:lnTo>
                  <a:cubicBezTo>
                    <a:pt x="22788" y="1140"/>
                    <a:pt x="21792" y="1028"/>
                    <a:pt x="20800" y="1028"/>
                  </a:cubicBezTo>
                  <a:cubicBezTo>
                    <a:pt x="17956" y="1028"/>
                    <a:pt x="15149" y="1950"/>
                    <a:pt x="12828" y="3708"/>
                  </a:cubicBezTo>
                  <a:cubicBezTo>
                    <a:pt x="12554" y="3921"/>
                    <a:pt x="12250" y="4134"/>
                    <a:pt x="11946" y="4286"/>
                  </a:cubicBezTo>
                  <a:cubicBezTo>
                    <a:pt x="11673" y="4377"/>
                    <a:pt x="11399" y="4407"/>
                    <a:pt x="11126" y="4468"/>
                  </a:cubicBezTo>
                  <a:cubicBezTo>
                    <a:pt x="9940" y="4772"/>
                    <a:pt x="9120" y="5836"/>
                    <a:pt x="8117" y="6535"/>
                  </a:cubicBezTo>
                  <a:cubicBezTo>
                    <a:pt x="7630" y="6869"/>
                    <a:pt x="7114" y="7143"/>
                    <a:pt x="6597" y="7477"/>
                  </a:cubicBezTo>
                  <a:cubicBezTo>
                    <a:pt x="5867" y="8024"/>
                    <a:pt x="5259" y="8724"/>
                    <a:pt x="4895" y="9544"/>
                  </a:cubicBezTo>
                  <a:cubicBezTo>
                    <a:pt x="5503" y="9657"/>
                    <a:pt x="6129" y="9720"/>
                    <a:pt x="6758" y="9720"/>
                  </a:cubicBezTo>
                  <a:cubicBezTo>
                    <a:pt x="6978" y="9720"/>
                    <a:pt x="7198" y="9712"/>
                    <a:pt x="7417" y="9696"/>
                  </a:cubicBezTo>
                  <a:cubicBezTo>
                    <a:pt x="8269" y="9635"/>
                    <a:pt x="9089" y="9271"/>
                    <a:pt x="9697" y="8663"/>
                  </a:cubicBezTo>
                  <a:cubicBezTo>
                    <a:pt x="10974" y="8663"/>
                    <a:pt x="12220" y="8389"/>
                    <a:pt x="13405" y="7903"/>
                  </a:cubicBezTo>
                  <a:cubicBezTo>
                    <a:pt x="14925" y="7295"/>
                    <a:pt x="16263" y="6322"/>
                    <a:pt x="17752" y="5562"/>
                  </a:cubicBezTo>
                  <a:cubicBezTo>
                    <a:pt x="17076" y="5219"/>
                    <a:pt x="16348" y="5053"/>
                    <a:pt x="15627" y="5053"/>
                  </a:cubicBezTo>
                  <a:cubicBezTo>
                    <a:pt x="14368" y="5053"/>
                    <a:pt x="13128" y="5558"/>
                    <a:pt x="12220" y="6505"/>
                  </a:cubicBezTo>
                  <a:cubicBezTo>
                    <a:pt x="12980" y="5927"/>
                    <a:pt x="13922" y="5593"/>
                    <a:pt x="14895" y="5593"/>
                  </a:cubicBezTo>
                  <a:cubicBezTo>
                    <a:pt x="14956" y="5593"/>
                    <a:pt x="15047" y="5593"/>
                    <a:pt x="15138" y="5654"/>
                  </a:cubicBezTo>
                  <a:cubicBezTo>
                    <a:pt x="15320" y="5806"/>
                    <a:pt x="15077" y="6110"/>
                    <a:pt x="14834" y="6231"/>
                  </a:cubicBezTo>
                  <a:lnTo>
                    <a:pt x="13132" y="7082"/>
                  </a:lnTo>
                  <a:cubicBezTo>
                    <a:pt x="12706" y="7295"/>
                    <a:pt x="12250" y="7477"/>
                    <a:pt x="11794" y="7599"/>
                  </a:cubicBezTo>
                  <a:cubicBezTo>
                    <a:pt x="11339" y="7660"/>
                    <a:pt x="10852" y="7690"/>
                    <a:pt x="10396" y="7721"/>
                  </a:cubicBezTo>
                  <a:cubicBezTo>
                    <a:pt x="9728" y="7751"/>
                    <a:pt x="9059" y="7933"/>
                    <a:pt x="8481" y="8237"/>
                  </a:cubicBezTo>
                  <a:cubicBezTo>
                    <a:pt x="8162" y="8408"/>
                    <a:pt x="7798" y="8608"/>
                    <a:pt x="7472" y="8608"/>
                  </a:cubicBezTo>
                  <a:cubicBezTo>
                    <a:pt x="7333" y="8608"/>
                    <a:pt x="7201" y="8571"/>
                    <a:pt x="7083" y="8480"/>
                  </a:cubicBezTo>
                  <a:cubicBezTo>
                    <a:pt x="8816" y="6839"/>
                    <a:pt x="10791" y="5471"/>
                    <a:pt x="12980" y="4407"/>
                  </a:cubicBezTo>
                  <a:cubicBezTo>
                    <a:pt x="13223" y="4316"/>
                    <a:pt x="13466" y="4164"/>
                    <a:pt x="13679" y="4012"/>
                  </a:cubicBezTo>
                  <a:cubicBezTo>
                    <a:pt x="13831" y="3860"/>
                    <a:pt x="13983" y="3708"/>
                    <a:pt x="14135" y="3556"/>
                  </a:cubicBezTo>
                  <a:cubicBezTo>
                    <a:pt x="14712" y="3100"/>
                    <a:pt x="15412" y="2736"/>
                    <a:pt x="16141" y="2553"/>
                  </a:cubicBezTo>
                  <a:cubicBezTo>
                    <a:pt x="17508" y="2116"/>
                    <a:pt x="18949" y="1654"/>
                    <a:pt x="20397" y="1654"/>
                  </a:cubicBezTo>
                  <a:cubicBezTo>
                    <a:pt x="20559" y="1654"/>
                    <a:pt x="20721" y="1660"/>
                    <a:pt x="20883" y="1672"/>
                  </a:cubicBezTo>
                  <a:cubicBezTo>
                    <a:pt x="21308" y="1702"/>
                    <a:pt x="21855" y="1915"/>
                    <a:pt x="21825" y="2340"/>
                  </a:cubicBezTo>
                  <a:cubicBezTo>
                    <a:pt x="21795" y="2492"/>
                    <a:pt x="21734" y="2644"/>
                    <a:pt x="21643" y="2766"/>
                  </a:cubicBezTo>
                  <a:cubicBezTo>
                    <a:pt x="19728" y="5532"/>
                    <a:pt x="16871" y="7569"/>
                    <a:pt x="13801" y="8967"/>
                  </a:cubicBezTo>
                  <a:cubicBezTo>
                    <a:pt x="10731" y="10365"/>
                    <a:pt x="7448" y="11186"/>
                    <a:pt x="4135" y="11915"/>
                  </a:cubicBezTo>
                  <a:cubicBezTo>
                    <a:pt x="4074" y="11945"/>
                    <a:pt x="4013" y="11961"/>
                    <a:pt x="3952" y="11961"/>
                  </a:cubicBezTo>
                  <a:cubicBezTo>
                    <a:pt x="3892" y="11961"/>
                    <a:pt x="3831" y="11945"/>
                    <a:pt x="3770" y="11915"/>
                  </a:cubicBezTo>
                  <a:cubicBezTo>
                    <a:pt x="3557" y="11824"/>
                    <a:pt x="3557" y="11520"/>
                    <a:pt x="3344" y="11398"/>
                  </a:cubicBezTo>
                  <a:cubicBezTo>
                    <a:pt x="3281" y="11356"/>
                    <a:pt x="3217" y="11343"/>
                    <a:pt x="3152" y="11343"/>
                  </a:cubicBezTo>
                  <a:cubicBezTo>
                    <a:pt x="3053" y="11343"/>
                    <a:pt x="2951" y="11373"/>
                    <a:pt x="2841" y="11373"/>
                  </a:cubicBezTo>
                  <a:cubicBezTo>
                    <a:pt x="2817" y="11373"/>
                    <a:pt x="2792" y="11372"/>
                    <a:pt x="2767" y="11368"/>
                  </a:cubicBezTo>
                  <a:cubicBezTo>
                    <a:pt x="2281" y="11368"/>
                    <a:pt x="1946" y="10790"/>
                    <a:pt x="2037" y="10335"/>
                  </a:cubicBezTo>
                  <a:cubicBezTo>
                    <a:pt x="2159" y="9848"/>
                    <a:pt x="2433" y="9423"/>
                    <a:pt x="2797" y="9119"/>
                  </a:cubicBezTo>
                  <a:cubicBezTo>
                    <a:pt x="6810" y="4924"/>
                    <a:pt x="11794" y="1793"/>
                    <a:pt x="17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29" name="Google Shape;14429;p33"/>
          <p:cNvGrpSpPr/>
          <p:nvPr/>
        </p:nvGrpSpPr>
        <p:grpSpPr>
          <a:xfrm>
            <a:off x="-1554616" y="2255413"/>
            <a:ext cx="3315969" cy="3609667"/>
            <a:chOff x="-172426" y="3529586"/>
            <a:chExt cx="1795424" cy="1954446"/>
          </a:xfrm>
        </p:grpSpPr>
        <p:grpSp>
          <p:nvGrpSpPr>
            <p:cNvPr id="14430" name="Google Shape;14430;p33"/>
            <p:cNvGrpSpPr/>
            <p:nvPr/>
          </p:nvGrpSpPr>
          <p:grpSpPr>
            <a:xfrm>
              <a:off x="247918" y="4056833"/>
              <a:ext cx="789315" cy="763277"/>
              <a:chOff x="2434875" y="4647925"/>
              <a:chExt cx="463050" cy="447775"/>
            </a:xfrm>
          </p:grpSpPr>
          <p:sp>
            <p:nvSpPr>
              <p:cNvPr id="14431" name="Google Shape;14431;p33"/>
              <p:cNvSpPr/>
              <p:nvPr/>
            </p:nvSpPr>
            <p:spPr>
              <a:xfrm>
                <a:off x="2434875" y="4700100"/>
                <a:ext cx="463050" cy="395600"/>
              </a:xfrm>
              <a:custGeom>
                <a:rect b="b" l="l" r="r" t="t"/>
                <a:pathLst>
                  <a:path extrusionOk="0" h="15824" w="18522">
                    <a:moveTo>
                      <a:pt x="3013" y="1"/>
                    </a:moveTo>
                    <a:lnTo>
                      <a:pt x="3013" y="1"/>
                    </a:lnTo>
                    <a:cubicBezTo>
                      <a:pt x="1" y="3715"/>
                      <a:pt x="1743" y="9473"/>
                      <a:pt x="6424" y="10827"/>
                    </a:cubicBezTo>
                    <a:cubicBezTo>
                      <a:pt x="6840" y="10946"/>
                      <a:pt x="7263" y="11004"/>
                      <a:pt x="7683" y="11004"/>
                    </a:cubicBezTo>
                    <a:cubicBezTo>
                      <a:pt x="8975" y="11004"/>
                      <a:pt x="10232" y="10459"/>
                      <a:pt x="11118" y="9473"/>
                    </a:cubicBezTo>
                    <a:cubicBezTo>
                      <a:pt x="11868" y="8408"/>
                      <a:pt x="12328" y="7053"/>
                      <a:pt x="11723" y="5844"/>
                    </a:cubicBezTo>
                    <a:cubicBezTo>
                      <a:pt x="11293" y="4991"/>
                      <a:pt x="10580" y="4620"/>
                      <a:pt x="9822" y="4620"/>
                    </a:cubicBezTo>
                    <a:cubicBezTo>
                      <a:pt x="9235" y="4620"/>
                      <a:pt x="8622" y="4843"/>
                      <a:pt x="8094" y="5239"/>
                    </a:cubicBezTo>
                    <a:cubicBezTo>
                      <a:pt x="7965" y="5334"/>
                      <a:pt x="7844" y="5375"/>
                      <a:pt x="7730" y="5375"/>
                    </a:cubicBezTo>
                    <a:cubicBezTo>
                      <a:pt x="7308" y="5375"/>
                      <a:pt x="6998" y="4808"/>
                      <a:pt x="6884" y="4331"/>
                    </a:cubicBezTo>
                    <a:cubicBezTo>
                      <a:pt x="6727" y="3267"/>
                      <a:pt x="7332" y="2360"/>
                      <a:pt x="8094" y="1755"/>
                    </a:cubicBezTo>
                    <a:cubicBezTo>
                      <a:pt x="8924" y="1174"/>
                      <a:pt x="9782" y="920"/>
                      <a:pt x="10613" y="920"/>
                    </a:cubicBezTo>
                    <a:cubicBezTo>
                      <a:pt x="12808" y="920"/>
                      <a:pt x="14809" y="2694"/>
                      <a:pt x="15582" y="4888"/>
                    </a:cubicBezTo>
                    <a:cubicBezTo>
                      <a:pt x="17396" y="9727"/>
                      <a:pt x="13840" y="14009"/>
                      <a:pt x="9606" y="15823"/>
                    </a:cubicBezTo>
                    <a:cubicBezTo>
                      <a:pt x="15074" y="14311"/>
                      <a:pt x="18521" y="8408"/>
                      <a:pt x="15352" y="3267"/>
                    </a:cubicBezTo>
                    <a:cubicBezTo>
                      <a:pt x="14272" y="1467"/>
                      <a:pt x="12386" y="473"/>
                      <a:pt x="10496" y="473"/>
                    </a:cubicBezTo>
                    <a:cubicBezTo>
                      <a:pt x="9210" y="473"/>
                      <a:pt x="7922" y="933"/>
                      <a:pt x="6884" y="1912"/>
                    </a:cubicBezTo>
                    <a:cubicBezTo>
                      <a:pt x="5372" y="3424"/>
                      <a:pt x="5517" y="6448"/>
                      <a:pt x="7634" y="7356"/>
                    </a:cubicBezTo>
                    <a:cubicBezTo>
                      <a:pt x="7782" y="7410"/>
                      <a:pt x="7928" y="7434"/>
                      <a:pt x="8071" y="7434"/>
                    </a:cubicBezTo>
                    <a:cubicBezTo>
                      <a:pt x="8878" y="7434"/>
                      <a:pt x="9605" y="6698"/>
                      <a:pt x="10199" y="6698"/>
                    </a:cubicBezTo>
                    <a:cubicBezTo>
                      <a:pt x="10363" y="6698"/>
                      <a:pt x="10516" y="6754"/>
                      <a:pt x="10658" y="6896"/>
                    </a:cubicBezTo>
                    <a:cubicBezTo>
                      <a:pt x="12025" y="8263"/>
                      <a:pt x="9908" y="10077"/>
                      <a:pt x="8396" y="10525"/>
                    </a:cubicBezTo>
                    <a:cubicBezTo>
                      <a:pt x="8164" y="10564"/>
                      <a:pt x="7937" y="10582"/>
                      <a:pt x="7713" y="10582"/>
                    </a:cubicBezTo>
                    <a:cubicBezTo>
                      <a:pt x="6189" y="10582"/>
                      <a:pt x="4860" y="9729"/>
                      <a:pt x="3678" y="8674"/>
                    </a:cubicBezTo>
                    <a:cubicBezTo>
                      <a:pt x="1864" y="6715"/>
                      <a:pt x="1670" y="3799"/>
                      <a:pt x="2215" y="1827"/>
                    </a:cubicBezTo>
                    <a:cubicBezTo>
                      <a:pt x="2408" y="1198"/>
                      <a:pt x="2674" y="581"/>
                      <a:pt x="3013" y="1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2" name="Google Shape;14432;p33"/>
              <p:cNvSpPr/>
              <p:nvPr/>
            </p:nvSpPr>
            <p:spPr>
              <a:xfrm>
                <a:off x="2489625" y="4647925"/>
                <a:ext cx="401325" cy="398500"/>
              </a:xfrm>
              <a:custGeom>
                <a:rect b="b" l="l" r="r" t="t"/>
                <a:pathLst>
                  <a:path extrusionOk="0" h="15940" w="16053">
                    <a:moveTo>
                      <a:pt x="8175" y="0"/>
                    </a:moveTo>
                    <a:cubicBezTo>
                      <a:pt x="6090" y="0"/>
                      <a:pt x="4019" y="819"/>
                      <a:pt x="2384" y="2656"/>
                    </a:cubicBezTo>
                    <a:cubicBezTo>
                      <a:pt x="0" y="5269"/>
                      <a:pt x="448" y="9394"/>
                      <a:pt x="3496" y="11160"/>
                    </a:cubicBezTo>
                    <a:cubicBezTo>
                      <a:pt x="3996" y="11433"/>
                      <a:pt x="4564" y="11562"/>
                      <a:pt x="5133" y="11562"/>
                    </a:cubicBezTo>
                    <a:cubicBezTo>
                      <a:pt x="6713" y="11562"/>
                      <a:pt x="8306" y="10567"/>
                      <a:pt x="8492" y="8886"/>
                    </a:cubicBezTo>
                    <a:cubicBezTo>
                      <a:pt x="8589" y="7592"/>
                      <a:pt x="6678" y="7060"/>
                      <a:pt x="7198" y="6116"/>
                    </a:cubicBezTo>
                    <a:cubicBezTo>
                      <a:pt x="7486" y="5578"/>
                      <a:pt x="7920" y="5364"/>
                      <a:pt x="8405" y="5364"/>
                    </a:cubicBezTo>
                    <a:cubicBezTo>
                      <a:pt x="9447" y="5364"/>
                      <a:pt x="10729" y="6353"/>
                      <a:pt x="11323" y="7253"/>
                    </a:cubicBezTo>
                    <a:cubicBezTo>
                      <a:pt x="12134" y="8910"/>
                      <a:pt x="11674" y="10652"/>
                      <a:pt x="10900" y="12297"/>
                    </a:cubicBezTo>
                    <a:cubicBezTo>
                      <a:pt x="9545" y="14608"/>
                      <a:pt x="6799" y="15612"/>
                      <a:pt x="4755" y="15648"/>
                    </a:cubicBezTo>
                    <a:cubicBezTo>
                      <a:pt x="4089" y="15648"/>
                      <a:pt x="3424" y="15576"/>
                      <a:pt x="2783" y="15431"/>
                    </a:cubicBezTo>
                    <a:lnTo>
                      <a:pt x="2783" y="15431"/>
                    </a:lnTo>
                    <a:cubicBezTo>
                      <a:pt x="3623" y="15778"/>
                      <a:pt x="4484" y="15939"/>
                      <a:pt x="5329" y="15939"/>
                    </a:cubicBezTo>
                    <a:cubicBezTo>
                      <a:pt x="8925" y="15939"/>
                      <a:pt x="12211" y="13013"/>
                      <a:pt x="12182" y="9056"/>
                    </a:cubicBezTo>
                    <a:cubicBezTo>
                      <a:pt x="12158" y="7289"/>
                      <a:pt x="11130" y="5705"/>
                      <a:pt x="9533" y="4955"/>
                    </a:cubicBezTo>
                    <a:cubicBezTo>
                      <a:pt x="9016" y="4776"/>
                      <a:pt x="8460" y="4664"/>
                      <a:pt x="7916" y="4664"/>
                    </a:cubicBezTo>
                    <a:cubicBezTo>
                      <a:pt x="7175" y="4664"/>
                      <a:pt x="6457" y="4872"/>
                      <a:pt x="5892" y="5402"/>
                    </a:cubicBezTo>
                    <a:cubicBezTo>
                      <a:pt x="4658" y="6564"/>
                      <a:pt x="5130" y="8160"/>
                      <a:pt x="6339" y="9056"/>
                    </a:cubicBezTo>
                    <a:cubicBezTo>
                      <a:pt x="6944" y="9515"/>
                      <a:pt x="6351" y="10156"/>
                      <a:pt x="5819" y="10471"/>
                    </a:cubicBezTo>
                    <a:cubicBezTo>
                      <a:pt x="5499" y="10623"/>
                      <a:pt x="5169" y="10689"/>
                      <a:pt x="4842" y="10689"/>
                    </a:cubicBezTo>
                    <a:cubicBezTo>
                      <a:pt x="4182" y="10689"/>
                      <a:pt x="3535" y="10420"/>
                      <a:pt x="3000" y="10047"/>
                    </a:cubicBezTo>
                    <a:cubicBezTo>
                      <a:pt x="109" y="7761"/>
                      <a:pt x="1271" y="3854"/>
                      <a:pt x="3859" y="1979"/>
                    </a:cubicBezTo>
                    <a:cubicBezTo>
                      <a:pt x="5245" y="930"/>
                      <a:pt x="6744" y="481"/>
                      <a:pt x="8234" y="481"/>
                    </a:cubicBezTo>
                    <a:cubicBezTo>
                      <a:pt x="11179" y="481"/>
                      <a:pt x="14093" y="2234"/>
                      <a:pt x="16053" y="4580"/>
                    </a:cubicBezTo>
                    <a:cubicBezTo>
                      <a:pt x="14268" y="1733"/>
                      <a:pt x="11207" y="0"/>
                      <a:pt x="8175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3" name="Google Shape;14433;p33"/>
              <p:cNvSpPr/>
              <p:nvPr/>
            </p:nvSpPr>
            <p:spPr>
              <a:xfrm>
                <a:off x="2499000" y="4688000"/>
                <a:ext cx="392250" cy="326650"/>
              </a:xfrm>
              <a:custGeom>
                <a:rect b="b" l="l" r="r" t="t"/>
                <a:pathLst>
                  <a:path extrusionOk="0" h="13066" w="15690">
                    <a:moveTo>
                      <a:pt x="7609" y="1"/>
                    </a:moveTo>
                    <a:cubicBezTo>
                      <a:pt x="5916" y="1"/>
                      <a:pt x="4319" y="775"/>
                      <a:pt x="3267" y="2094"/>
                    </a:cubicBezTo>
                    <a:cubicBezTo>
                      <a:pt x="2299" y="3303"/>
                      <a:pt x="1924" y="4900"/>
                      <a:pt x="2275" y="6412"/>
                    </a:cubicBezTo>
                    <a:cubicBezTo>
                      <a:pt x="2638" y="7840"/>
                      <a:pt x="4077" y="8953"/>
                      <a:pt x="5541" y="8953"/>
                    </a:cubicBezTo>
                    <a:cubicBezTo>
                      <a:pt x="5558" y="8953"/>
                      <a:pt x="5576" y="8953"/>
                      <a:pt x="5593" y="8953"/>
                    </a:cubicBezTo>
                    <a:cubicBezTo>
                      <a:pt x="6131" y="8953"/>
                      <a:pt x="6656" y="8773"/>
                      <a:pt x="7101" y="8457"/>
                    </a:cubicBezTo>
                    <a:cubicBezTo>
                      <a:pt x="7537" y="8094"/>
                      <a:pt x="7573" y="7525"/>
                      <a:pt x="7609" y="6969"/>
                    </a:cubicBezTo>
                    <a:cubicBezTo>
                      <a:pt x="7634" y="6376"/>
                      <a:pt x="7670" y="5759"/>
                      <a:pt x="8311" y="5590"/>
                    </a:cubicBezTo>
                    <a:cubicBezTo>
                      <a:pt x="8456" y="5553"/>
                      <a:pt x="8601" y="5529"/>
                      <a:pt x="8759" y="5529"/>
                    </a:cubicBezTo>
                    <a:cubicBezTo>
                      <a:pt x="9230" y="5529"/>
                      <a:pt x="9666" y="5759"/>
                      <a:pt x="9932" y="6134"/>
                    </a:cubicBezTo>
                    <a:cubicBezTo>
                      <a:pt x="10585" y="6969"/>
                      <a:pt x="10718" y="8541"/>
                      <a:pt x="10464" y="9582"/>
                    </a:cubicBezTo>
                    <a:cubicBezTo>
                      <a:pt x="9702" y="11529"/>
                      <a:pt x="7767" y="12352"/>
                      <a:pt x="6363" y="12799"/>
                    </a:cubicBezTo>
                    <a:cubicBezTo>
                      <a:pt x="5928" y="12896"/>
                      <a:pt x="5505" y="12932"/>
                      <a:pt x="5069" y="12932"/>
                    </a:cubicBezTo>
                    <a:cubicBezTo>
                      <a:pt x="3000" y="12932"/>
                      <a:pt x="1174" y="11965"/>
                      <a:pt x="0" y="10924"/>
                    </a:cubicBezTo>
                    <a:lnTo>
                      <a:pt x="0" y="10924"/>
                    </a:lnTo>
                    <a:cubicBezTo>
                      <a:pt x="1283" y="12291"/>
                      <a:pt x="3073" y="13065"/>
                      <a:pt x="4948" y="13065"/>
                    </a:cubicBezTo>
                    <a:cubicBezTo>
                      <a:pt x="6630" y="13065"/>
                      <a:pt x="8238" y="12412"/>
                      <a:pt x="9460" y="11263"/>
                    </a:cubicBezTo>
                    <a:cubicBezTo>
                      <a:pt x="10694" y="10090"/>
                      <a:pt x="11154" y="8311"/>
                      <a:pt x="10646" y="6690"/>
                    </a:cubicBezTo>
                    <a:cubicBezTo>
                      <a:pt x="10029" y="5336"/>
                      <a:pt x="9061" y="4501"/>
                      <a:pt x="7960" y="4428"/>
                    </a:cubicBezTo>
                    <a:lnTo>
                      <a:pt x="7767" y="4428"/>
                    </a:lnTo>
                    <a:cubicBezTo>
                      <a:pt x="7741" y="4427"/>
                      <a:pt x="7714" y="4427"/>
                      <a:pt x="7688" y="4427"/>
                    </a:cubicBezTo>
                    <a:cubicBezTo>
                      <a:pt x="7172" y="4427"/>
                      <a:pt x="6672" y="4654"/>
                      <a:pt x="6315" y="5045"/>
                    </a:cubicBezTo>
                    <a:cubicBezTo>
                      <a:pt x="5867" y="5541"/>
                      <a:pt x="5662" y="6279"/>
                      <a:pt x="5746" y="7078"/>
                    </a:cubicBezTo>
                    <a:cubicBezTo>
                      <a:pt x="5783" y="7283"/>
                      <a:pt x="5734" y="7489"/>
                      <a:pt x="5601" y="7658"/>
                    </a:cubicBezTo>
                    <a:cubicBezTo>
                      <a:pt x="5415" y="7823"/>
                      <a:pt x="5168" y="7928"/>
                      <a:pt x="4917" y="7928"/>
                    </a:cubicBezTo>
                    <a:cubicBezTo>
                      <a:pt x="4891" y="7928"/>
                      <a:pt x="4865" y="7927"/>
                      <a:pt x="4839" y="7924"/>
                    </a:cubicBezTo>
                    <a:cubicBezTo>
                      <a:pt x="4609" y="7924"/>
                      <a:pt x="4392" y="7888"/>
                      <a:pt x="4174" y="7815"/>
                    </a:cubicBezTo>
                    <a:lnTo>
                      <a:pt x="4150" y="7815"/>
                    </a:lnTo>
                    <a:cubicBezTo>
                      <a:pt x="3255" y="7440"/>
                      <a:pt x="2638" y="6545"/>
                      <a:pt x="2468" y="5336"/>
                    </a:cubicBezTo>
                    <a:cubicBezTo>
                      <a:pt x="2359" y="4017"/>
                      <a:pt x="2759" y="2832"/>
                      <a:pt x="3605" y="1912"/>
                    </a:cubicBezTo>
                    <a:cubicBezTo>
                      <a:pt x="4597" y="836"/>
                      <a:pt x="6194" y="195"/>
                      <a:pt x="7863" y="195"/>
                    </a:cubicBezTo>
                    <a:cubicBezTo>
                      <a:pt x="8299" y="195"/>
                      <a:pt x="8722" y="243"/>
                      <a:pt x="9146" y="328"/>
                    </a:cubicBezTo>
                    <a:cubicBezTo>
                      <a:pt x="13222" y="1053"/>
                      <a:pt x="15327" y="4574"/>
                      <a:pt x="15690" y="8384"/>
                    </a:cubicBezTo>
                    <a:cubicBezTo>
                      <a:pt x="15678" y="6424"/>
                      <a:pt x="15037" y="4537"/>
                      <a:pt x="13863" y="2977"/>
                    </a:cubicBezTo>
                    <a:cubicBezTo>
                      <a:pt x="12400" y="1065"/>
                      <a:pt x="10234" y="1"/>
                      <a:pt x="7779" y="1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34" name="Google Shape;14434;p33"/>
            <p:cNvGrpSpPr/>
            <p:nvPr/>
          </p:nvGrpSpPr>
          <p:grpSpPr>
            <a:xfrm flipH="1" rot="-4587042">
              <a:off x="203514" y="3630314"/>
              <a:ext cx="1072511" cy="1098606"/>
              <a:chOff x="146217" y="2712579"/>
              <a:chExt cx="1552966" cy="1960401"/>
            </a:xfrm>
          </p:grpSpPr>
          <p:grpSp>
            <p:nvGrpSpPr>
              <p:cNvPr id="14435" name="Google Shape;14435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436" name="Google Shape;14436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7" name="Google Shape;14437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8" name="Google Shape;14438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9" name="Google Shape;14439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0" name="Google Shape;14440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1" name="Google Shape;14441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2" name="Google Shape;14442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3" name="Google Shape;14443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4" name="Google Shape;14444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5" name="Google Shape;14445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6" name="Google Shape;14446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7" name="Google Shape;14447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8" name="Google Shape;14448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9" name="Google Shape;14449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450" name="Google Shape;14450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451" name="Google Shape;14451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2" name="Google Shape;14452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3" name="Google Shape;14453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4" name="Google Shape;14454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5" name="Google Shape;14455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6" name="Google Shape;14456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7" name="Google Shape;14457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8" name="Google Shape;14458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9" name="Google Shape;14459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0" name="Google Shape;14460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1" name="Google Shape;14461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2" name="Google Shape;14462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3" name="Google Shape;14463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4" name="Google Shape;14464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465" name="Google Shape;14465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466" name="Google Shape;14466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7" name="Google Shape;14467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8" name="Google Shape;14468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9" name="Google Shape;14469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0" name="Google Shape;14470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1" name="Google Shape;14471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2" name="Google Shape;14472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3" name="Google Shape;14473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4" name="Google Shape;14474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5" name="Google Shape;14475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6" name="Google Shape;14476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7" name="Google Shape;14477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8" name="Google Shape;14478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9" name="Google Shape;14479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480" name="Google Shape;14480;p33"/>
            <p:cNvGrpSpPr/>
            <p:nvPr/>
          </p:nvGrpSpPr>
          <p:grpSpPr>
            <a:xfrm flipH="1" rot="5833972">
              <a:off x="-66601" y="3783346"/>
              <a:ext cx="1279107" cy="1310161"/>
              <a:chOff x="146217" y="2712579"/>
              <a:chExt cx="1552966" cy="1960401"/>
            </a:xfrm>
          </p:grpSpPr>
          <p:grpSp>
            <p:nvGrpSpPr>
              <p:cNvPr id="14481" name="Google Shape;14481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482" name="Google Shape;14482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3" name="Google Shape;14483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4" name="Google Shape;14484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5" name="Google Shape;14485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6" name="Google Shape;14486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7" name="Google Shape;14487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8" name="Google Shape;14488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9" name="Google Shape;14489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0" name="Google Shape;14490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1" name="Google Shape;14491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2" name="Google Shape;14492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3" name="Google Shape;14493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4" name="Google Shape;14494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5" name="Google Shape;14495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496" name="Google Shape;14496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497" name="Google Shape;14497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8" name="Google Shape;14498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9" name="Google Shape;14499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0" name="Google Shape;14500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1" name="Google Shape;14501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2" name="Google Shape;14502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3" name="Google Shape;14503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4" name="Google Shape;14504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5" name="Google Shape;14505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6" name="Google Shape;14506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7" name="Google Shape;14507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8" name="Google Shape;14508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9" name="Google Shape;14509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0" name="Google Shape;14510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511" name="Google Shape;14511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512" name="Google Shape;14512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3" name="Google Shape;14513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4" name="Google Shape;14514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5" name="Google Shape;14515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6" name="Google Shape;14516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7" name="Google Shape;14517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8" name="Google Shape;14518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9" name="Google Shape;14519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0" name="Google Shape;14520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1" name="Google Shape;14521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2" name="Google Shape;14522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3" name="Google Shape;14523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4" name="Google Shape;14524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5" name="Google Shape;14525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526" name="Google Shape;14526;p33"/>
            <p:cNvGrpSpPr/>
            <p:nvPr/>
          </p:nvGrpSpPr>
          <p:grpSpPr>
            <a:xfrm>
              <a:off x="3052" y="3783423"/>
              <a:ext cx="1279023" cy="1310332"/>
              <a:chOff x="146217" y="2712579"/>
              <a:chExt cx="1552966" cy="1960401"/>
            </a:xfrm>
          </p:grpSpPr>
          <p:grpSp>
            <p:nvGrpSpPr>
              <p:cNvPr id="14527" name="Google Shape;14527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528" name="Google Shape;14528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9" name="Google Shape;14529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0" name="Google Shape;14530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1" name="Google Shape;14531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2" name="Google Shape;14532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3" name="Google Shape;14533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4" name="Google Shape;14534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5" name="Google Shape;14535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6" name="Google Shape;14536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7" name="Google Shape;14537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8" name="Google Shape;14538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9" name="Google Shape;14539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0" name="Google Shape;14540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1" name="Google Shape;14541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542" name="Google Shape;14542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543" name="Google Shape;14543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4" name="Google Shape;14544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5" name="Google Shape;14545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6" name="Google Shape;14546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7" name="Google Shape;14547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8" name="Google Shape;14548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9" name="Google Shape;14549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0" name="Google Shape;14550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1" name="Google Shape;14551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2" name="Google Shape;14552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3" name="Google Shape;14553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4" name="Google Shape;14554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5" name="Google Shape;14555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6" name="Google Shape;14556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557" name="Google Shape;14557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558" name="Google Shape;14558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9" name="Google Shape;14559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0" name="Google Shape;14560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1" name="Google Shape;14561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2" name="Google Shape;14562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3" name="Google Shape;14563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4" name="Google Shape;14564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5" name="Google Shape;14565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6" name="Google Shape;14566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7" name="Google Shape;14567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8" name="Google Shape;14568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9" name="Google Shape;14569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0" name="Google Shape;14570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1" name="Google Shape;14571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572" name="Google Shape;14572;p33"/>
            <p:cNvGrpSpPr/>
            <p:nvPr/>
          </p:nvGrpSpPr>
          <p:grpSpPr>
            <a:xfrm flipH="1" rot="-7380540">
              <a:off x="85736" y="3935762"/>
              <a:ext cx="1279099" cy="1310124"/>
              <a:chOff x="146217" y="2712579"/>
              <a:chExt cx="1552966" cy="1960401"/>
            </a:xfrm>
          </p:grpSpPr>
          <p:grpSp>
            <p:nvGrpSpPr>
              <p:cNvPr id="14573" name="Google Shape;14573;p33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14574" name="Google Shape;14574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5" name="Google Shape;14575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6" name="Google Shape;14576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7" name="Google Shape;14577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8" name="Google Shape;14578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9" name="Google Shape;14579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0" name="Google Shape;14580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1" name="Google Shape;14581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2" name="Google Shape;14582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3" name="Google Shape;14583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4" name="Google Shape;14584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5" name="Google Shape;14585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6" name="Google Shape;14586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7" name="Google Shape;14587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588" name="Google Shape;14588;p33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14589" name="Google Shape;14589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0" name="Google Shape;14590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1" name="Google Shape;14591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2" name="Google Shape;14592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3" name="Google Shape;14593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4" name="Google Shape;14594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5" name="Google Shape;14595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6" name="Google Shape;14596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7" name="Google Shape;14597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8" name="Google Shape;14598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9" name="Google Shape;14599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0" name="Google Shape;14600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1" name="Google Shape;14601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2" name="Google Shape;14602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603" name="Google Shape;14603;p33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14604" name="Google Shape;14604;p33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5" name="Google Shape;14605;p33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6" name="Google Shape;14606;p33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7" name="Google Shape;14607;p33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8" name="Google Shape;14608;p33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9" name="Google Shape;14609;p33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0" name="Google Shape;14610;p33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1" name="Google Shape;14611;p33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2" name="Google Shape;14612;p33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3" name="Google Shape;14613;p33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4" name="Google Shape;14614;p33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5" name="Google Shape;14615;p33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6" name="Google Shape;14616;p33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7" name="Google Shape;14617;p33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4618" name="Google Shape;14618;p33"/>
          <p:cNvSpPr txBox="1"/>
          <p:nvPr>
            <p:ph idx="1" type="subTitle"/>
          </p:nvPr>
        </p:nvSpPr>
        <p:spPr>
          <a:xfrm>
            <a:off x="1812175" y="1535302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619" name="Google Shape;14619;p33"/>
          <p:cNvSpPr txBox="1"/>
          <p:nvPr>
            <p:ph idx="2" type="subTitle"/>
          </p:nvPr>
        </p:nvSpPr>
        <p:spPr>
          <a:xfrm>
            <a:off x="1803691" y="1912447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0" name="Google Shape;14620;p33"/>
          <p:cNvSpPr txBox="1"/>
          <p:nvPr>
            <p:ph idx="3" type="subTitle"/>
          </p:nvPr>
        </p:nvSpPr>
        <p:spPr>
          <a:xfrm>
            <a:off x="1807263" y="3430675"/>
            <a:ext cx="17493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621" name="Google Shape;14621;p33"/>
          <p:cNvSpPr txBox="1"/>
          <p:nvPr>
            <p:ph idx="4" type="subTitle"/>
          </p:nvPr>
        </p:nvSpPr>
        <p:spPr>
          <a:xfrm>
            <a:off x="1803095" y="3807820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2" name="Google Shape;14622;p33"/>
          <p:cNvSpPr txBox="1"/>
          <p:nvPr>
            <p:ph idx="5" type="subTitle"/>
          </p:nvPr>
        </p:nvSpPr>
        <p:spPr>
          <a:xfrm>
            <a:off x="5582922" y="1535311"/>
            <a:ext cx="1749300" cy="3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623" name="Google Shape;14623;p33"/>
          <p:cNvSpPr txBox="1"/>
          <p:nvPr>
            <p:ph idx="6" type="subTitle"/>
          </p:nvPr>
        </p:nvSpPr>
        <p:spPr>
          <a:xfrm>
            <a:off x="5595418" y="1912447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4" name="Google Shape;14624;p33"/>
          <p:cNvSpPr txBox="1"/>
          <p:nvPr>
            <p:ph idx="7" type="subTitle"/>
          </p:nvPr>
        </p:nvSpPr>
        <p:spPr>
          <a:xfrm>
            <a:off x="5582697" y="3430675"/>
            <a:ext cx="1746000" cy="3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625" name="Google Shape;14625;p33"/>
          <p:cNvSpPr txBox="1"/>
          <p:nvPr>
            <p:ph idx="8" type="subTitle"/>
          </p:nvPr>
        </p:nvSpPr>
        <p:spPr>
          <a:xfrm>
            <a:off x="5596614" y="3807825"/>
            <a:ext cx="17493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26" name="Google Shape;14626;p3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5_1">
    <p:spTree>
      <p:nvGrpSpPr>
        <p:cNvPr id="14627" name="Shape 14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28" name="Google Shape;14628;p3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4629" name="Google Shape;14629;p3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30" name="Google Shape;14630;p3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631" name="Google Shape;14631;p3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2" name="Google Shape;14632;p3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3" name="Google Shape;14633;p3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4" name="Google Shape;14634;p3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5" name="Google Shape;14635;p3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6" name="Google Shape;14636;p3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7" name="Google Shape;14637;p3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8" name="Google Shape;14638;p3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9" name="Google Shape;14639;p3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0" name="Google Shape;14640;p3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1" name="Google Shape;14641;p3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2" name="Google Shape;14642;p3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3" name="Google Shape;14643;p3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4" name="Google Shape;14644;p3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5" name="Google Shape;14645;p3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6" name="Google Shape;14646;p3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7" name="Google Shape;14647;p3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8" name="Google Shape;14648;p3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9" name="Google Shape;14649;p3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0" name="Google Shape;14650;p3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1" name="Google Shape;14651;p3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2" name="Google Shape;14652;p3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3" name="Google Shape;14653;p3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4" name="Google Shape;14654;p3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5" name="Google Shape;14655;p3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56" name="Google Shape;14656;p3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657" name="Google Shape;14657;p3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8" name="Google Shape;14658;p3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9" name="Google Shape;14659;p3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0" name="Google Shape;14660;p3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1" name="Google Shape;14661;p3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2" name="Google Shape;14662;p3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3" name="Google Shape;14663;p3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4" name="Google Shape;14664;p3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5" name="Google Shape;14665;p3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6" name="Google Shape;14666;p3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7" name="Google Shape;14667;p3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8" name="Google Shape;14668;p3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9" name="Google Shape;14669;p3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0" name="Google Shape;14670;p3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1" name="Google Shape;14671;p3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2" name="Google Shape;14672;p3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3" name="Google Shape;14673;p3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4" name="Google Shape;14674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5" name="Google Shape;14675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6" name="Google Shape;14676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7" name="Google Shape;14677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8" name="Google Shape;14678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9" name="Google Shape;14679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0" name="Google Shape;14680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1" name="Google Shape;14681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2" name="Google Shape;14682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683" name="Google Shape;14683;p3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4" name="Google Shape;14684;p3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5" name="Google Shape;14685;p3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3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7" name="Google Shape;14687;p3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8" name="Google Shape;14688;p3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3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3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1" name="Google Shape;14691;p3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2" name="Google Shape;14692;p3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3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4" name="Google Shape;14694;p3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5" name="Google Shape;14695;p3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6" name="Google Shape;14696;p3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3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3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3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3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3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2" name="Google Shape;14702;p3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3" name="Google Shape;14703;p3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4" name="Google Shape;14704;p3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5" name="Google Shape;14705;p3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6" name="Google Shape;14706;p3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7" name="Google Shape;14707;p3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8" name="Google Shape;14708;p3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9" name="Google Shape;14709;p3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3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3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3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3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3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3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6" name="Google Shape;14716;p3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3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3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3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0" name="Google Shape;14720;p3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1" name="Google Shape;14721;p3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2" name="Google Shape;14722;p3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3" name="Google Shape;14723;p3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4" name="Google Shape;14724;p3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3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3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7" name="Google Shape;14727;p3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8" name="Google Shape;14728;p3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9" name="Google Shape;14729;p3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0" name="Google Shape;14730;p3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1" name="Google Shape;14731;p3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3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3" name="Google Shape;14733;p3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4" name="Google Shape;14734;p3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5" name="Google Shape;14735;p3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6" name="Google Shape;14736;p3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7" name="Google Shape;14737;p3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3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3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0" name="Google Shape;14740;p3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1" name="Google Shape;14741;p3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3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3" name="Google Shape;14743;p3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4" name="Google Shape;14744;p3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5" name="Google Shape;14745;p3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3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3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3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9" name="Google Shape;14749;p3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0" name="Google Shape;14750;p3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1" name="Google Shape;14751;p3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2" name="Google Shape;14752;p3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3" name="Google Shape;14753;p3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4" name="Google Shape;14754;p3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5" name="Google Shape;14755;p3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6" name="Google Shape;14756;p3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7" name="Google Shape;14757;p3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8" name="Google Shape;14758;p3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9" name="Google Shape;14759;p3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0" name="Google Shape;14760;p3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1" name="Google Shape;14761;p3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2" name="Google Shape;14762;p3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3" name="Google Shape;14763;p3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4" name="Google Shape;14764;p3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5" name="Google Shape;14765;p3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3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3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8" name="Google Shape;14768;p3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9" name="Google Shape;14769;p3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0" name="Google Shape;14770;p3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1" name="Google Shape;14771;p3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2" name="Google Shape;14772;p3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3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3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5" name="Google Shape;14775;p3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6" name="Google Shape;14776;p3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7" name="Google Shape;14777;p3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8" name="Google Shape;14778;p3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9" name="Google Shape;14779;p3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0" name="Google Shape;14780;p3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1" name="Google Shape;14781;p3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2" name="Google Shape;14782;p3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783" name="Google Shape;14783;p3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4784" name="Google Shape;14784;p3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5" name="Google Shape;14785;p3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6" name="Google Shape;14786;p3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7" name="Google Shape;14787;p3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8" name="Google Shape;14788;p3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9" name="Google Shape;14789;p3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0" name="Google Shape;14790;p3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1" name="Google Shape;14791;p3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2" name="Google Shape;14792;p3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3" name="Google Shape;14793;p3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4" name="Google Shape;14794;p3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5" name="Google Shape;14795;p3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6" name="Google Shape;14796;p3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7" name="Google Shape;14797;p3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8" name="Google Shape;14798;p3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9" name="Google Shape;14799;p3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0" name="Google Shape;14800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1" name="Google Shape;14801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2" name="Google Shape;14802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3" name="Google Shape;14803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4" name="Google Shape;14804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5" name="Google Shape;14805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6" name="Google Shape;14806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7" name="Google Shape;14807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8" name="Google Shape;14808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9" name="Google Shape;14809;p3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810" name="Google Shape;14810;p3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1" name="Google Shape;14811;p3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2" name="Google Shape;14812;p3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3" name="Google Shape;14813;p3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4" name="Google Shape;14814;p3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15" name="Google Shape;14815;p3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4816" name="Google Shape;14816;p3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7" name="Google Shape;14817;p3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8" name="Google Shape;14818;p3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9" name="Google Shape;14819;p3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0" name="Google Shape;14820;p3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1" name="Google Shape;14821;p3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2" name="Google Shape;14822;p3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3" name="Google Shape;14823;p3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4" name="Google Shape;14824;p3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5" name="Google Shape;14825;p3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6" name="Google Shape;14826;p3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7" name="Google Shape;14827;p3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8" name="Google Shape;14828;p3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9" name="Google Shape;14829;p3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0" name="Google Shape;14830;p3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1" name="Google Shape;14831;p3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2" name="Google Shape;14832;p3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3" name="Google Shape;14833;p3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4" name="Google Shape;14834;p3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5" name="Google Shape;14835;p3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6" name="Google Shape;14836;p3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7" name="Google Shape;14837;p3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8" name="Google Shape;14838;p3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9" name="Google Shape;14839;p3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0" name="Google Shape;14840;p3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1" name="Google Shape;14841;p3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842" name="Google Shape;14842;p3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43" name="Google Shape;14843;p3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4844" name="Google Shape;14844;p3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5" name="Google Shape;14845;p3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6" name="Google Shape;14846;p3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7" name="Google Shape;14847;p3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8" name="Google Shape;14848;p3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9" name="Google Shape;14849;p3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0" name="Google Shape;14850;p3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1" name="Google Shape;14851;p3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2" name="Google Shape;14852;p3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3" name="Google Shape;14853;p3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4" name="Google Shape;14854;p3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5" name="Google Shape;14855;p3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6" name="Google Shape;14856;p3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7" name="Google Shape;14857;p3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8" name="Google Shape;14858;p3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9" name="Google Shape;14859;p3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0" name="Google Shape;14860;p3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1" name="Google Shape;14861;p3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2" name="Google Shape;14862;p3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3" name="Google Shape;14863;p3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4" name="Google Shape;14864;p3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5" name="Google Shape;14865;p3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6" name="Google Shape;14866;p3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7" name="Google Shape;14867;p3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8" name="Google Shape;14868;p3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9" name="Google Shape;14869;p3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870" name="Google Shape;14870;p34"/>
          <p:cNvSpPr txBox="1"/>
          <p:nvPr>
            <p:ph idx="1" type="subTitle"/>
          </p:nvPr>
        </p:nvSpPr>
        <p:spPr>
          <a:xfrm>
            <a:off x="1628185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871" name="Google Shape;14871;p34"/>
          <p:cNvSpPr txBox="1"/>
          <p:nvPr>
            <p:ph idx="2" type="subTitle"/>
          </p:nvPr>
        </p:nvSpPr>
        <p:spPr>
          <a:xfrm>
            <a:off x="1385935" y="3395830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872" name="Google Shape;14872;p34"/>
          <p:cNvSpPr txBox="1"/>
          <p:nvPr>
            <p:ph idx="3" type="subTitle"/>
          </p:nvPr>
        </p:nvSpPr>
        <p:spPr>
          <a:xfrm>
            <a:off x="3463717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873" name="Google Shape;14873;p34"/>
          <p:cNvSpPr txBox="1"/>
          <p:nvPr>
            <p:ph idx="4" type="subTitle"/>
          </p:nvPr>
        </p:nvSpPr>
        <p:spPr>
          <a:xfrm>
            <a:off x="3221467" y="3395828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874" name="Google Shape;14874;p34"/>
          <p:cNvSpPr txBox="1"/>
          <p:nvPr>
            <p:ph idx="5" type="subTitle"/>
          </p:nvPr>
        </p:nvSpPr>
        <p:spPr>
          <a:xfrm>
            <a:off x="5288151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875" name="Google Shape;14875;p34"/>
          <p:cNvSpPr txBox="1"/>
          <p:nvPr>
            <p:ph idx="6" type="subTitle"/>
          </p:nvPr>
        </p:nvSpPr>
        <p:spPr>
          <a:xfrm>
            <a:off x="5045901" y="3395830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876" name="Google Shape;14876;p34"/>
          <p:cNvSpPr txBox="1"/>
          <p:nvPr>
            <p:ph idx="7" type="subTitle"/>
          </p:nvPr>
        </p:nvSpPr>
        <p:spPr>
          <a:xfrm>
            <a:off x="7119862" y="2955672"/>
            <a:ext cx="9876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4877" name="Google Shape;14877;p34"/>
          <p:cNvSpPr txBox="1"/>
          <p:nvPr>
            <p:ph idx="8" type="subTitle"/>
          </p:nvPr>
        </p:nvSpPr>
        <p:spPr>
          <a:xfrm>
            <a:off x="6877612" y="3395828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878" name="Google Shape;14878;p3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79" name="Google Shape;14879;p34"/>
          <p:cNvSpPr txBox="1"/>
          <p:nvPr>
            <p:ph hasCustomPrompt="1" idx="9" type="title"/>
          </p:nvPr>
        </p:nvSpPr>
        <p:spPr>
          <a:xfrm>
            <a:off x="1303585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0" name="Google Shape;14880;p34"/>
          <p:cNvSpPr txBox="1"/>
          <p:nvPr>
            <p:ph hasCustomPrompt="1" idx="13" type="title"/>
          </p:nvPr>
        </p:nvSpPr>
        <p:spPr>
          <a:xfrm>
            <a:off x="3134144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1" name="Google Shape;14881;p34"/>
          <p:cNvSpPr txBox="1"/>
          <p:nvPr>
            <p:ph hasCustomPrompt="1" idx="14" type="title"/>
          </p:nvPr>
        </p:nvSpPr>
        <p:spPr>
          <a:xfrm>
            <a:off x="4964703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4882" name="Google Shape;14882;p34"/>
          <p:cNvSpPr txBox="1"/>
          <p:nvPr>
            <p:ph hasCustomPrompt="1" idx="15" type="title"/>
          </p:nvPr>
        </p:nvSpPr>
        <p:spPr>
          <a:xfrm>
            <a:off x="6795262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5_1_1">
    <p:spTree>
      <p:nvGrpSpPr>
        <p:cNvPr id="14883" name="Shape 14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84" name="Google Shape;14884;p3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4885" name="Google Shape;14885;p3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886" name="Google Shape;14886;p3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4887" name="Google Shape;14887;p3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8" name="Google Shape;14888;p3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9" name="Google Shape;14889;p3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0" name="Google Shape;14890;p3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1" name="Google Shape;14891;p3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2" name="Google Shape;14892;p3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3" name="Google Shape;14893;p3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4" name="Google Shape;14894;p3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5" name="Google Shape;14895;p3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6" name="Google Shape;14896;p3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7" name="Google Shape;14897;p3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8" name="Google Shape;14898;p3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9" name="Google Shape;14899;p3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0" name="Google Shape;14900;p3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1" name="Google Shape;14901;p3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2" name="Google Shape;14902;p3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3" name="Google Shape;14903;p3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4" name="Google Shape;14904;p3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5" name="Google Shape;14905;p3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6" name="Google Shape;14906;p3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7" name="Google Shape;14907;p3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8" name="Google Shape;14908;p3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9" name="Google Shape;14909;p3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0" name="Google Shape;14910;p3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1" name="Google Shape;14911;p3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12" name="Google Shape;14912;p3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4913" name="Google Shape;14913;p3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4" name="Google Shape;14914;p3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5" name="Google Shape;14915;p3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6" name="Google Shape;14916;p3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7" name="Google Shape;14917;p3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8" name="Google Shape;14918;p3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9" name="Google Shape;14919;p3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0" name="Google Shape;14920;p3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1" name="Google Shape;14921;p3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2" name="Google Shape;14922;p3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3" name="Google Shape;14923;p3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4" name="Google Shape;14924;p3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5" name="Google Shape;14925;p3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6" name="Google Shape;14926;p3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7" name="Google Shape;14927;p3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8" name="Google Shape;14928;p3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9" name="Google Shape;14929;p3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0" name="Google Shape;14930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1" name="Google Shape;14931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2" name="Google Shape;14932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3" name="Google Shape;14933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4" name="Google Shape;14934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5" name="Google Shape;14935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6" name="Google Shape;14936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7" name="Google Shape;14937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8" name="Google Shape;14938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939" name="Google Shape;14939;p3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0" name="Google Shape;14940;p3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1" name="Google Shape;14941;p3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2" name="Google Shape;14942;p3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3" name="Google Shape;14943;p3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4" name="Google Shape;14944;p3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5" name="Google Shape;14945;p3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6" name="Google Shape;14946;p3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7" name="Google Shape;14947;p3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8" name="Google Shape;14948;p3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9" name="Google Shape;14949;p3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0" name="Google Shape;14950;p3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1" name="Google Shape;14951;p3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2" name="Google Shape;14952;p3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3" name="Google Shape;14953;p3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4" name="Google Shape;14954;p3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5" name="Google Shape;14955;p3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6" name="Google Shape;14956;p3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7" name="Google Shape;14957;p3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8" name="Google Shape;14958;p3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9" name="Google Shape;14959;p3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0" name="Google Shape;14960;p3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1" name="Google Shape;14961;p3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2" name="Google Shape;14962;p3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3" name="Google Shape;14963;p3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4" name="Google Shape;14964;p3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5" name="Google Shape;14965;p3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6" name="Google Shape;14966;p3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7" name="Google Shape;14967;p3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8" name="Google Shape;14968;p3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9" name="Google Shape;14969;p3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0" name="Google Shape;14970;p3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1" name="Google Shape;14971;p3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2" name="Google Shape;14972;p3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3" name="Google Shape;14973;p3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4" name="Google Shape;14974;p3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5" name="Google Shape;14975;p3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6" name="Google Shape;14976;p3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7" name="Google Shape;14977;p3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8" name="Google Shape;14978;p3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9" name="Google Shape;14979;p3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0" name="Google Shape;14980;p3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1" name="Google Shape;14981;p3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2" name="Google Shape;14982;p3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3" name="Google Shape;14983;p3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4" name="Google Shape;14984;p3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5" name="Google Shape;14985;p3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6" name="Google Shape;14986;p3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7" name="Google Shape;14987;p3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8" name="Google Shape;14988;p3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9" name="Google Shape;14989;p3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0" name="Google Shape;14990;p3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1" name="Google Shape;14991;p3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2" name="Google Shape;14992;p3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3" name="Google Shape;14993;p3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4" name="Google Shape;14994;p3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5" name="Google Shape;14995;p3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6" name="Google Shape;14996;p3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7" name="Google Shape;14997;p3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8" name="Google Shape;14998;p3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9" name="Google Shape;14999;p3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0" name="Google Shape;15000;p3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1" name="Google Shape;15001;p3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2" name="Google Shape;15002;p3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3" name="Google Shape;15003;p3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4" name="Google Shape;15004;p3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5" name="Google Shape;15005;p3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6" name="Google Shape;15006;p3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7" name="Google Shape;15007;p3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8" name="Google Shape;15008;p3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9" name="Google Shape;15009;p3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0" name="Google Shape;15010;p3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1" name="Google Shape;15011;p3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2" name="Google Shape;15012;p3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3" name="Google Shape;15013;p3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4" name="Google Shape;15014;p3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5" name="Google Shape;15015;p3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6" name="Google Shape;15016;p3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7" name="Google Shape;15017;p3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8" name="Google Shape;15018;p3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9" name="Google Shape;15019;p3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0" name="Google Shape;15020;p3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1" name="Google Shape;15021;p3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2" name="Google Shape;15022;p3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3" name="Google Shape;15023;p3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4" name="Google Shape;15024;p3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5" name="Google Shape;15025;p3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6" name="Google Shape;15026;p3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7" name="Google Shape;15027;p3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8" name="Google Shape;15028;p3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9" name="Google Shape;15029;p3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0" name="Google Shape;15030;p3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1" name="Google Shape;15031;p3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2" name="Google Shape;15032;p3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3" name="Google Shape;15033;p3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4" name="Google Shape;15034;p3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5" name="Google Shape;15035;p3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6" name="Google Shape;15036;p3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7" name="Google Shape;15037;p3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8" name="Google Shape;15038;p3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39" name="Google Shape;15039;p3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5040" name="Google Shape;15040;p3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1" name="Google Shape;15041;p3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2" name="Google Shape;15042;p3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3" name="Google Shape;15043;p3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4" name="Google Shape;15044;p3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5" name="Google Shape;15045;p3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6" name="Google Shape;15046;p3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7" name="Google Shape;15047;p3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8" name="Google Shape;15048;p3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9" name="Google Shape;15049;p3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0" name="Google Shape;15050;p3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1" name="Google Shape;15051;p3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2" name="Google Shape;15052;p3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3" name="Google Shape;15053;p3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4" name="Google Shape;15054;p3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5" name="Google Shape;15055;p3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6" name="Google Shape;15056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7" name="Google Shape;15057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8" name="Google Shape;15058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9" name="Google Shape;15059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0" name="Google Shape;15060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1" name="Google Shape;15061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2" name="Google Shape;15062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3" name="Google Shape;15063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4" name="Google Shape;15064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5" name="Google Shape;15065;p3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066" name="Google Shape;15066;p3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7" name="Google Shape;15067;p3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8" name="Google Shape;15068;p3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9" name="Google Shape;15069;p3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0" name="Google Shape;15070;p3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71" name="Google Shape;15071;p3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5072" name="Google Shape;15072;p3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3" name="Google Shape;15073;p3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4" name="Google Shape;15074;p3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5" name="Google Shape;15075;p3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6" name="Google Shape;15076;p3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7" name="Google Shape;15077;p3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8" name="Google Shape;15078;p3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9" name="Google Shape;15079;p3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0" name="Google Shape;15080;p3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1" name="Google Shape;15081;p3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2" name="Google Shape;15082;p3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3" name="Google Shape;15083;p3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4" name="Google Shape;15084;p3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5" name="Google Shape;15085;p3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6" name="Google Shape;15086;p3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7" name="Google Shape;15087;p3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8" name="Google Shape;15088;p3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9" name="Google Shape;15089;p3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0" name="Google Shape;15090;p3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1" name="Google Shape;15091;p3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2" name="Google Shape;15092;p3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3" name="Google Shape;15093;p3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4" name="Google Shape;15094;p3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5" name="Google Shape;15095;p3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6" name="Google Shape;15096;p3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7" name="Google Shape;15097;p3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098" name="Google Shape;15098;p3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99" name="Google Shape;15099;p3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5100" name="Google Shape;15100;p3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1" name="Google Shape;15101;p3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2" name="Google Shape;15102;p3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3" name="Google Shape;15103;p3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4" name="Google Shape;15104;p3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5" name="Google Shape;15105;p3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6" name="Google Shape;15106;p3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7" name="Google Shape;15107;p3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8" name="Google Shape;15108;p3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9" name="Google Shape;15109;p3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0" name="Google Shape;15110;p3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1" name="Google Shape;15111;p3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2" name="Google Shape;15112;p3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3" name="Google Shape;15113;p3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4" name="Google Shape;15114;p3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5" name="Google Shape;15115;p3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6" name="Google Shape;15116;p3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7" name="Google Shape;15117;p3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8" name="Google Shape;15118;p3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9" name="Google Shape;15119;p3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0" name="Google Shape;15120;p3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1" name="Google Shape;15121;p3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2" name="Google Shape;15122;p3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3" name="Google Shape;15123;p3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4" name="Google Shape;15124;p3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5" name="Google Shape;15125;p3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126" name="Google Shape;15126;p35"/>
          <p:cNvSpPr txBox="1"/>
          <p:nvPr>
            <p:ph idx="1" type="subTitle"/>
          </p:nvPr>
        </p:nvSpPr>
        <p:spPr>
          <a:xfrm>
            <a:off x="1036120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5127" name="Google Shape;15127;p35"/>
          <p:cNvSpPr txBox="1"/>
          <p:nvPr>
            <p:ph idx="2" type="subTitle"/>
          </p:nvPr>
        </p:nvSpPr>
        <p:spPr>
          <a:xfrm>
            <a:off x="793870" y="3395830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128" name="Google Shape;15128;p35"/>
          <p:cNvSpPr txBox="1"/>
          <p:nvPr>
            <p:ph idx="3" type="subTitle"/>
          </p:nvPr>
        </p:nvSpPr>
        <p:spPr>
          <a:xfrm>
            <a:off x="2866679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5129" name="Google Shape;15129;p35"/>
          <p:cNvSpPr txBox="1"/>
          <p:nvPr>
            <p:ph idx="4" type="subTitle"/>
          </p:nvPr>
        </p:nvSpPr>
        <p:spPr>
          <a:xfrm>
            <a:off x="2624429" y="3395828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130" name="Google Shape;15130;p35"/>
          <p:cNvSpPr txBox="1"/>
          <p:nvPr>
            <p:ph idx="5" type="subTitle"/>
          </p:nvPr>
        </p:nvSpPr>
        <p:spPr>
          <a:xfrm>
            <a:off x="4697238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5131" name="Google Shape;15131;p35"/>
          <p:cNvSpPr txBox="1"/>
          <p:nvPr>
            <p:ph idx="6" type="subTitle"/>
          </p:nvPr>
        </p:nvSpPr>
        <p:spPr>
          <a:xfrm>
            <a:off x="4454988" y="3395830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132" name="Google Shape;15132;p35"/>
          <p:cNvSpPr txBox="1"/>
          <p:nvPr>
            <p:ph idx="7" type="subTitle"/>
          </p:nvPr>
        </p:nvSpPr>
        <p:spPr>
          <a:xfrm>
            <a:off x="6527797" y="2955672"/>
            <a:ext cx="9876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5133" name="Google Shape;15133;p35"/>
          <p:cNvSpPr txBox="1"/>
          <p:nvPr>
            <p:ph idx="8" type="subTitle"/>
          </p:nvPr>
        </p:nvSpPr>
        <p:spPr>
          <a:xfrm>
            <a:off x="6285547" y="3395828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134" name="Google Shape;15134;p35"/>
          <p:cNvSpPr txBox="1"/>
          <p:nvPr>
            <p:ph hasCustomPrompt="1" type="title"/>
          </p:nvPr>
        </p:nvSpPr>
        <p:spPr>
          <a:xfrm>
            <a:off x="711520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5" name="Google Shape;15135;p35"/>
          <p:cNvSpPr txBox="1"/>
          <p:nvPr>
            <p:ph hasCustomPrompt="1" idx="9" type="title"/>
          </p:nvPr>
        </p:nvSpPr>
        <p:spPr>
          <a:xfrm>
            <a:off x="2542079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6" name="Google Shape;15136;p35"/>
          <p:cNvSpPr txBox="1"/>
          <p:nvPr>
            <p:ph hasCustomPrompt="1" idx="13" type="title"/>
          </p:nvPr>
        </p:nvSpPr>
        <p:spPr>
          <a:xfrm>
            <a:off x="4372638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7" name="Google Shape;15137;p35"/>
          <p:cNvSpPr txBox="1"/>
          <p:nvPr>
            <p:ph hasCustomPrompt="1" idx="14" type="title"/>
          </p:nvPr>
        </p:nvSpPr>
        <p:spPr>
          <a:xfrm>
            <a:off x="6203197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5138" name="Google Shape;15138;p35"/>
          <p:cNvSpPr txBox="1"/>
          <p:nvPr>
            <p:ph idx="15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5139" name="Google Shape;15139;p35"/>
          <p:cNvGrpSpPr/>
          <p:nvPr/>
        </p:nvGrpSpPr>
        <p:grpSpPr>
          <a:xfrm>
            <a:off x="8029771" y="1272521"/>
            <a:ext cx="3172449" cy="3172449"/>
            <a:chOff x="5007123" y="2079403"/>
            <a:chExt cx="687600" cy="687600"/>
          </a:xfrm>
        </p:grpSpPr>
        <p:sp>
          <p:nvSpPr>
            <p:cNvPr id="15140" name="Google Shape;15140;p35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1" name="Google Shape;15141;p35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2" name="Google Shape;15142;p35"/>
            <p:cNvSpPr/>
            <p:nvPr/>
          </p:nvSpPr>
          <p:spPr>
            <a:xfrm>
              <a:off x="5273439" y="2345617"/>
              <a:ext cx="155100" cy="1551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43" name="Google Shape;15143;p35"/>
          <p:cNvGrpSpPr/>
          <p:nvPr/>
        </p:nvGrpSpPr>
        <p:grpSpPr>
          <a:xfrm flipH="1" rot="5509917">
            <a:off x="7938542" y="782328"/>
            <a:ext cx="3607845" cy="3378307"/>
            <a:chOff x="5272775" y="2011375"/>
            <a:chExt cx="3027200" cy="2935100"/>
          </a:xfrm>
        </p:grpSpPr>
        <p:sp>
          <p:nvSpPr>
            <p:cNvPr id="15144" name="Google Shape;15144;p35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5" name="Google Shape;15145;p35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6" name="Google Shape;15146;p35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7" name="Google Shape;15147;p35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8" name="Google Shape;15148;p35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9" name="Google Shape;15149;p35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0" name="Google Shape;15150;p35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1" name="Google Shape;15151;p35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2" name="Google Shape;15152;p35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3" name="Google Shape;15153;p35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4" name="Google Shape;15154;p35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5" name="Google Shape;15155;p35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6" name="Google Shape;15156;p35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7" name="Google Shape;15157;p35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8" name="Google Shape;15158;p35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9" name="Google Shape;15159;p35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0" name="Google Shape;15160;p35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1" name="Google Shape;15161;p35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2" name="Google Shape;15162;p35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3" name="Google Shape;15163;p35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4" name="Google Shape;15164;p35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5" name="Google Shape;15165;p35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6" name="Google Shape;15166;p35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7" name="Google Shape;15167;p35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8" name="Google Shape;15168;p35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9" name="Google Shape;15169;p35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0" name="Google Shape;15170;p35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1" name="Google Shape;15171;p35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2" name="Google Shape;15172;p35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3" name="Google Shape;15173;p35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4" name="Google Shape;15174;p35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5" name="Google Shape;15175;p35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6" name="Google Shape;15176;p35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7" name="Google Shape;15177;p35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8" name="Google Shape;15178;p35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9" name="Google Shape;15179;p35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0" name="Google Shape;15180;p35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1" name="Google Shape;15181;p35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2" name="Google Shape;15182;p35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3" name="Google Shape;15183;p35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4" name="Google Shape;15184;p35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5" name="Google Shape;15185;p35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6" name="Google Shape;15186;p35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7" name="Google Shape;15187;p35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8" name="Google Shape;15188;p35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9" name="Google Shape;15189;p35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0" name="Google Shape;15190;p35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1" name="Google Shape;15191;p35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2" name="Google Shape;15192;p35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3" name="Google Shape;15193;p35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4" name="Google Shape;15194;p35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5" name="Google Shape;15195;p35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6" name="Google Shape;15196;p35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7" name="Google Shape;15197;p35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8" name="Google Shape;15198;p35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9" name="Google Shape;15199;p35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0" name="Google Shape;15200;p35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1" name="Google Shape;15201;p35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2" name="Google Shape;15202;p35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3" name="Google Shape;15203;p35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4" name="Google Shape;15204;p35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5" name="Google Shape;15205;p35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6" name="Google Shape;15206;p35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7" name="Google Shape;15207;p35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8" name="Google Shape;15208;p35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9" name="Google Shape;15209;p35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0" name="Google Shape;15210;p35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1" name="Google Shape;15211;p35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2" name="Google Shape;15212;p35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3" name="Google Shape;15213;p35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4" name="Google Shape;15214;p35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5" name="Google Shape;15215;p35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6" name="Google Shape;15216;p35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7" name="Google Shape;15217;p35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8" name="Google Shape;15218;p35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9" name="Google Shape;15219;p35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0" name="Google Shape;15220;p35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1" name="Google Shape;15221;p35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2" name="Google Shape;15222;p35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3" name="Google Shape;15223;p35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4" name="Google Shape;15224;p35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5" name="Google Shape;15225;p35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6" name="Google Shape;15226;p35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7" name="Google Shape;15227;p35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8" name="Google Shape;15228;p35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9" name="Google Shape;15229;p35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0" name="Google Shape;15230;p35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1" name="Google Shape;15231;p35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2" name="Google Shape;15232;p35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3" name="Google Shape;15233;p35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4" name="Google Shape;15234;p35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5" name="Google Shape;15235;p35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6" name="Google Shape;15236;p35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7" name="Google Shape;15237;p35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8" name="Google Shape;15238;p35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9" name="Google Shape;15239;p35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0" name="Google Shape;15240;p35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1" name="Google Shape;15241;p35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2" name="Google Shape;15242;p35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3" name="Google Shape;15243;p35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4" name="Google Shape;15244;p35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5" name="Google Shape;15245;p35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6" name="Google Shape;15246;p35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7" name="Google Shape;15247;p35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8" name="Google Shape;15248;p35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9" name="Google Shape;15249;p35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0" name="Google Shape;15250;p35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1" name="Google Shape;15251;p35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2" name="Google Shape;15252;p35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3" name="Google Shape;15253;p35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4" name="Google Shape;15254;p35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5" name="Google Shape;15255;p35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6" name="Google Shape;15256;p35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7" name="Google Shape;15257;p35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8" name="Google Shape;15258;p35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9" name="Google Shape;15259;p35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0" name="Google Shape;15260;p35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1" name="Google Shape;15261;p35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2" name="Google Shape;15262;p35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3" name="Google Shape;15263;p35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4" name="Google Shape;15264;p35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5" name="Google Shape;15265;p35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6" name="Google Shape;15266;p35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7" name="Google Shape;15267;p35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8" name="Google Shape;15268;p35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9" name="Google Shape;15269;p35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0" name="Google Shape;15270;p35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1" name="Google Shape;15271;p35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2" name="Google Shape;15272;p35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3" name="Google Shape;15273;p35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4" name="Google Shape;15274;p35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5" name="Google Shape;15275;p35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6" name="Google Shape;15276;p35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7" name="Google Shape;15277;p35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8" name="Google Shape;15278;p35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9" name="Google Shape;15279;p35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0" name="Google Shape;15280;p35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1" name="Google Shape;15281;p35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2" name="Google Shape;15282;p35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3" name="Google Shape;15283;p35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4" name="Google Shape;15284;p35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5" name="Google Shape;15285;p35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6" name="Google Shape;15286;p35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7" name="Google Shape;15287;p35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8" name="Google Shape;15288;p35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9" name="Google Shape;15289;p35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0" name="Google Shape;15290;p35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1" name="Google Shape;15291;p35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2" name="Google Shape;15292;p35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3" name="Google Shape;15293;p35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4" name="Google Shape;15294;p35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5" name="Google Shape;15295;p35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6" name="Google Shape;15296;p35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7" name="Google Shape;15297;p35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8" name="Google Shape;15298;p35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9" name="Google Shape;15299;p35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0" name="Google Shape;15300;p35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1" name="Google Shape;15301;p35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2" name="Google Shape;15302;p35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3" name="Google Shape;15303;p35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4" name="Google Shape;15304;p35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5" name="Google Shape;15305;p35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6" name="Google Shape;15306;p35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7" name="Google Shape;15307;p35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8" name="Google Shape;15308;p35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9" name="Google Shape;15309;p35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0" name="Google Shape;15310;p35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1" name="Google Shape;15311;p35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2" name="Google Shape;15312;p35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3" name="Google Shape;15313;p35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4" name="Google Shape;15314;p35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5" name="Google Shape;15315;p35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6" name="Google Shape;15316;p35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7" name="Google Shape;15317;p35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8" name="Google Shape;15318;p35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9" name="Google Shape;15319;p35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0" name="Google Shape;15320;p35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1" name="Google Shape;15321;p35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2" name="Google Shape;15322;p35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3" name="Google Shape;15323;p35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4" name="Google Shape;15324;p35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5" name="Google Shape;15325;p35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6" name="Google Shape;15326;p35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7" name="Google Shape;15327;p35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8" name="Google Shape;15328;p35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9" name="Google Shape;15329;p35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0" name="Google Shape;15330;p35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1" name="Google Shape;15331;p35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2" name="Google Shape;15332;p35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3" name="Google Shape;15333;p35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4" name="Google Shape;15334;p35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5" name="Google Shape;15335;p35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6" name="Google Shape;15336;p35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7" name="Google Shape;15337;p35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8" name="Google Shape;15338;p35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9" name="Google Shape;15339;p35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0" name="Google Shape;15340;p35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1" name="Google Shape;15341;p35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2" name="Google Shape;15342;p35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3" name="Google Shape;15343;p35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4" name="Google Shape;15344;p35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5" name="Google Shape;15345;p35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6" name="Google Shape;15346;p35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7" name="Google Shape;15347;p35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8" name="Google Shape;15348;p35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9" name="Google Shape;15349;p35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0" name="Google Shape;15350;p35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1" name="Google Shape;15351;p35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2" name="Google Shape;15352;p35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3" name="Google Shape;15353;p35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4" name="Google Shape;15354;p35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5" name="Google Shape;15355;p35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6" name="Google Shape;15356;p35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7" name="Google Shape;15357;p35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8" name="Google Shape;15358;p35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9" name="Google Shape;15359;p35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0" name="Google Shape;15360;p35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1" name="Google Shape;15361;p35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2" name="Google Shape;15362;p35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3" name="Google Shape;15363;p35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4" name="Google Shape;15364;p35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5" name="Google Shape;15365;p35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6" name="Google Shape;15366;p35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7" name="Google Shape;15367;p35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8" name="Google Shape;15368;p35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9" name="Google Shape;15369;p35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0" name="Google Shape;15370;p35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1" name="Google Shape;15371;p35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2" name="Google Shape;15372;p35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3" name="Google Shape;15373;p35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4" name="Google Shape;15374;p35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5" name="Google Shape;15375;p35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6" name="Google Shape;15376;p35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7" name="Google Shape;15377;p35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8" name="Google Shape;15378;p35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9" name="Google Shape;15379;p35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0" name="Google Shape;15380;p35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1" name="Google Shape;15381;p35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2" name="Google Shape;15382;p35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3" name="Google Shape;15383;p35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4" name="Google Shape;15384;p35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5" name="Google Shape;15385;p35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6" name="Google Shape;15386;p35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7" name="Google Shape;15387;p35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8" name="Google Shape;15388;p35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9" name="Google Shape;15389;p35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0" name="Google Shape;15390;p35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1" name="Google Shape;15391;p35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2" name="Google Shape;15392;p35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3" name="Google Shape;15393;p35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4" name="Google Shape;15394;p35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5" name="Google Shape;15395;p35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6" name="Google Shape;15396;p35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7" name="Google Shape;15397;p35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8" name="Google Shape;15398;p35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9" name="Google Shape;15399;p35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0" name="Google Shape;15400;p35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1" name="Google Shape;15401;p35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2" name="Google Shape;15402;p35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3" name="Google Shape;15403;p35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4" name="Google Shape;15404;p35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5" name="Google Shape;15405;p35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6" name="Google Shape;15406;p35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7" name="Google Shape;15407;p35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8" name="Google Shape;15408;p35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9" name="Google Shape;15409;p35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0" name="Google Shape;15410;p35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1" name="Google Shape;15411;p35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2" name="Google Shape;15412;p35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3" name="Google Shape;15413;p35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4" name="Google Shape;15414;p35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5" name="Google Shape;15415;p35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6" name="Google Shape;15416;p35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7" name="Google Shape;15417;p35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8" name="Google Shape;15418;p35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9" name="Google Shape;15419;p35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0" name="Google Shape;15420;p35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1" name="Google Shape;15421;p35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2" name="Google Shape;15422;p35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3" name="Google Shape;15423;p35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4" name="Google Shape;15424;p35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5" name="Google Shape;15425;p35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6" name="Google Shape;15426;p35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7" name="Google Shape;15427;p35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8" name="Google Shape;15428;p35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9" name="Google Shape;15429;p35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0" name="Google Shape;15430;p35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1" name="Google Shape;15431;p35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2" name="Google Shape;15432;p35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3" name="Google Shape;15433;p35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4" name="Google Shape;15434;p35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5" name="Google Shape;15435;p35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6" name="Google Shape;15436;p35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7" name="Google Shape;15437;p35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8" name="Google Shape;15438;p35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9" name="Google Shape;15439;p35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0" name="Google Shape;15440;p35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1" name="Google Shape;15441;p35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2" name="Google Shape;15442;p35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3" name="Google Shape;15443;p35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4" name="Google Shape;15444;p35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5" name="Google Shape;15445;p35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6" name="Google Shape;15446;p35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7" name="Google Shape;15447;p35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8" name="Google Shape;15448;p35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9" name="Google Shape;15449;p35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0" name="Google Shape;15450;p35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1" name="Google Shape;15451;p35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2" name="Google Shape;15452;p35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3" name="Google Shape;15453;p35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4" name="Google Shape;15454;p35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5" name="Google Shape;15455;p35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6" name="Google Shape;15456;p35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7" name="Google Shape;15457;p35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8" name="Google Shape;15458;p35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9" name="Google Shape;15459;p35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0" name="Google Shape;15460;p35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1" name="Google Shape;15461;p35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2" name="Google Shape;15462;p35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3" name="Google Shape;15463;p35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4" name="Google Shape;15464;p35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5" name="Google Shape;15465;p35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6" name="Google Shape;15466;p35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7" name="Google Shape;15467;p35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8" name="Google Shape;15468;p35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9" name="Google Shape;15469;p35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0" name="Google Shape;15470;p35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1" name="Google Shape;15471;p35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2" name="Google Shape;15472;p35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3" name="Google Shape;15473;p35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4" name="Google Shape;15474;p35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5" name="Google Shape;15475;p35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6" name="Google Shape;15476;p35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7" name="Google Shape;15477;p35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8" name="Google Shape;15478;p35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9" name="Google Shape;15479;p35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0" name="Google Shape;15480;p35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1" name="Google Shape;15481;p35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2" name="Google Shape;15482;p35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3" name="Google Shape;15483;p35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4" name="Google Shape;15484;p35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5" name="Google Shape;15485;p35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6" name="Google Shape;15486;p35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7" name="Google Shape;15487;p35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8" name="Google Shape;15488;p35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9" name="Google Shape;15489;p35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0" name="Google Shape;15490;p35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1" name="Google Shape;15491;p35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2" name="Google Shape;15492;p35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3" name="Google Shape;15493;p35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4" name="Google Shape;15494;p35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5" name="Google Shape;15495;p35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6" name="Google Shape;15496;p35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7" name="Google Shape;15497;p35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8" name="Google Shape;15498;p35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9" name="Google Shape;15499;p35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0" name="Google Shape;15500;p35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1" name="Google Shape;15501;p35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2" name="Google Shape;15502;p35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3" name="Google Shape;15503;p35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4" name="Google Shape;15504;p35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5" name="Google Shape;15505;p35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6" name="Google Shape;15506;p35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7" name="Google Shape;15507;p35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8" name="Google Shape;15508;p35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9" name="Google Shape;15509;p35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0" name="Google Shape;15510;p35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1" name="Google Shape;15511;p35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2" name="Google Shape;15512;p35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3" name="Google Shape;15513;p35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4" name="Google Shape;15514;p35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5" name="Google Shape;15515;p35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6" name="Google Shape;15516;p35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7" name="Google Shape;15517;p35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8" name="Google Shape;15518;p35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9" name="Google Shape;15519;p35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0" name="Google Shape;15520;p35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1" name="Google Shape;15521;p35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2" name="Google Shape;15522;p35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23" name="Google Shape;15523;p35"/>
          <p:cNvGrpSpPr/>
          <p:nvPr/>
        </p:nvGrpSpPr>
        <p:grpSpPr>
          <a:xfrm flipH="1" rot="-5290083">
            <a:off x="8535077" y="1084657"/>
            <a:ext cx="3607845" cy="3378307"/>
            <a:chOff x="5272775" y="2011375"/>
            <a:chExt cx="3027200" cy="2935100"/>
          </a:xfrm>
        </p:grpSpPr>
        <p:sp>
          <p:nvSpPr>
            <p:cNvPr id="15524" name="Google Shape;15524;p35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5" name="Google Shape;15525;p35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6" name="Google Shape;15526;p35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7" name="Google Shape;15527;p35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8" name="Google Shape;15528;p35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9" name="Google Shape;15529;p35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0" name="Google Shape;15530;p35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1" name="Google Shape;15531;p35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2" name="Google Shape;15532;p35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3" name="Google Shape;15533;p35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4" name="Google Shape;15534;p35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5" name="Google Shape;15535;p35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6" name="Google Shape;15536;p35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7" name="Google Shape;15537;p35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8" name="Google Shape;15538;p35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9" name="Google Shape;15539;p35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0" name="Google Shape;15540;p35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1" name="Google Shape;15541;p35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2" name="Google Shape;15542;p35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3" name="Google Shape;15543;p35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4" name="Google Shape;15544;p35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5" name="Google Shape;15545;p35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6" name="Google Shape;15546;p35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7" name="Google Shape;15547;p35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8" name="Google Shape;15548;p35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9" name="Google Shape;15549;p35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0" name="Google Shape;15550;p35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1" name="Google Shape;15551;p35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2" name="Google Shape;15552;p35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3" name="Google Shape;15553;p35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4" name="Google Shape;15554;p35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5" name="Google Shape;15555;p35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6" name="Google Shape;15556;p35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7" name="Google Shape;15557;p35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8" name="Google Shape;15558;p35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9" name="Google Shape;15559;p35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0" name="Google Shape;15560;p35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1" name="Google Shape;15561;p35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2" name="Google Shape;15562;p35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3" name="Google Shape;15563;p35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4" name="Google Shape;15564;p35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5" name="Google Shape;15565;p35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6" name="Google Shape;15566;p35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7" name="Google Shape;15567;p35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8" name="Google Shape;15568;p35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9" name="Google Shape;15569;p35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0" name="Google Shape;15570;p35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1" name="Google Shape;15571;p35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2" name="Google Shape;15572;p35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3" name="Google Shape;15573;p35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4" name="Google Shape;15574;p35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5" name="Google Shape;15575;p35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6" name="Google Shape;15576;p35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7" name="Google Shape;15577;p35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8" name="Google Shape;15578;p35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9" name="Google Shape;15579;p35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0" name="Google Shape;15580;p35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1" name="Google Shape;15581;p35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2" name="Google Shape;15582;p35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3" name="Google Shape;15583;p35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4" name="Google Shape;15584;p35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5" name="Google Shape;15585;p35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6" name="Google Shape;15586;p35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7" name="Google Shape;15587;p35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8" name="Google Shape;15588;p35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9" name="Google Shape;15589;p35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0" name="Google Shape;15590;p35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1" name="Google Shape;15591;p35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2" name="Google Shape;15592;p35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3" name="Google Shape;15593;p35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4" name="Google Shape;15594;p35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5" name="Google Shape;15595;p35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6" name="Google Shape;15596;p35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7" name="Google Shape;15597;p35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8" name="Google Shape;15598;p35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9" name="Google Shape;15599;p35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0" name="Google Shape;15600;p35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1" name="Google Shape;15601;p35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2" name="Google Shape;15602;p35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3" name="Google Shape;15603;p35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4" name="Google Shape;15604;p35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5" name="Google Shape;15605;p35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6" name="Google Shape;15606;p35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7" name="Google Shape;15607;p35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8" name="Google Shape;15608;p35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9" name="Google Shape;15609;p35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0" name="Google Shape;15610;p35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1" name="Google Shape;15611;p35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2" name="Google Shape;15612;p35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3" name="Google Shape;15613;p35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4" name="Google Shape;15614;p35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5" name="Google Shape;15615;p35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6" name="Google Shape;15616;p35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7" name="Google Shape;15617;p35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8" name="Google Shape;15618;p35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9" name="Google Shape;15619;p35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0" name="Google Shape;15620;p35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1" name="Google Shape;15621;p35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2" name="Google Shape;15622;p35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3" name="Google Shape;15623;p35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4" name="Google Shape;15624;p35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5" name="Google Shape;15625;p35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6" name="Google Shape;15626;p35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7" name="Google Shape;15627;p35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8" name="Google Shape;15628;p35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9" name="Google Shape;15629;p35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0" name="Google Shape;15630;p35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1" name="Google Shape;15631;p35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2" name="Google Shape;15632;p35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3" name="Google Shape;15633;p35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4" name="Google Shape;15634;p35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5" name="Google Shape;15635;p35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6" name="Google Shape;15636;p35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7" name="Google Shape;15637;p35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8" name="Google Shape;15638;p35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9" name="Google Shape;15639;p35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0" name="Google Shape;15640;p35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1" name="Google Shape;15641;p35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2" name="Google Shape;15642;p35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3" name="Google Shape;15643;p35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4" name="Google Shape;15644;p35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5" name="Google Shape;15645;p35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6" name="Google Shape;15646;p35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7" name="Google Shape;15647;p35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8" name="Google Shape;15648;p35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9" name="Google Shape;15649;p35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0" name="Google Shape;15650;p35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1" name="Google Shape;15651;p35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2" name="Google Shape;15652;p35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3" name="Google Shape;15653;p35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4" name="Google Shape;15654;p35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5" name="Google Shape;15655;p35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6" name="Google Shape;15656;p35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7" name="Google Shape;15657;p35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8" name="Google Shape;15658;p35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9" name="Google Shape;15659;p35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0" name="Google Shape;15660;p35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1" name="Google Shape;15661;p35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2" name="Google Shape;15662;p35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3" name="Google Shape;15663;p35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4" name="Google Shape;15664;p35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5" name="Google Shape;15665;p35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6" name="Google Shape;15666;p35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7" name="Google Shape;15667;p35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8" name="Google Shape;15668;p35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9" name="Google Shape;15669;p35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0" name="Google Shape;15670;p35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1" name="Google Shape;15671;p35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2" name="Google Shape;15672;p35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3" name="Google Shape;15673;p35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4" name="Google Shape;15674;p35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5" name="Google Shape;15675;p35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6" name="Google Shape;15676;p35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7" name="Google Shape;15677;p35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8" name="Google Shape;15678;p35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9" name="Google Shape;15679;p35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0" name="Google Shape;15680;p35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1" name="Google Shape;15681;p35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2" name="Google Shape;15682;p35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3" name="Google Shape;15683;p35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4" name="Google Shape;15684;p35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5" name="Google Shape;15685;p35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6" name="Google Shape;15686;p35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7" name="Google Shape;15687;p35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8" name="Google Shape;15688;p35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9" name="Google Shape;15689;p35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0" name="Google Shape;15690;p35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1" name="Google Shape;15691;p35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2" name="Google Shape;15692;p35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3" name="Google Shape;15693;p35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4" name="Google Shape;15694;p35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5" name="Google Shape;15695;p35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6" name="Google Shape;15696;p35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7" name="Google Shape;15697;p35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8" name="Google Shape;15698;p35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9" name="Google Shape;15699;p35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0" name="Google Shape;15700;p35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1" name="Google Shape;15701;p35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2" name="Google Shape;15702;p35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3" name="Google Shape;15703;p35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4" name="Google Shape;15704;p35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5" name="Google Shape;15705;p35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6" name="Google Shape;15706;p35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7" name="Google Shape;15707;p35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8" name="Google Shape;15708;p35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9" name="Google Shape;15709;p35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0" name="Google Shape;15710;p35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1" name="Google Shape;15711;p35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2" name="Google Shape;15712;p35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3" name="Google Shape;15713;p35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4" name="Google Shape;15714;p35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5" name="Google Shape;15715;p35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6" name="Google Shape;15716;p35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7" name="Google Shape;15717;p35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8" name="Google Shape;15718;p35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9" name="Google Shape;15719;p35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0" name="Google Shape;15720;p35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1" name="Google Shape;15721;p35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2" name="Google Shape;15722;p35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3" name="Google Shape;15723;p35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4" name="Google Shape;15724;p35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5" name="Google Shape;15725;p35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6" name="Google Shape;15726;p35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7" name="Google Shape;15727;p35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8" name="Google Shape;15728;p35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9" name="Google Shape;15729;p35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0" name="Google Shape;15730;p35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1" name="Google Shape;15731;p35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2" name="Google Shape;15732;p35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3" name="Google Shape;15733;p35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4" name="Google Shape;15734;p35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5" name="Google Shape;15735;p35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6" name="Google Shape;15736;p35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7" name="Google Shape;15737;p35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8" name="Google Shape;15738;p35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9" name="Google Shape;15739;p35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0" name="Google Shape;15740;p35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1" name="Google Shape;15741;p35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2" name="Google Shape;15742;p35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3" name="Google Shape;15743;p35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4" name="Google Shape;15744;p35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5" name="Google Shape;15745;p35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6" name="Google Shape;15746;p35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7" name="Google Shape;15747;p35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8" name="Google Shape;15748;p35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9" name="Google Shape;15749;p35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0" name="Google Shape;15750;p35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1" name="Google Shape;15751;p35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2" name="Google Shape;15752;p35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3" name="Google Shape;15753;p35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4" name="Google Shape;15754;p35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5" name="Google Shape;15755;p35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6" name="Google Shape;15756;p35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7" name="Google Shape;15757;p35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8" name="Google Shape;15758;p35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9" name="Google Shape;15759;p35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0" name="Google Shape;15760;p35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1" name="Google Shape;15761;p35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2" name="Google Shape;15762;p35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3" name="Google Shape;15763;p35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4" name="Google Shape;15764;p35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5" name="Google Shape;15765;p35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6" name="Google Shape;15766;p35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7" name="Google Shape;15767;p35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8" name="Google Shape;15768;p35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9" name="Google Shape;15769;p35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0" name="Google Shape;15770;p35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1" name="Google Shape;15771;p35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2" name="Google Shape;15772;p35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3" name="Google Shape;15773;p35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4" name="Google Shape;15774;p35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5" name="Google Shape;15775;p35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6" name="Google Shape;15776;p35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7" name="Google Shape;15777;p35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8" name="Google Shape;15778;p35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9" name="Google Shape;15779;p35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0" name="Google Shape;15780;p35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1" name="Google Shape;15781;p35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2" name="Google Shape;15782;p35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3" name="Google Shape;15783;p35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4" name="Google Shape;15784;p35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5" name="Google Shape;15785;p35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6" name="Google Shape;15786;p35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7" name="Google Shape;15787;p35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8" name="Google Shape;15788;p35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9" name="Google Shape;15789;p35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0" name="Google Shape;15790;p35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1" name="Google Shape;15791;p35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2" name="Google Shape;15792;p35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3" name="Google Shape;15793;p35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4" name="Google Shape;15794;p35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5" name="Google Shape;15795;p35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6" name="Google Shape;15796;p35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7" name="Google Shape;15797;p35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8" name="Google Shape;15798;p35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9" name="Google Shape;15799;p35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0" name="Google Shape;15800;p35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1" name="Google Shape;15801;p35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2" name="Google Shape;15802;p35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3" name="Google Shape;15803;p35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4" name="Google Shape;15804;p35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5" name="Google Shape;15805;p35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6" name="Google Shape;15806;p35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7" name="Google Shape;15807;p35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8" name="Google Shape;15808;p35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9" name="Google Shape;15809;p35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0" name="Google Shape;15810;p35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1" name="Google Shape;15811;p35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2" name="Google Shape;15812;p35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3" name="Google Shape;15813;p35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4" name="Google Shape;15814;p35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5" name="Google Shape;15815;p35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6" name="Google Shape;15816;p35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7" name="Google Shape;15817;p35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8" name="Google Shape;15818;p35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9" name="Google Shape;15819;p35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0" name="Google Shape;15820;p35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1" name="Google Shape;15821;p35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2" name="Google Shape;15822;p35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3" name="Google Shape;15823;p35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4" name="Google Shape;15824;p35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5" name="Google Shape;15825;p35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6" name="Google Shape;15826;p35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7" name="Google Shape;15827;p35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8" name="Google Shape;15828;p35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9" name="Google Shape;15829;p35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0" name="Google Shape;15830;p35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1" name="Google Shape;15831;p35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2" name="Google Shape;15832;p35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3" name="Google Shape;15833;p35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4" name="Google Shape;15834;p35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5" name="Google Shape;15835;p35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6" name="Google Shape;15836;p35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7" name="Google Shape;15837;p35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8" name="Google Shape;15838;p35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9" name="Google Shape;15839;p35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0" name="Google Shape;15840;p35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1" name="Google Shape;15841;p35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2" name="Google Shape;15842;p35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3" name="Google Shape;15843;p35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4" name="Google Shape;15844;p35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5" name="Google Shape;15845;p35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6" name="Google Shape;15846;p35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7" name="Google Shape;15847;p35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8" name="Google Shape;15848;p35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9" name="Google Shape;15849;p35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0" name="Google Shape;15850;p35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1" name="Google Shape;15851;p35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2" name="Google Shape;15852;p35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3" name="Google Shape;15853;p35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4" name="Google Shape;15854;p35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5" name="Google Shape;15855;p35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6" name="Google Shape;15856;p35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7" name="Google Shape;15857;p35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8" name="Google Shape;15858;p35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9" name="Google Shape;15859;p35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0" name="Google Shape;15860;p35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1" name="Google Shape;15861;p35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2" name="Google Shape;15862;p35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3" name="Google Shape;15863;p35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4" name="Google Shape;15864;p35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5" name="Google Shape;15865;p35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6" name="Google Shape;15866;p35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7" name="Google Shape;15867;p35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8" name="Google Shape;15868;p35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9" name="Google Shape;15869;p35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0" name="Google Shape;15870;p35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1" name="Google Shape;15871;p35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2" name="Google Shape;15872;p35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3" name="Google Shape;15873;p35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4" name="Google Shape;15874;p35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5" name="Google Shape;15875;p35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6" name="Google Shape;15876;p35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7" name="Google Shape;15877;p35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8" name="Google Shape;15878;p35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9" name="Google Shape;15879;p35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0" name="Google Shape;15880;p35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1" name="Google Shape;15881;p35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2" name="Google Shape;15882;p35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3" name="Google Shape;15883;p35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4" name="Google Shape;15884;p35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5" name="Google Shape;15885;p35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6" name="Google Shape;15886;p35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7" name="Google Shape;15887;p35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8" name="Google Shape;15888;p35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9" name="Google Shape;15889;p35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0" name="Google Shape;15890;p35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1" name="Google Shape;15891;p35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2" name="Google Shape;15892;p35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3" name="Google Shape;15893;p35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4" name="Google Shape;15894;p35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5" name="Google Shape;15895;p35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6" name="Google Shape;15896;p35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7" name="Google Shape;15897;p35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8" name="Google Shape;15898;p35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9" name="Google Shape;15899;p35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0" name="Google Shape;15900;p35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1" name="Google Shape;15901;p35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2" name="Google Shape;15902;p35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03" name="Google Shape;15903;p35"/>
          <p:cNvSpPr/>
          <p:nvPr/>
        </p:nvSpPr>
        <p:spPr>
          <a:xfrm rot="-1276185">
            <a:off x="9128098" y="934211"/>
            <a:ext cx="372298" cy="205609"/>
          </a:xfrm>
          <a:custGeom>
            <a:rect b="b" l="l" r="r" t="t"/>
            <a:pathLst>
              <a:path extrusionOk="0" h="19758" w="35776">
                <a:moveTo>
                  <a:pt x="9180" y="13709"/>
                </a:moveTo>
                <a:cubicBezTo>
                  <a:pt x="8298" y="14013"/>
                  <a:pt x="7447" y="14469"/>
                  <a:pt x="6535" y="14469"/>
                </a:cubicBezTo>
                <a:cubicBezTo>
                  <a:pt x="6292" y="14439"/>
                  <a:pt x="6049" y="14499"/>
                  <a:pt x="5836" y="14591"/>
                </a:cubicBezTo>
                <a:cubicBezTo>
                  <a:pt x="5623" y="14743"/>
                  <a:pt x="5441" y="14986"/>
                  <a:pt x="5350" y="15229"/>
                </a:cubicBezTo>
                <a:cubicBezTo>
                  <a:pt x="4924" y="15958"/>
                  <a:pt x="4043" y="16232"/>
                  <a:pt x="3222" y="16414"/>
                </a:cubicBezTo>
                <a:cubicBezTo>
                  <a:pt x="2401" y="16597"/>
                  <a:pt x="1550" y="16718"/>
                  <a:pt x="882" y="17235"/>
                </a:cubicBezTo>
                <a:cubicBezTo>
                  <a:pt x="243" y="17752"/>
                  <a:pt x="0" y="18876"/>
                  <a:pt x="608" y="19393"/>
                </a:cubicBezTo>
                <a:cubicBezTo>
                  <a:pt x="1094" y="19728"/>
                  <a:pt x="1702" y="19758"/>
                  <a:pt x="2189" y="19484"/>
                </a:cubicBezTo>
                <a:cubicBezTo>
                  <a:pt x="2675" y="19180"/>
                  <a:pt x="3101" y="18846"/>
                  <a:pt x="3465" y="18421"/>
                </a:cubicBezTo>
                <a:cubicBezTo>
                  <a:pt x="4590" y="17296"/>
                  <a:pt x="5867" y="16384"/>
                  <a:pt x="7295" y="15685"/>
                </a:cubicBezTo>
                <a:cubicBezTo>
                  <a:pt x="8937" y="14864"/>
                  <a:pt x="31277" y="2645"/>
                  <a:pt x="35776" y="1"/>
                </a:cubicBezTo>
                <a:cubicBezTo>
                  <a:pt x="25928" y="5502"/>
                  <a:pt x="13648" y="12007"/>
                  <a:pt x="9180" y="1370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904" name="Google Shape;15904;p35"/>
          <p:cNvGrpSpPr/>
          <p:nvPr/>
        </p:nvGrpSpPr>
        <p:grpSpPr>
          <a:xfrm flipH="1" rot="5509917">
            <a:off x="8243342" y="934728"/>
            <a:ext cx="3607845" cy="3378307"/>
            <a:chOff x="5272775" y="2011375"/>
            <a:chExt cx="3027200" cy="2935100"/>
          </a:xfrm>
        </p:grpSpPr>
        <p:sp>
          <p:nvSpPr>
            <p:cNvPr id="15905" name="Google Shape;15905;p35"/>
            <p:cNvSpPr/>
            <p:nvPr/>
          </p:nvSpPr>
          <p:spPr>
            <a:xfrm>
              <a:off x="6106700" y="247180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0" y="1"/>
                  </a:moveTo>
                  <a:cubicBezTo>
                    <a:pt x="218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34" y="459"/>
                    <a:pt x="193" y="484"/>
                    <a:pt x="255" y="484"/>
                  </a:cubicBezTo>
                  <a:cubicBezTo>
                    <a:pt x="318" y="484"/>
                    <a:pt x="384" y="459"/>
                    <a:pt x="435" y="409"/>
                  </a:cubicBezTo>
                  <a:cubicBezTo>
                    <a:pt x="535" y="309"/>
                    <a:pt x="535" y="176"/>
                    <a:pt x="435" y="76"/>
                  </a:cubicBezTo>
                  <a:cubicBezTo>
                    <a:pt x="401" y="26"/>
                    <a:pt x="343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6" name="Google Shape;15906;p35"/>
            <p:cNvSpPr/>
            <p:nvPr/>
          </p:nvSpPr>
          <p:spPr>
            <a:xfrm>
              <a:off x="5595700" y="3047225"/>
              <a:ext cx="14025" cy="12000"/>
            </a:xfrm>
            <a:custGeom>
              <a:rect b="b" l="l" r="r" t="t"/>
              <a:pathLst>
                <a:path extrusionOk="0" h="480" w="561">
                  <a:moveTo>
                    <a:pt x="293" y="0"/>
                  </a:moveTo>
                  <a:cubicBezTo>
                    <a:pt x="235" y="0"/>
                    <a:pt x="176" y="25"/>
                    <a:pt x="126" y="75"/>
                  </a:cubicBezTo>
                  <a:lnTo>
                    <a:pt x="126" y="108"/>
                  </a:lnTo>
                  <a:cubicBezTo>
                    <a:pt x="1" y="284"/>
                    <a:pt x="140" y="479"/>
                    <a:pt x="316" y="479"/>
                  </a:cubicBezTo>
                  <a:cubicBezTo>
                    <a:pt x="374" y="479"/>
                    <a:pt x="436" y="458"/>
                    <a:pt x="493" y="409"/>
                  </a:cubicBezTo>
                  <a:cubicBezTo>
                    <a:pt x="560" y="309"/>
                    <a:pt x="560" y="175"/>
                    <a:pt x="460" y="75"/>
                  </a:cubicBezTo>
                  <a:cubicBezTo>
                    <a:pt x="410" y="25"/>
                    <a:pt x="352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7" name="Google Shape;15907;p35"/>
            <p:cNvSpPr/>
            <p:nvPr/>
          </p:nvSpPr>
          <p:spPr>
            <a:xfrm>
              <a:off x="5931575" y="2955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38" y="0"/>
                  </a:moveTo>
                  <a:cubicBezTo>
                    <a:pt x="215" y="0"/>
                    <a:pt x="191" y="3"/>
                    <a:pt x="168" y="9"/>
                  </a:cubicBezTo>
                  <a:cubicBezTo>
                    <a:pt x="68" y="76"/>
                    <a:pt x="1" y="209"/>
                    <a:pt x="34" y="343"/>
                  </a:cubicBezTo>
                  <a:cubicBezTo>
                    <a:pt x="85" y="445"/>
                    <a:pt x="175" y="488"/>
                    <a:pt x="274" y="488"/>
                  </a:cubicBezTo>
                  <a:cubicBezTo>
                    <a:pt x="305" y="488"/>
                    <a:pt x="336" y="484"/>
                    <a:pt x="368" y="476"/>
                  </a:cubicBezTo>
                  <a:cubicBezTo>
                    <a:pt x="501" y="409"/>
                    <a:pt x="535" y="276"/>
                    <a:pt x="501" y="143"/>
                  </a:cubicBezTo>
                  <a:cubicBezTo>
                    <a:pt x="446" y="60"/>
                    <a:pt x="346" y="0"/>
                    <a:pt x="2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8" name="Google Shape;15908;p35"/>
            <p:cNvSpPr/>
            <p:nvPr/>
          </p:nvSpPr>
          <p:spPr>
            <a:xfrm>
              <a:off x="8152325" y="2173500"/>
              <a:ext cx="16325" cy="12700"/>
            </a:xfrm>
            <a:custGeom>
              <a:rect b="b" l="l" r="r" t="t"/>
              <a:pathLst>
                <a:path extrusionOk="0" h="508" w="653">
                  <a:moveTo>
                    <a:pt x="293" y="0"/>
                  </a:moveTo>
                  <a:cubicBezTo>
                    <a:pt x="254" y="0"/>
                    <a:pt x="212" y="10"/>
                    <a:pt x="168" y="32"/>
                  </a:cubicBezTo>
                  <a:cubicBezTo>
                    <a:pt x="68" y="66"/>
                    <a:pt x="1" y="199"/>
                    <a:pt x="34" y="333"/>
                  </a:cubicBezTo>
                  <a:cubicBezTo>
                    <a:pt x="62" y="443"/>
                    <a:pt x="158" y="508"/>
                    <a:pt x="266" y="508"/>
                  </a:cubicBezTo>
                  <a:cubicBezTo>
                    <a:pt x="289" y="508"/>
                    <a:pt x="312" y="505"/>
                    <a:pt x="335" y="499"/>
                  </a:cubicBezTo>
                  <a:cubicBezTo>
                    <a:pt x="653" y="413"/>
                    <a:pt x="545" y="0"/>
                    <a:pt x="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9" name="Google Shape;15909;p35"/>
            <p:cNvSpPr/>
            <p:nvPr/>
          </p:nvSpPr>
          <p:spPr>
            <a:xfrm>
              <a:off x="8125650" y="2210475"/>
              <a:ext cx="13175" cy="12225"/>
            </a:xfrm>
            <a:custGeom>
              <a:rect b="b" l="l" r="r" t="t"/>
              <a:pathLst>
                <a:path extrusionOk="0" h="489" w="527">
                  <a:moveTo>
                    <a:pt x="264" y="0"/>
                  </a:moveTo>
                  <a:cubicBezTo>
                    <a:pt x="186" y="0"/>
                    <a:pt x="109" y="37"/>
                    <a:pt x="67" y="121"/>
                  </a:cubicBezTo>
                  <a:cubicBezTo>
                    <a:pt x="1" y="221"/>
                    <a:pt x="1" y="355"/>
                    <a:pt x="134" y="455"/>
                  </a:cubicBezTo>
                  <a:cubicBezTo>
                    <a:pt x="172" y="478"/>
                    <a:pt x="214" y="488"/>
                    <a:pt x="255" y="488"/>
                  </a:cubicBezTo>
                  <a:cubicBezTo>
                    <a:pt x="394" y="488"/>
                    <a:pt x="527" y="368"/>
                    <a:pt x="501" y="188"/>
                  </a:cubicBezTo>
                  <a:cubicBezTo>
                    <a:pt x="482" y="72"/>
                    <a:pt x="372" y="0"/>
                    <a:pt x="2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0" name="Google Shape;15910;p35"/>
            <p:cNvSpPr/>
            <p:nvPr/>
          </p:nvSpPr>
          <p:spPr>
            <a:xfrm>
              <a:off x="6069175" y="328137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47" y="1"/>
                  </a:moveTo>
                  <a:cubicBezTo>
                    <a:pt x="220" y="1"/>
                    <a:pt x="193" y="6"/>
                    <a:pt x="168" y="16"/>
                  </a:cubicBezTo>
                  <a:cubicBezTo>
                    <a:pt x="34" y="82"/>
                    <a:pt x="1" y="249"/>
                    <a:pt x="68" y="349"/>
                  </a:cubicBezTo>
                  <a:cubicBezTo>
                    <a:pt x="113" y="441"/>
                    <a:pt x="194" y="484"/>
                    <a:pt x="275" y="484"/>
                  </a:cubicBezTo>
                  <a:cubicBezTo>
                    <a:pt x="370" y="484"/>
                    <a:pt x="465" y="424"/>
                    <a:pt x="501" y="316"/>
                  </a:cubicBezTo>
                  <a:cubicBezTo>
                    <a:pt x="558" y="146"/>
                    <a:pt x="399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1" name="Google Shape;15911;p35"/>
            <p:cNvSpPr/>
            <p:nvPr/>
          </p:nvSpPr>
          <p:spPr>
            <a:xfrm>
              <a:off x="5326975" y="3766100"/>
              <a:ext cx="16450" cy="12700"/>
            </a:xfrm>
            <a:custGeom>
              <a:rect b="b" l="l" r="r" t="t"/>
              <a:pathLst>
                <a:path extrusionOk="0" h="508" w="658">
                  <a:moveTo>
                    <a:pt x="298" y="1"/>
                  </a:moveTo>
                  <a:cubicBezTo>
                    <a:pt x="256" y="1"/>
                    <a:pt x="212" y="13"/>
                    <a:pt x="168" y="41"/>
                  </a:cubicBezTo>
                  <a:cubicBezTo>
                    <a:pt x="34" y="107"/>
                    <a:pt x="1" y="274"/>
                    <a:pt x="101" y="374"/>
                  </a:cubicBezTo>
                  <a:cubicBezTo>
                    <a:pt x="145" y="463"/>
                    <a:pt x="234" y="508"/>
                    <a:pt x="318" y="508"/>
                  </a:cubicBezTo>
                  <a:cubicBezTo>
                    <a:pt x="360" y="508"/>
                    <a:pt x="401" y="497"/>
                    <a:pt x="435" y="474"/>
                  </a:cubicBezTo>
                  <a:cubicBezTo>
                    <a:pt x="657" y="307"/>
                    <a:pt x="508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2" name="Google Shape;15912;p35"/>
            <p:cNvSpPr/>
            <p:nvPr/>
          </p:nvSpPr>
          <p:spPr>
            <a:xfrm>
              <a:off x="6218575" y="3441950"/>
              <a:ext cx="10750" cy="10325"/>
            </a:xfrm>
            <a:custGeom>
              <a:rect b="b" l="l" r="r" t="t"/>
              <a:pathLst>
                <a:path extrusionOk="0" h="413" w="430">
                  <a:moveTo>
                    <a:pt x="302" y="0"/>
                  </a:moveTo>
                  <a:cubicBezTo>
                    <a:pt x="165" y="0"/>
                    <a:pt x="1" y="413"/>
                    <a:pt x="189" y="413"/>
                  </a:cubicBezTo>
                  <a:cubicBezTo>
                    <a:pt x="210" y="413"/>
                    <a:pt x="234" y="408"/>
                    <a:pt x="263" y="398"/>
                  </a:cubicBezTo>
                  <a:cubicBezTo>
                    <a:pt x="363" y="364"/>
                    <a:pt x="429" y="231"/>
                    <a:pt x="396" y="97"/>
                  </a:cubicBezTo>
                  <a:cubicBezTo>
                    <a:pt x="371" y="28"/>
                    <a:pt x="337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3" name="Google Shape;15913;p35"/>
            <p:cNvSpPr/>
            <p:nvPr/>
          </p:nvSpPr>
          <p:spPr>
            <a:xfrm>
              <a:off x="6526175" y="4097550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88" y="1"/>
                  </a:moveTo>
                  <a:cubicBezTo>
                    <a:pt x="239" y="1"/>
                    <a:pt x="187" y="19"/>
                    <a:pt x="134" y="59"/>
                  </a:cubicBezTo>
                  <a:cubicBezTo>
                    <a:pt x="34" y="126"/>
                    <a:pt x="1" y="259"/>
                    <a:pt x="67" y="392"/>
                  </a:cubicBezTo>
                  <a:cubicBezTo>
                    <a:pt x="132" y="457"/>
                    <a:pt x="210" y="494"/>
                    <a:pt x="285" y="494"/>
                  </a:cubicBezTo>
                  <a:cubicBezTo>
                    <a:pt x="326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4" name="Google Shape;15914;p35"/>
            <p:cNvSpPr/>
            <p:nvPr/>
          </p:nvSpPr>
          <p:spPr>
            <a:xfrm>
              <a:off x="6346050" y="4366175"/>
              <a:ext cx="13825" cy="12225"/>
            </a:xfrm>
            <a:custGeom>
              <a:rect b="b" l="l" r="r" t="t"/>
              <a:pathLst>
                <a:path extrusionOk="0" h="489" w="553">
                  <a:moveTo>
                    <a:pt x="278" y="1"/>
                  </a:moveTo>
                  <a:cubicBezTo>
                    <a:pt x="202" y="1"/>
                    <a:pt x="123" y="38"/>
                    <a:pt x="67" y="122"/>
                  </a:cubicBezTo>
                  <a:cubicBezTo>
                    <a:pt x="0" y="222"/>
                    <a:pt x="34" y="388"/>
                    <a:pt x="134" y="455"/>
                  </a:cubicBezTo>
                  <a:cubicBezTo>
                    <a:pt x="180" y="478"/>
                    <a:pt x="227" y="489"/>
                    <a:pt x="273" y="489"/>
                  </a:cubicBezTo>
                  <a:cubicBezTo>
                    <a:pt x="425" y="489"/>
                    <a:pt x="552" y="368"/>
                    <a:pt x="501" y="188"/>
                  </a:cubicBezTo>
                  <a:cubicBezTo>
                    <a:pt x="481" y="72"/>
                    <a:pt x="383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5" name="Google Shape;15915;p35"/>
            <p:cNvSpPr/>
            <p:nvPr/>
          </p:nvSpPr>
          <p:spPr>
            <a:xfrm>
              <a:off x="8083500" y="3369150"/>
              <a:ext cx="13825" cy="12125"/>
            </a:xfrm>
            <a:custGeom>
              <a:rect b="b" l="l" r="r" t="t"/>
              <a:pathLst>
                <a:path extrusionOk="0" h="485" w="553">
                  <a:moveTo>
                    <a:pt x="292" y="1"/>
                  </a:moveTo>
                  <a:cubicBezTo>
                    <a:pt x="192" y="1"/>
                    <a:pt x="90" y="60"/>
                    <a:pt x="52" y="174"/>
                  </a:cubicBezTo>
                  <a:cubicBezTo>
                    <a:pt x="0" y="329"/>
                    <a:pt x="129" y="484"/>
                    <a:pt x="282" y="484"/>
                  </a:cubicBezTo>
                  <a:cubicBezTo>
                    <a:pt x="327" y="484"/>
                    <a:pt x="374" y="471"/>
                    <a:pt x="419" y="441"/>
                  </a:cubicBezTo>
                  <a:cubicBezTo>
                    <a:pt x="519" y="374"/>
                    <a:pt x="552" y="241"/>
                    <a:pt x="486" y="107"/>
                  </a:cubicBezTo>
                  <a:cubicBezTo>
                    <a:pt x="442" y="35"/>
                    <a:pt x="368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6" name="Google Shape;15916;p35"/>
            <p:cNvSpPr/>
            <p:nvPr/>
          </p:nvSpPr>
          <p:spPr>
            <a:xfrm>
              <a:off x="7163850" y="4549850"/>
              <a:ext cx="15325" cy="12225"/>
            </a:xfrm>
            <a:custGeom>
              <a:rect b="b" l="l" r="r" t="t"/>
              <a:pathLst>
                <a:path extrusionOk="0" h="489" w="613">
                  <a:moveTo>
                    <a:pt x="336" y="0"/>
                  </a:moveTo>
                  <a:cubicBezTo>
                    <a:pt x="151" y="0"/>
                    <a:pt x="1" y="236"/>
                    <a:pt x="179" y="413"/>
                  </a:cubicBezTo>
                  <a:cubicBezTo>
                    <a:pt x="212" y="463"/>
                    <a:pt x="270" y="488"/>
                    <a:pt x="333" y="488"/>
                  </a:cubicBezTo>
                  <a:cubicBezTo>
                    <a:pt x="395" y="488"/>
                    <a:pt x="462" y="463"/>
                    <a:pt x="512" y="413"/>
                  </a:cubicBezTo>
                  <a:cubicBezTo>
                    <a:pt x="612" y="347"/>
                    <a:pt x="612" y="180"/>
                    <a:pt x="512" y="80"/>
                  </a:cubicBezTo>
                  <a:cubicBezTo>
                    <a:pt x="456" y="24"/>
                    <a:pt x="394" y="0"/>
                    <a:pt x="3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7" name="Google Shape;15917;p35"/>
            <p:cNvSpPr/>
            <p:nvPr/>
          </p:nvSpPr>
          <p:spPr>
            <a:xfrm>
              <a:off x="5533200" y="4799325"/>
              <a:ext cx="16475" cy="12300"/>
            </a:xfrm>
            <a:custGeom>
              <a:rect b="b" l="l" r="r" t="t"/>
              <a:pathLst>
                <a:path extrusionOk="0" h="492" w="659">
                  <a:moveTo>
                    <a:pt x="362" y="1"/>
                  </a:moveTo>
                  <a:cubicBezTo>
                    <a:pt x="166" y="1"/>
                    <a:pt x="1" y="267"/>
                    <a:pt x="225" y="442"/>
                  </a:cubicBezTo>
                  <a:cubicBezTo>
                    <a:pt x="258" y="475"/>
                    <a:pt x="316" y="492"/>
                    <a:pt x="379" y="492"/>
                  </a:cubicBezTo>
                  <a:cubicBezTo>
                    <a:pt x="441" y="492"/>
                    <a:pt x="508" y="475"/>
                    <a:pt x="558" y="442"/>
                  </a:cubicBezTo>
                  <a:cubicBezTo>
                    <a:pt x="625" y="341"/>
                    <a:pt x="658" y="175"/>
                    <a:pt x="558" y="108"/>
                  </a:cubicBezTo>
                  <a:cubicBezTo>
                    <a:pt x="499" y="32"/>
                    <a:pt x="429" y="1"/>
                    <a:pt x="3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8" name="Google Shape;15918;p35"/>
            <p:cNvSpPr/>
            <p:nvPr/>
          </p:nvSpPr>
          <p:spPr>
            <a:xfrm>
              <a:off x="7781700" y="4934425"/>
              <a:ext cx="16600" cy="12050"/>
            </a:xfrm>
            <a:custGeom>
              <a:rect b="b" l="l" r="r" t="t"/>
              <a:pathLst>
                <a:path extrusionOk="0" h="482" w="664">
                  <a:moveTo>
                    <a:pt x="310" y="1"/>
                  </a:moveTo>
                  <a:cubicBezTo>
                    <a:pt x="291" y="1"/>
                    <a:pt x="270" y="3"/>
                    <a:pt x="249" y="8"/>
                  </a:cubicBezTo>
                  <a:cubicBezTo>
                    <a:pt x="1" y="101"/>
                    <a:pt x="99" y="482"/>
                    <a:pt x="354" y="482"/>
                  </a:cubicBezTo>
                  <a:cubicBezTo>
                    <a:pt x="374" y="482"/>
                    <a:pt x="394" y="479"/>
                    <a:pt x="416" y="475"/>
                  </a:cubicBezTo>
                  <a:cubicBezTo>
                    <a:pt x="664" y="382"/>
                    <a:pt x="566" y="1"/>
                    <a:pt x="3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9" name="Google Shape;15919;p35"/>
            <p:cNvSpPr/>
            <p:nvPr/>
          </p:nvSpPr>
          <p:spPr>
            <a:xfrm>
              <a:off x="7923850" y="20658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33" y="101"/>
                    <a:pt x="33" y="234"/>
                  </a:cubicBezTo>
                  <a:cubicBezTo>
                    <a:pt x="0" y="368"/>
                    <a:pt x="134" y="501"/>
                    <a:pt x="267" y="501"/>
                  </a:cubicBezTo>
                  <a:cubicBezTo>
                    <a:pt x="400" y="501"/>
                    <a:pt x="500" y="401"/>
                    <a:pt x="500" y="268"/>
                  </a:cubicBezTo>
                  <a:cubicBezTo>
                    <a:pt x="500" y="134"/>
                    <a:pt x="400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0" name="Google Shape;15920;p35"/>
            <p:cNvSpPr/>
            <p:nvPr/>
          </p:nvSpPr>
          <p:spPr>
            <a:xfrm>
              <a:off x="8007525" y="2054175"/>
              <a:ext cx="16975" cy="11775"/>
            </a:xfrm>
            <a:custGeom>
              <a:rect b="b" l="l" r="r" t="t"/>
              <a:pathLst>
                <a:path extrusionOk="0" h="471" w="679">
                  <a:moveTo>
                    <a:pt x="353" y="0"/>
                  </a:moveTo>
                  <a:cubicBezTo>
                    <a:pt x="343" y="0"/>
                    <a:pt x="333" y="1"/>
                    <a:pt x="322" y="2"/>
                  </a:cubicBezTo>
                  <a:cubicBezTo>
                    <a:pt x="0" y="34"/>
                    <a:pt x="51" y="471"/>
                    <a:pt x="356" y="471"/>
                  </a:cubicBezTo>
                  <a:cubicBezTo>
                    <a:pt x="366" y="471"/>
                    <a:pt x="378" y="470"/>
                    <a:pt x="389" y="469"/>
                  </a:cubicBezTo>
                  <a:cubicBezTo>
                    <a:pt x="679" y="437"/>
                    <a:pt x="62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1" name="Google Shape;15921;p35"/>
            <p:cNvSpPr/>
            <p:nvPr/>
          </p:nvSpPr>
          <p:spPr>
            <a:xfrm>
              <a:off x="8209875" y="248282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70" y="0"/>
                  </a:moveTo>
                  <a:cubicBezTo>
                    <a:pt x="208" y="0"/>
                    <a:pt x="146" y="22"/>
                    <a:pt x="101" y="68"/>
                  </a:cubicBezTo>
                  <a:cubicBezTo>
                    <a:pt x="1" y="168"/>
                    <a:pt x="34" y="335"/>
                    <a:pt x="134" y="435"/>
                  </a:cubicBezTo>
                  <a:cubicBezTo>
                    <a:pt x="181" y="472"/>
                    <a:pt x="232" y="489"/>
                    <a:pt x="283" y="489"/>
                  </a:cubicBezTo>
                  <a:cubicBezTo>
                    <a:pt x="413" y="489"/>
                    <a:pt x="534" y="379"/>
                    <a:pt x="534" y="235"/>
                  </a:cubicBezTo>
                  <a:cubicBezTo>
                    <a:pt x="512" y="82"/>
                    <a:pt x="390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2" name="Google Shape;15922;p35"/>
            <p:cNvSpPr/>
            <p:nvPr/>
          </p:nvSpPr>
          <p:spPr>
            <a:xfrm>
              <a:off x="7394300" y="4304825"/>
              <a:ext cx="24625" cy="20625"/>
            </a:xfrm>
            <a:custGeom>
              <a:rect b="b" l="l" r="r" t="t"/>
              <a:pathLst>
                <a:path extrusionOk="0" h="825" w="985">
                  <a:moveTo>
                    <a:pt x="475" y="0"/>
                  </a:moveTo>
                  <a:cubicBezTo>
                    <a:pt x="451" y="0"/>
                    <a:pt x="426" y="2"/>
                    <a:pt x="401" y="7"/>
                  </a:cubicBezTo>
                  <a:cubicBezTo>
                    <a:pt x="167" y="7"/>
                    <a:pt x="0" y="241"/>
                    <a:pt x="34" y="474"/>
                  </a:cubicBezTo>
                  <a:cubicBezTo>
                    <a:pt x="54" y="700"/>
                    <a:pt x="252" y="825"/>
                    <a:pt x="448" y="825"/>
                  </a:cubicBezTo>
                  <a:cubicBezTo>
                    <a:pt x="570" y="825"/>
                    <a:pt x="691" y="777"/>
                    <a:pt x="768" y="674"/>
                  </a:cubicBezTo>
                  <a:cubicBezTo>
                    <a:pt x="985" y="395"/>
                    <a:pt x="798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3" name="Google Shape;15923;p35"/>
            <p:cNvSpPr/>
            <p:nvPr/>
          </p:nvSpPr>
          <p:spPr>
            <a:xfrm>
              <a:off x="7711550" y="3810525"/>
              <a:ext cx="23025" cy="21375"/>
            </a:xfrm>
            <a:custGeom>
              <a:rect b="b" l="l" r="r" t="t"/>
              <a:pathLst>
                <a:path extrusionOk="0" h="855" w="921">
                  <a:moveTo>
                    <a:pt x="465" y="1"/>
                  </a:moveTo>
                  <a:cubicBezTo>
                    <a:pt x="212" y="1"/>
                    <a:pt x="1" y="246"/>
                    <a:pt x="53" y="532"/>
                  </a:cubicBezTo>
                  <a:cubicBezTo>
                    <a:pt x="91" y="743"/>
                    <a:pt x="272" y="854"/>
                    <a:pt x="458" y="854"/>
                  </a:cubicBezTo>
                  <a:cubicBezTo>
                    <a:pt x="595" y="854"/>
                    <a:pt x="735" y="793"/>
                    <a:pt x="820" y="665"/>
                  </a:cubicBezTo>
                  <a:cubicBezTo>
                    <a:pt x="920" y="465"/>
                    <a:pt x="887" y="198"/>
                    <a:pt x="687" y="65"/>
                  </a:cubicBezTo>
                  <a:cubicBezTo>
                    <a:pt x="613" y="21"/>
                    <a:pt x="537" y="1"/>
                    <a:pt x="4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4" name="Google Shape;15924;p35"/>
            <p:cNvSpPr/>
            <p:nvPr/>
          </p:nvSpPr>
          <p:spPr>
            <a:xfrm>
              <a:off x="8108700" y="2112275"/>
              <a:ext cx="26150" cy="20775"/>
            </a:xfrm>
            <a:custGeom>
              <a:rect b="b" l="l" r="r" t="t"/>
              <a:pathLst>
                <a:path extrusionOk="0" h="831" w="1046">
                  <a:moveTo>
                    <a:pt x="547" y="0"/>
                  </a:moveTo>
                  <a:cubicBezTo>
                    <a:pt x="396" y="0"/>
                    <a:pt x="247" y="75"/>
                    <a:pt x="178" y="213"/>
                  </a:cubicBezTo>
                  <a:cubicBezTo>
                    <a:pt x="1" y="509"/>
                    <a:pt x="216" y="830"/>
                    <a:pt x="523" y="830"/>
                  </a:cubicBezTo>
                  <a:cubicBezTo>
                    <a:pt x="562" y="830"/>
                    <a:pt x="603" y="825"/>
                    <a:pt x="645" y="814"/>
                  </a:cubicBezTo>
                  <a:cubicBezTo>
                    <a:pt x="1012" y="713"/>
                    <a:pt x="1045" y="246"/>
                    <a:pt x="745" y="46"/>
                  </a:cubicBezTo>
                  <a:cubicBezTo>
                    <a:pt x="683" y="15"/>
                    <a:pt x="615" y="0"/>
                    <a:pt x="5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5" name="Google Shape;15925;p35"/>
            <p:cNvSpPr/>
            <p:nvPr/>
          </p:nvSpPr>
          <p:spPr>
            <a:xfrm>
              <a:off x="7454350" y="4887975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28" y="0"/>
                  </a:moveTo>
                  <a:cubicBezTo>
                    <a:pt x="219" y="0"/>
                    <a:pt x="22" y="155"/>
                    <a:pt x="0" y="398"/>
                  </a:cubicBezTo>
                  <a:cubicBezTo>
                    <a:pt x="0" y="656"/>
                    <a:pt x="215" y="832"/>
                    <a:pt x="435" y="832"/>
                  </a:cubicBezTo>
                  <a:cubicBezTo>
                    <a:pt x="528" y="832"/>
                    <a:pt x="621" y="801"/>
                    <a:pt x="701" y="732"/>
                  </a:cubicBezTo>
                  <a:cubicBezTo>
                    <a:pt x="867" y="565"/>
                    <a:pt x="867" y="298"/>
                    <a:pt x="734" y="131"/>
                  </a:cubicBezTo>
                  <a:cubicBezTo>
                    <a:pt x="644" y="41"/>
                    <a:pt x="534" y="0"/>
                    <a:pt x="4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6" name="Google Shape;15926;p35"/>
            <p:cNvSpPr/>
            <p:nvPr/>
          </p:nvSpPr>
          <p:spPr>
            <a:xfrm>
              <a:off x="7936600" y="4793775"/>
              <a:ext cx="44800" cy="38500"/>
            </a:xfrm>
            <a:custGeom>
              <a:rect b="b" l="l" r="r" t="t"/>
              <a:pathLst>
                <a:path extrusionOk="0" h="1540" w="1792">
                  <a:moveTo>
                    <a:pt x="922" y="0"/>
                  </a:moveTo>
                  <a:cubicBezTo>
                    <a:pt x="410" y="0"/>
                    <a:pt x="0" y="532"/>
                    <a:pt x="224" y="1064"/>
                  </a:cubicBezTo>
                  <a:cubicBezTo>
                    <a:pt x="357" y="1381"/>
                    <a:pt x="649" y="1539"/>
                    <a:pt x="937" y="1539"/>
                  </a:cubicBezTo>
                  <a:cubicBezTo>
                    <a:pt x="1225" y="1539"/>
                    <a:pt x="1508" y="1381"/>
                    <a:pt x="1625" y="1064"/>
                  </a:cubicBezTo>
                  <a:cubicBezTo>
                    <a:pt x="1792" y="664"/>
                    <a:pt x="1592" y="230"/>
                    <a:pt x="1225" y="63"/>
                  </a:cubicBezTo>
                  <a:cubicBezTo>
                    <a:pt x="1123" y="20"/>
                    <a:pt x="1020" y="0"/>
                    <a:pt x="9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7" name="Google Shape;15927;p35"/>
            <p:cNvSpPr/>
            <p:nvPr/>
          </p:nvSpPr>
          <p:spPr>
            <a:xfrm>
              <a:off x="5984125" y="4653325"/>
              <a:ext cx="44025" cy="38125"/>
            </a:xfrm>
            <a:custGeom>
              <a:rect b="b" l="l" r="r" t="t"/>
              <a:pathLst>
                <a:path extrusionOk="0" h="1525" w="1761">
                  <a:moveTo>
                    <a:pt x="883" y="0"/>
                  </a:moveTo>
                  <a:cubicBezTo>
                    <a:pt x="780" y="0"/>
                    <a:pt x="673" y="24"/>
                    <a:pt x="567" y="77"/>
                  </a:cubicBezTo>
                  <a:cubicBezTo>
                    <a:pt x="167" y="244"/>
                    <a:pt x="0" y="678"/>
                    <a:pt x="167" y="1078"/>
                  </a:cubicBezTo>
                  <a:cubicBezTo>
                    <a:pt x="299" y="1374"/>
                    <a:pt x="585" y="1524"/>
                    <a:pt x="868" y="1524"/>
                  </a:cubicBezTo>
                  <a:cubicBezTo>
                    <a:pt x="1160" y="1524"/>
                    <a:pt x="1450" y="1366"/>
                    <a:pt x="1568" y="1044"/>
                  </a:cubicBezTo>
                  <a:cubicBezTo>
                    <a:pt x="1761" y="522"/>
                    <a:pt x="1364" y="0"/>
                    <a:pt x="8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8" name="Google Shape;15928;p35"/>
            <p:cNvSpPr/>
            <p:nvPr/>
          </p:nvSpPr>
          <p:spPr>
            <a:xfrm>
              <a:off x="5495625" y="4410425"/>
              <a:ext cx="47375" cy="38350"/>
            </a:xfrm>
            <a:custGeom>
              <a:rect b="b" l="l" r="r" t="t"/>
              <a:pathLst>
                <a:path extrusionOk="0" h="1534" w="1895">
                  <a:moveTo>
                    <a:pt x="956" y="1"/>
                  </a:moveTo>
                  <a:cubicBezTo>
                    <a:pt x="677" y="1"/>
                    <a:pt x="402" y="160"/>
                    <a:pt x="260" y="420"/>
                  </a:cubicBezTo>
                  <a:cubicBezTo>
                    <a:pt x="0" y="939"/>
                    <a:pt x="414" y="1533"/>
                    <a:pt x="941" y="1533"/>
                  </a:cubicBezTo>
                  <a:cubicBezTo>
                    <a:pt x="1023" y="1533"/>
                    <a:pt x="1108" y="1519"/>
                    <a:pt x="1194" y="1487"/>
                  </a:cubicBezTo>
                  <a:cubicBezTo>
                    <a:pt x="1828" y="1287"/>
                    <a:pt x="1894" y="386"/>
                    <a:pt x="1294" y="86"/>
                  </a:cubicBezTo>
                  <a:cubicBezTo>
                    <a:pt x="1187" y="28"/>
                    <a:pt x="1071" y="1"/>
                    <a:pt x="9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9" name="Google Shape;15929;p35"/>
            <p:cNvSpPr/>
            <p:nvPr/>
          </p:nvSpPr>
          <p:spPr>
            <a:xfrm>
              <a:off x="7260875" y="3364475"/>
              <a:ext cx="43375" cy="38025"/>
            </a:xfrm>
            <a:custGeom>
              <a:rect b="b" l="l" r="r" t="t"/>
              <a:pathLst>
                <a:path extrusionOk="0" h="1521" w="1735">
                  <a:moveTo>
                    <a:pt x="866" y="0"/>
                  </a:moveTo>
                  <a:cubicBezTo>
                    <a:pt x="720" y="0"/>
                    <a:pt x="570" y="41"/>
                    <a:pt x="434" y="128"/>
                  </a:cubicBezTo>
                  <a:cubicBezTo>
                    <a:pt x="100" y="361"/>
                    <a:pt x="0" y="828"/>
                    <a:pt x="234" y="1162"/>
                  </a:cubicBezTo>
                  <a:cubicBezTo>
                    <a:pt x="382" y="1395"/>
                    <a:pt x="626" y="1521"/>
                    <a:pt x="878" y="1521"/>
                  </a:cubicBezTo>
                  <a:cubicBezTo>
                    <a:pt x="1021" y="1521"/>
                    <a:pt x="1168" y="1480"/>
                    <a:pt x="1301" y="1395"/>
                  </a:cubicBezTo>
                  <a:cubicBezTo>
                    <a:pt x="1635" y="1162"/>
                    <a:pt x="1735" y="695"/>
                    <a:pt x="1501" y="328"/>
                  </a:cubicBezTo>
                  <a:cubicBezTo>
                    <a:pt x="1354" y="118"/>
                    <a:pt x="1115" y="0"/>
                    <a:pt x="8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0" name="Google Shape;15930;p35"/>
            <p:cNvSpPr/>
            <p:nvPr/>
          </p:nvSpPr>
          <p:spPr>
            <a:xfrm>
              <a:off x="7432725" y="2516450"/>
              <a:ext cx="45000" cy="37875"/>
            </a:xfrm>
            <a:custGeom>
              <a:rect b="b" l="l" r="r" t="t"/>
              <a:pathLst>
                <a:path extrusionOk="0" h="1515" w="1800">
                  <a:moveTo>
                    <a:pt x="973" y="0"/>
                  </a:moveTo>
                  <a:cubicBezTo>
                    <a:pt x="402" y="0"/>
                    <a:pt x="0" y="647"/>
                    <a:pt x="331" y="1158"/>
                  </a:cubicBezTo>
                  <a:cubicBezTo>
                    <a:pt x="488" y="1400"/>
                    <a:pt x="735" y="1515"/>
                    <a:pt x="981" y="1515"/>
                  </a:cubicBezTo>
                  <a:cubicBezTo>
                    <a:pt x="1311" y="1515"/>
                    <a:pt x="1637" y="1307"/>
                    <a:pt x="1732" y="925"/>
                  </a:cubicBezTo>
                  <a:cubicBezTo>
                    <a:pt x="1799" y="525"/>
                    <a:pt x="1566" y="91"/>
                    <a:pt x="1165" y="24"/>
                  </a:cubicBezTo>
                  <a:cubicBezTo>
                    <a:pt x="1100" y="8"/>
                    <a:pt x="1035" y="0"/>
                    <a:pt x="9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1" name="Google Shape;15931;p35"/>
            <p:cNvSpPr/>
            <p:nvPr/>
          </p:nvSpPr>
          <p:spPr>
            <a:xfrm>
              <a:off x="7765300" y="2445900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963" y="1"/>
                  </a:moveTo>
                  <a:cubicBezTo>
                    <a:pt x="727" y="1"/>
                    <a:pt x="490" y="110"/>
                    <a:pt x="338" y="344"/>
                  </a:cubicBezTo>
                  <a:cubicBezTo>
                    <a:pt x="1" y="866"/>
                    <a:pt x="396" y="1528"/>
                    <a:pt x="980" y="1528"/>
                  </a:cubicBezTo>
                  <a:cubicBezTo>
                    <a:pt x="1032" y="1528"/>
                    <a:pt x="1084" y="1523"/>
                    <a:pt x="1138" y="1512"/>
                  </a:cubicBezTo>
                  <a:cubicBezTo>
                    <a:pt x="1539" y="1412"/>
                    <a:pt x="1806" y="1012"/>
                    <a:pt x="1705" y="611"/>
                  </a:cubicBezTo>
                  <a:cubicBezTo>
                    <a:pt x="1627" y="220"/>
                    <a:pt x="1297" y="1"/>
                    <a:pt x="9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2" name="Google Shape;15932;p35"/>
            <p:cNvSpPr/>
            <p:nvPr/>
          </p:nvSpPr>
          <p:spPr>
            <a:xfrm>
              <a:off x="8059775" y="3876125"/>
              <a:ext cx="15675" cy="11950"/>
            </a:xfrm>
            <a:custGeom>
              <a:rect b="b" l="l" r="r" t="t"/>
              <a:pathLst>
                <a:path extrusionOk="0" h="478" w="627">
                  <a:moveTo>
                    <a:pt x="272" y="1"/>
                  </a:moveTo>
                  <a:cubicBezTo>
                    <a:pt x="228" y="1"/>
                    <a:pt x="181" y="13"/>
                    <a:pt x="134" y="43"/>
                  </a:cubicBezTo>
                  <a:cubicBezTo>
                    <a:pt x="34" y="110"/>
                    <a:pt x="0" y="276"/>
                    <a:pt x="100" y="376"/>
                  </a:cubicBezTo>
                  <a:cubicBezTo>
                    <a:pt x="143" y="441"/>
                    <a:pt x="214" y="478"/>
                    <a:pt x="295" y="478"/>
                  </a:cubicBezTo>
                  <a:cubicBezTo>
                    <a:pt x="339" y="478"/>
                    <a:pt x="387" y="467"/>
                    <a:pt x="434" y="443"/>
                  </a:cubicBezTo>
                  <a:cubicBezTo>
                    <a:pt x="626" y="278"/>
                    <a:pt x="479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3" name="Google Shape;15933;p35"/>
            <p:cNvSpPr/>
            <p:nvPr/>
          </p:nvSpPr>
          <p:spPr>
            <a:xfrm>
              <a:off x="7967200" y="3380650"/>
              <a:ext cx="15150" cy="12250"/>
            </a:xfrm>
            <a:custGeom>
              <a:rect b="b" l="l" r="r" t="t"/>
              <a:pathLst>
                <a:path extrusionOk="0" h="490" w="606">
                  <a:moveTo>
                    <a:pt x="282" y="0"/>
                  </a:moveTo>
                  <a:cubicBezTo>
                    <a:pt x="257" y="0"/>
                    <a:pt x="230" y="5"/>
                    <a:pt x="201" y="14"/>
                  </a:cubicBezTo>
                  <a:cubicBezTo>
                    <a:pt x="67" y="48"/>
                    <a:pt x="1" y="181"/>
                    <a:pt x="34" y="314"/>
                  </a:cubicBezTo>
                  <a:cubicBezTo>
                    <a:pt x="62" y="425"/>
                    <a:pt x="158" y="490"/>
                    <a:pt x="266" y="490"/>
                  </a:cubicBezTo>
                  <a:cubicBezTo>
                    <a:pt x="288" y="490"/>
                    <a:pt x="311" y="487"/>
                    <a:pt x="334" y="481"/>
                  </a:cubicBezTo>
                  <a:cubicBezTo>
                    <a:pt x="606" y="391"/>
                    <a:pt x="523" y="0"/>
                    <a:pt x="2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4" name="Google Shape;15934;p35"/>
            <p:cNvSpPr/>
            <p:nvPr/>
          </p:nvSpPr>
          <p:spPr>
            <a:xfrm>
              <a:off x="7610275" y="2819725"/>
              <a:ext cx="11925" cy="10225"/>
            </a:xfrm>
            <a:custGeom>
              <a:rect b="b" l="l" r="r" t="t"/>
              <a:pathLst>
                <a:path extrusionOk="0" h="409" w="477">
                  <a:moveTo>
                    <a:pt x="225" y="1"/>
                  </a:moveTo>
                  <a:cubicBezTo>
                    <a:pt x="218" y="1"/>
                    <a:pt x="210" y="1"/>
                    <a:pt x="201" y="2"/>
                  </a:cubicBezTo>
                  <a:cubicBezTo>
                    <a:pt x="68" y="35"/>
                    <a:pt x="1" y="169"/>
                    <a:pt x="1" y="302"/>
                  </a:cubicBezTo>
                  <a:cubicBezTo>
                    <a:pt x="15" y="379"/>
                    <a:pt x="48" y="409"/>
                    <a:pt x="87" y="409"/>
                  </a:cubicBezTo>
                  <a:cubicBezTo>
                    <a:pt x="234" y="409"/>
                    <a:pt x="477" y="1"/>
                    <a:pt x="2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5" name="Google Shape;15935;p35"/>
            <p:cNvSpPr/>
            <p:nvPr/>
          </p:nvSpPr>
          <p:spPr>
            <a:xfrm>
              <a:off x="8060125" y="2302950"/>
              <a:ext cx="16350" cy="12525"/>
            </a:xfrm>
            <a:custGeom>
              <a:rect b="b" l="l" r="r" t="t"/>
              <a:pathLst>
                <a:path extrusionOk="0" h="501" w="654">
                  <a:moveTo>
                    <a:pt x="371" y="0"/>
                  </a:moveTo>
                  <a:cubicBezTo>
                    <a:pt x="174" y="0"/>
                    <a:pt x="0" y="266"/>
                    <a:pt x="186" y="425"/>
                  </a:cubicBezTo>
                  <a:cubicBezTo>
                    <a:pt x="237" y="475"/>
                    <a:pt x="303" y="500"/>
                    <a:pt x="370" y="500"/>
                  </a:cubicBezTo>
                  <a:cubicBezTo>
                    <a:pt x="437" y="500"/>
                    <a:pt x="503" y="475"/>
                    <a:pt x="553" y="425"/>
                  </a:cubicBezTo>
                  <a:cubicBezTo>
                    <a:pt x="653" y="325"/>
                    <a:pt x="620" y="158"/>
                    <a:pt x="520" y="58"/>
                  </a:cubicBezTo>
                  <a:cubicBezTo>
                    <a:pt x="473" y="17"/>
                    <a:pt x="421" y="0"/>
                    <a:pt x="3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6" name="Google Shape;15936;p35"/>
            <p:cNvSpPr/>
            <p:nvPr/>
          </p:nvSpPr>
          <p:spPr>
            <a:xfrm>
              <a:off x="8283225" y="2064975"/>
              <a:ext cx="16750" cy="12825"/>
            </a:xfrm>
            <a:custGeom>
              <a:rect b="b" l="l" r="r" t="t"/>
              <a:pathLst>
                <a:path extrusionOk="0" h="513" w="670">
                  <a:moveTo>
                    <a:pt x="352" y="1"/>
                  </a:moveTo>
                  <a:cubicBezTo>
                    <a:pt x="161" y="1"/>
                    <a:pt x="0" y="286"/>
                    <a:pt x="202" y="437"/>
                  </a:cubicBezTo>
                  <a:cubicBezTo>
                    <a:pt x="252" y="487"/>
                    <a:pt x="319" y="512"/>
                    <a:pt x="386" y="512"/>
                  </a:cubicBezTo>
                  <a:cubicBezTo>
                    <a:pt x="452" y="512"/>
                    <a:pt x="519" y="487"/>
                    <a:pt x="569" y="437"/>
                  </a:cubicBezTo>
                  <a:cubicBezTo>
                    <a:pt x="669" y="337"/>
                    <a:pt x="636" y="170"/>
                    <a:pt x="536" y="104"/>
                  </a:cubicBezTo>
                  <a:cubicBezTo>
                    <a:pt x="479" y="30"/>
                    <a:pt x="414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7" name="Google Shape;15937;p35"/>
            <p:cNvSpPr/>
            <p:nvPr/>
          </p:nvSpPr>
          <p:spPr>
            <a:xfrm>
              <a:off x="7496875" y="206505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84"/>
                    <a:pt x="125" y="459"/>
                    <a:pt x="250" y="459"/>
                  </a:cubicBezTo>
                  <a:cubicBezTo>
                    <a:pt x="376" y="459"/>
                    <a:pt x="501" y="384"/>
                    <a:pt x="501" y="234"/>
                  </a:cubicBezTo>
                  <a:cubicBezTo>
                    <a:pt x="501" y="101"/>
                    <a:pt x="367" y="1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8" name="Google Shape;15938;p35"/>
            <p:cNvSpPr/>
            <p:nvPr/>
          </p:nvSpPr>
          <p:spPr>
            <a:xfrm>
              <a:off x="6738000" y="2077350"/>
              <a:ext cx="14200" cy="12125"/>
            </a:xfrm>
            <a:custGeom>
              <a:rect b="b" l="l" r="r" t="t"/>
              <a:pathLst>
                <a:path extrusionOk="0" h="485" w="568">
                  <a:moveTo>
                    <a:pt x="269" y="0"/>
                  </a:moveTo>
                  <a:cubicBezTo>
                    <a:pt x="246" y="0"/>
                    <a:pt x="223" y="3"/>
                    <a:pt x="200" y="9"/>
                  </a:cubicBezTo>
                  <a:cubicBezTo>
                    <a:pt x="100" y="42"/>
                    <a:pt x="0" y="176"/>
                    <a:pt x="67" y="309"/>
                  </a:cubicBezTo>
                  <a:cubicBezTo>
                    <a:pt x="95" y="420"/>
                    <a:pt x="191" y="484"/>
                    <a:pt x="280" y="484"/>
                  </a:cubicBezTo>
                  <a:cubicBezTo>
                    <a:pt x="298" y="484"/>
                    <a:pt x="317" y="482"/>
                    <a:pt x="334" y="476"/>
                  </a:cubicBezTo>
                  <a:cubicBezTo>
                    <a:pt x="467" y="443"/>
                    <a:pt x="567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9" name="Google Shape;15939;p35"/>
            <p:cNvSpPr/>
            <p:nvPr/>
          </p:nvSpPr>
          <p:spPr>
            <a:xfrm>
              <a:off x="6400250" y="2372275"/>
              <a:ext cx="13150" cy="12625"/>
            </a:xfrm>
            <a:custGeom>
              <a:rect b="b" l="l" r="r" t="t"/>
              <a:pathLst>
                <a:path extrusionOk="0" h="505" w="526">
                  <a:moveTo>
                    <a:pt x="252" y="1"/>
                  </a:moveTo>
                  <a:cubicBezTo>
                    <a:pt x="199" y="1"/>
                    <a:pt x="146" y="17"/>
                    <a:pt x="101" y="54"/>
                  </a:cubicBezTo>
                  <a:cubicBezTo>
                    <a:pt x="1" y="154"/>
                    <a:pt x="1" y="287"/>
                    <a:pt x="67" y="421"/>
                  </a:cubicBezTo>
                  <a:cubicBezTo>
                    <a:pt x="114" y="479"/>
                    <a:pt x="177" y="505"/>
                    <a:pt x="241" y="505"/>
                  </a:cubicBezTo>
                  <a:cubicBezTo>
                    <a:pt x="359" y="505"/>
                    <a:pt x="479" y="417"/>
                    <a:pt x="501" y="287"/>
                  </a:cubicBezTo>
                  <a:cubicBezTo>
                    <a:pt x="525" y="118"/>
                    <a:pt x="391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0" name="Google Shape;15940;p35"/>
            <p:cNvSpPr/>
            <p:nvPr/>
          </p:nvSpPr>
          <p:spPr>
            <a:xfrm>
              <a:off x="7253350" y="2963125"/>
              <a:ext cx="15725" cy="12450"/>
            </a:xfrm>
            <a:custGeom>
              <a:rect b="b" l="l" r="r" t="t"/>
              <a:pathLst>
                <a:path extrusionOk="0" h="498" w="629">
                  <a:moveTo>
                    <a:pt x="339" y="0"/>
                  </a:moveTo>
                  <a:cubicBezTo>
                    <a:pt x="327" y="0"/>
                    <a:pt x="314" y="1"/>
                    <a:pt x="301" y="3"/>
                  </a:cubicBezTo>
                  <a:cubicBezTo>
                    <a:pt x="68" y="37"/>
                    <a:pt x="1" y="337"/>
                    <a:pt x="201" y="437"/>
                  </a:cubicBezTo>
                  <a:cubicBezTo>
                    <a:pt x="243" y="479"/>
                    <a:pt x="291" y="497"/>
                    <a:pt x="340" y="497"/>
                  </a:cubicBezTo>
                  <a:cubicBezTo>
                    <a:pt x="407" y="497"/>
                    <a:pt x="477" y="462"/>
                    <a:pt x="535" y="404"/>
                  </a:cubicBezTo>
                  <a:cubicBezTo>
                    <a:pt x="628" y="216"/>
                    <a:pt x="518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1" name="Google Shape;15941;p35"/>
            <p:cNvSpPr/>
            <p:nvPr/>
          </p:nvSpPr>
          <p:spPr>
            <a:xfrm>
              <a:off x="7628625" y="330845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34" y="0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34" y="400"/>
                    <a:pt x="134" y="501"/>
                    <a:pt x="268" y="501"/>
                  </a:cubicBezTo>
                  <a:cubicBezTo>
                    <a:pt x="401" y="501"/>
                    <a:pt x="501" y="367"/>
                    <a:pt x="501" y="234"/>
                  </a:cubicBezTo>
                  <a:cubicBezTo>
                    <a:pt x="501" y="100"/>
                    <a:pt x="368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2" name="Google Shape;15942;p35"/>
            <p:cNvSpPr/>
            <p:nvPr/>
          </p:nvSpPr>
          <p:spPr>
            <a:xfrm>
              <a:off x="7041550" y="352087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80" y="1"/>
                    <a:pt x="257" y="4"/>
                    <a:pt x="234" y="9"/>
                  </a:cubicBezTo>
                  <a:cubicBezTo>
                    <a:pt x="34" y="76"/>
                    <a:pt x="0" y="376"/>
                    <a:pt x="200" y="443"/>
                  </a:cubicBezTo>
                  <a:cubicBezTo>
                    <a:pt x="242" y="464"/>
                    <a:pt x="283" y="473"/>
                    <a:pt x="322" y="473"/>
                  </a:cubicBezTo>
                  <a:cubicBezTo>
                    <a:pt x="472" y="473"/>
                    <a:pt x="587" y="335"/>
                    <a:pt x="534" y="176"/>
                  </a:cubicBezTo>
                  <a:cubicBezTo>
                    <a:pt x="506" y="66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3" name="Google Shape;15943;p35"/>
            <p:cNvSpPr/>
            <p:nvPr/>
          </p:nvSpPr>
          <p:spPr>
            <a:xfrm>
              <a:off x="7300900" y="2835400"/>
              <a:ext cx="13375" cy="12200"/>
            </a:xfrm>
            <a:custGeom>
              <a:rect b="b" l="l" r="r" t="t"/>
              <a:pathLst>
                <a:path extrusionOk="0" h="488" w="535">
                  <a:moveTo>
                    <a:pt x="299" y="0"/>
                  </a:moveTo>
                  <a:cubicBezTo>
                    <a:pt x="190" y="0"/>
                    <a:pt x="89" y="65"/>
                    <a:pt x="34" y="175"/>
                  </a:cubicBezTo>
                  <a:cubicBezTo>
                    <a:pt x="0" y="275"/>
                    <a:pt x="67" y="409"/>
                    <a:pt x="167" y="476"/>
                  </a:cubicBezTo>
                  <a:cubicBezTo>
                    <a:pt x="199" y="484"/>
                    <a:pt x="230" y="488"/>
                    <a:pt x="261" y="488"/>
                  </a:cubicBezTo>
                  <a:cubicBezTo>
                    <a:pt x="360" y="488"/>
                    <a:pt x="450" y="444"/>
                    <a:pt x="501" y="342"/>
                  </a:cubicBezTo>
                  <a:cubicBezTo>
                    <a:pt x="534" y="209"/>
                    <a:pt x="467" y="75"/>
                    <a:pt x="367" y="9"/>
                  </a:cubicBezTo>
                  <a:cubicBezTo>
                    <a:pt x="344" y="3"/>
                    <a:pt x="321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4" name="Google Shape;15944;p35"/>
            <p:cNvSpPr/>
            <p:nvPr/>
          </p:nvSpPr>
          <p:spPr>
            <a:xfrm>
              <a:off x="7146625" y="2396750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71" y="0"/>
                  </a:moveTo>
                  <a:cubicBezTo>
                    <a:pt x="248" y="0"/>
                    <a:pt x="224" y="3"/>
                    <a:pt x="200" y="9"/>
                  </a:cubicBezTo>
                  <a:cubicBezTo>
                    <a:pt x="67" y="42"/>
                    <a:pt x="0" y="176"/>
                    <a:pt x="34" y="309"/>
                  </a:cubicBezTo>
                  <a:cubicBezTo>
                    <a:pt x="89" y="419"/>
                    <a:pt x="190" y="484"/>
                    <a:pt x="299" y="484"/>
                  </a:cubicBezTo>
                  <a:cubicBezTo>
                    <a:pt x="321" y="484"/>
                    <a:pt x="344" y="481"/>
                    <a:pt x="367" y="476"/>
                  </a:cubicBezTo>
                  <a:cubicBezTo>
                    <a:pt x="467" y="409"/>
                    <a:pt x="534" y="276"/>
                    <a:pt x="501" y="142"/>
                  </a:cubicBezTo>
                  <a:cubicBezTo>
                    <a:pt x="473" y="60"/>
                    <a:pt x="378" y="0"/>
                    <a:pt x="2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5" name="Google Shape;15945;p35"/>
            <p:cNvSpPr/>
            <p:nvPr/>
          </p:nvSpPr>
          <p:spPr>
            <a:xfrm>
              <a:off x="6674025" y="2247475"/>
              <a:ext cx="14800" cy="12275"/>
            </a:xfrm>
            <a:custGeom>
              <a:rect b="b" l="l" r="r" t="t"/>
              <a:pathLst>
                <a:path extrusionOk="0" h="491" w="592">
                  <a:moveTo>
                    <a:pt x="289" y="0"/>
                  </a:moveTo>
                  <a:cubicBezTo>
                    <a:pt x="181" y="0"/>
                    <a:pt x="85" y="65"/>
                    <a:pt x="57" y="176"/>
                  </a:cubicBezTo>
                  <a:cubicBezTo>
                    <a:pt x="1" y="345"/>
                    <a:pt x="136" y="491"/>
                    <a:pt x="300" y="491"/>
                  </a:cubicBezTo>
                  <a:cubicBezTo>
                    <a:pt x="330" y="491"/>
                    <a:pt x="360" y="486"/>
                    <a:pt x="391" y="476"/>
                  </a:cubicBezTo>
                  <a:cubicBezTo>
                    <a:pt x="591" y="376"/>
                    <a:pt x="558" y="76"/>
                    <a:pt x="358" y="9"/>
                  </a:cubicBezTo>
                  <a:cubicBezTo>
                    <a:pt x="335" y="3"/>
                    <a:pt x="312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6" name="Google Shape;15946;p35"/>
            <p:cNvSpPr/>
            <p:nvPr/>
          </p:nvSpPr>
          <p:spPr>
            <a:xfrm>
              <a:off x="6623075" y="2036025"/>
              <a:ext cx="14225" cy="12425"/>
            </a:xfrm>
            <a:custGeom>
              <a:rect b="b" l="l" r="r" t="t"/>
              <a:pathLst>
                <a:path extrusionOk="0" h="497" w="569">
                  <a:moveTo>
                    <a:pt x="289" y="1"/>
                  </a:moveTo>
                  <a:cubicBezTo>
                    <a:pt x="143" y="1"/>
                    <a:pt x="1" y="129"/>
                    <a:pt x="61" y="328"/>
                  </a:cubicBezTo>
                  <a:cubicBezTo>
                    <a:pt x="87" y="446"/>
                    <a:pt x="175" y="497"/>
                    <a:pt x="269" y="497"/>
                  </a:cubicBezTo>
                  <a:cubicBezTo>
                    <a:pt x="412" y="497"/>
                    <a:pt x="568" y="376"/>
                    <a:pt x="528" y="194"/>
                  </a:cubicBezTo>
                  <a:cubicBezTo>
                    <a:pt x="487" y="60"/>
                    <a:pt x="387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7" name="Google Shape;15947;p35"/>
            <p:cNvSpPr/>
            <p:nvPr/>
          </p:nvSpPr>
          <p:spPr>
            <a:xfrm>
              <a:off x="5813175" y="2152275"/>
              <a:ext cx="13850" cy="12075"/>
            </a:xfrm>
            <a:custGeom>
              <a:rect b="b" l="l" r="r" t="t"/>
              <a:pathLst>
                <a:path extrusionOk="0" h="483" w="554">
                  <a:moveTo>
                    <a:pt x="247" y="1"/>
                  </a:moveTo>
                  <a:cubicBezTo>
                    <a:pt x="221" y="1"/>
                    <a:pt x="194" y="5"/>
                    <a:pt x="167" y="14"/>
                  </a:cubicBezTo>
                  <a:cubicBezTo>
                    <a:pt x="67" y="47"/>
                    <a:pt x="0" y="181"/>
                    <a:pt x="34" y="314"/>
                  </a:cubicBezTo>
                  <a:cubicBezTo>
                    <a:pt x="70" y="423"/>
                    <a:pt x="174" y="482"/>
                    <a:pt x="273" y="482"/>
                  </a:cubicBezTo>
                  <a:cubicBezTo>
                    <a:pt x="357" y="482"/>
                    <a:pt x="437" y="439"/>
                    <a:pt x="467" y="348"/>
                  </a:cubicBezTo>
                  <a:cubicBezTo>
                    <a:pt x="554" y="174"/>
                    <a:pt x="415" y="1"/>
                    <a:pt x="2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8" name="Google Shape;15948;p35"/>
            <p:cNvSpPr/>
            <p:nvPr/>
          </p:nvSpPr>
          <p:spPr>
            <a:xfrm>
              <a:off x="5915850" y="255762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111" y="0"/>
                  </a:moveTo>
                  <a:cubicBezTo>
                    <a:pt x="44" y="0"/>
                    <a:pt x="1" y="39"/>
                    <a:pt x="29" y="145"/>
                  </a:cubicBezTo>
                  <a:cubicBezTo>
                    <a:pt x="57" y="256"/>
                    <a:pt x="153" y="320"/>
                    <a:pt x="261" y="320"/>
                  </a:cubicBezTo>
                  <a:cubicBezTo>
                    <a:pt x="284" y="320"/>
                    <a:pt x="307" y="318"/>
                    <a:pt x="330" y="312"/>
                  </a:cubicBezTo>
                  <a:cubicBezTo>
                    <a:pt x="591" y="241"/>
                    <a:pt x="277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9" name="Google Shape;15949;p35"/>
            <p:cNvSpPr/>
            <p:nvPr/>
          </p:nvSpPr>
          <p:spPr>
            <a:xfrm>
              <a:off x="6492250" y="2926350"/>
              <a:ext cx="17825" cy="12025"/>
            </a:xfrm>
            <a:custGeom>
              <a:rect b="b" l="l" r="r" t="t"/>
              <a:pathLst>
                <a:path extrusionOk="0" h="481" w="713">
                  <a:moveTo>
                    <a:pt x="359" y="0"/>
                  </a:moveTo>
                  <a:cubicBezTo>
                    <a:pt x="149" y="0"/>
                    <a:pt x="1" y="301"/>
                    <a:pt x="223" y="440"/>
                  </a:cubicBezTo>
                  <a:cubicBezTo>
                    <a:pt x="273" y="468"/>
                    <a:pt x="322" y="480"/>
                    <a:pt x="366" y="480"/>
                  </a:cubicBezTo>
                  <a:cubicBezTo>
                    <a:pt x="588" y="480"/>
                    <a:pt x="713" y="179"/>
                    <a:pt x="490" y="40"/>
                  </a:cubicBezTo>
                  <a:cubicBezTo>
                    <a:pt x="446" y="12"/>
                    <a:pt x="401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0" name="Google Shape;15950;p35"/>
            <p:cNvSpPr/>
            <p:nvPr/>
          </p:nvSpPr>
          <p:spPr>
            <a:xfrm>
              <a:off x="6717150" y="2748575"/>
              <a:ext cx="15600" cy="11850"/>
            </a:xfrm>
            <a:custGeom>
              <a:rect b="b" l="l" r="r" t="t"/>
              <a:pathLst>
                <a:path extrusionOk="0" h="474" w="624">
                  <a:moveTo>
                    <a:pt x="269" y="1"/>
                  </a:moveTo>
                  <a:cubicBezTo>
                    <a:pt x="225" y="1"/>
                    <a:pt x="178" y="14"/>
                    <a:pt x="134" y="46"/>
                  </a:cubicBezTo>
                  <a:cubicBezTo>
                    <a:pt x="34" y="113"/>
                    <a:pt x="0" y="279"/>
                    <a:pt x="100" y="379"/>
                  </a:cubicBezTo>
                  <a:cubicBezTo>
                    <a:pt x="139" y="438"/>
                    <a:pt x="212" y="473"/>
                    <a:pt x="285" y="473"/>
                  </a:cubicBezTo>
                  <a:cubicBezTo>
                    <a:pt x="338" y="473"/>
                    <a:pt x="392" y="455"/>
                    <a:pt x="434" y="413"/>
                  </a:cubicBezTo>
                  <a:cubicBezTo>
                    <a:pt x="623" y="251"/>
                    <a:pt x="46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1" name="Google Shape;15951;p35"/>
            <p:cNvSpPr/>
            <p:nvPr/>
          </p:nvSpPr>
          <p:spPr>
            <a:xfrm>
              <a:off x="6538675" y="2427775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49" y="1"/>
                  </a:moveTo>
                  <a:cubicBezTo>
                    <a:pt x="309" y="1"/>
                    <a:pt x="270" y="12"/>
                    <a:pt x="234" y="35"/>
                  </a:cubicBezTo>
                  <a:cubicBezTo>
                    <a:pt x="1" y="102"/>
                    <a:pt x="34" y="402"/>
                    <a:pt x="268" y="469"/>
                  </a:cubicBezTo>
                  <a:cubicBezTo>
                    <a:pt x="292" y="477"/>
                    <a:pt x="315" y="481"/>
                    <a:pt x="337" y="481"/>
                  </a:cubicBezTo>
                  <a:cubicBezTo>
                    <a:pt x="504" y="481"/>
                    <a:pt x="623" y="278"/>
                    <a:pt x="535" y="102"/>
                  </a:cubicBezTo>
                  <a:cubicBezTo>
                    <a:pt x="492" y="37"/>
                    <a:pt x="421" y="1"/>
                    <a:pt x="3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2" name="Google Shape;15952;p35"/>
            <p:cNvSpPr/>
            <p:nvPr/>
          </p:nvSpPr>
          <p:spPr>
            <a:xfrm>
              <a:off x="6043325" y="2371950"/>
              <a:ext cx="12550" cy="11850"/>
            </a:xfrm>
            <a:custGeom>
              <a:rect b="b" l="l" r="r" t="t"/>
              <a:pathLst>
                <a:path extrusionOk="0" h="474" w="502">
                  <a:moveTo>
                    <a:pt x="268" y="0"/>
                  </a:moveTo>
                  <a:cubicBezTo>
                    <a:pt x="134" y="0"/>
                    <a:pt x="34" y="100"/>
                    <a:pt x="1" y="200"/>
                  </a:cubicBezTo>
                  <a:cubicBezTo>
                    <a:pt x="1" y="334"/>
                    <a:pt x="101" y="467"/>
                    <a:pt x="234" y="467"/>
                  </a:cubicBezTo>
                  <a:cubicBezTo>
                    <a:pt x="252" y="471"/>
                    <a:pt x="269" y="473"/>
                    <a:pt x="285" y="473"/>
                  </a:cubicBezTo>
                  <a:cubicBezTo>
                    <a:pt x="393" y="473"/>
                    <a:pt x="472" y="383"/>
                    <a:pt x="501" y="267"/>
                  </a:cubicBezTo>
                  <a:cubicBezTo>
                    <a:pt x="501" y="133"/>
                    <a:pt x="401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3" name="Google Shape;15953;p35"/>
            <p:cNvSpPr/>
            <p:nvPr/>
          </p:nvSpPr>
          <p:spPr>
            <a:xfrm>
              <a:off x="5906575" y="2652125"/>
              <a:ext cx="13950" cy="12075"/>
            </a:xfrm>
            <a:custGeom>
              <a:rect b="b" l="l" r="r" t="t"/>
              <a:pathLst>
                <a:path extrusionOk="0" h="483" w="558">
                  <a:moveTo>
                    <a:pt x="274" y="0"/>
                  </a:moveTo>
                  <a:cubicBezTo>
                    <a:pt x="194" y="0"/>
                    <a:pt x="113" y="43"/>
                    <a:pt x="67" y="134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4" y="59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4" name="Google Shape;15954;p35"/>
            <p:cNvSpPr/>
            <p:nvPr/>
          </p:nvSpPr>
          <p:spPr>
            <a:xfrm>
              <a:off x="5827350" y="3269075"/>
              <a:ext cx="14550" cy="12025"/>
            </a:xfrm>
            <a:custGeom>
              <a:rect b="b" l="l" r="r" t="t"/>
              <a:pathLst>
                <a:path extrusionOk="0" h="481" w="582">
                  <a:moveTo>
                    <a:pt x="248" y="1"/>
                  </a:moveTo>
                  <a:cubicBezTo>
                    <a:pt x="134" y="1"/>
                    <a:pt x="34" y="92"/>
                    <a:pt x="34" y="208"/>
                  </a:cubicBezTo>
                  <a:cubicBezTo>
                    <a:pt x="0" y="341"/>
                    <a:pt x="100" y="474"/>
                    <a:pt x="234" y="474"/>
                  </a:cubicBezTo>
                  <a:cubicBezTo>
                    <a:pt x="252" y="479"/>
                    <a:pt x="270" y="481"/>
                    <a:pt x="287" y="481"/>
                  </a:cubicBezTo>
                  <a:cubicBezTo>
                    <a:pt x="541" y="481"/>
                    <a:pt x="582" y="39"/>
                    <a:pt x="300" y="7"/>
                  </a:cubicBezTo>
                  <a:cubicBezTo>
                    <a:pt x="283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5" name="Google Shape;15955;p35"/>
            <p:cNvSpPr/>
            <p:nvPr/>
          </p:nvSpPr>
          <p:spPr>
            <a:xfrm>
              <a:off x="6250425" y="3786550"/>
              <a:ext cx="14750" cy="11750"/>
            </a:xfrm>
            <a:custGeom>
              <a:rect b="b" l="l" r="r" t="t"/>
              <a:pathLst>
                <a:path extrusionOk="0" h="470" w="590">
                  <a:moveTo>
                    <a:pt x="324" y="0"/>
                  </a:moveTo>
                  <a:cubicBezTo>
                    <a:pt x="146" y="0"/>
                    <a:pt x="1" y="195"/>
                    <a:pt x="123" y="390"/>
                  </a:cubicBezTo>
                  <a:cubicBezTo>
                    <a:pt x="178" y="445"/>
                    <a:pt x="243" y="470"/>
                    <a:pt x="313" y="470"/>
                  </a:cubicBezTo>
                  <a:cubicBezTo>
                    <a:pt x="370" y="470"/>
                    <a:pt x="430" y="453"/>
                    <a:pt x="490" y="424"/>
                  </a:cubicBezTo>
                  <a:cubicBezTo>
                    <a:pt x="590" y="323"/>
                    <a:pt x="590" y="190"/>
                    <a:pt x="523" y="90"/>
                  </a:cubicBezTo>
                  <a:cubicBezTo>
                    <a:pt x="460" y="27"/>
                    <a:pt x="390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6" name="Google Shape;15956;p35"/>
            <p:cNvSpPr/>
            <p:nvPr/>
          </p:nvSpPr>
          <p:spPr>
            <a:xfrm>
              <a:off x="6830775" y="3420100"/>
              <a:ext cx="15650" cy="12625"/>
            </a:xfrm>
            <a:custGeom>
              <a:rect b="b" l="l" r="r" t="t"/>
              <a:pathLst>
                <a:path extrusionOk="0" h="505" w="626">
                  <a:moveTo>
                    <a:pt x="320" y="1"/>
                  </a:moveTo>
                  <a:cubicBezTo>
                    <a:pt x="138" y="1"/>
                    <a:pt x="1" y="215"/>
                    <a:pt x="125" y="371"/>
                  </a:cubicBezTo>
                  <a:cubicBezTo>
                    <a:pt x="170" y="460"/>
                    <a:pt x="244" y="504"/>
                    <a:pt x="328" y="504"/>
                  </a:cubicBezTo>
                  <a:cubicBezTo>
                    <a:pt x="370" y="504"/>
                    <a:pt x="414" y="493"/>
                    <a:pt x="459" y="471"/>
                  </a:cubicBezTo>
                  <a:cubicBezTo>
                    <a:pt x="626" y="338"/>
                    <a:pt x="592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7" name="Google Shape;15957;p35"/>
            <p:cNvSpPr/>
            <p:nvPr/>
          </p:nvSpPr>
          <p:spPr>
            <a:xfrm>
              <a:off x="6683800" y="2885425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1"/>
                  </a:moveTo>
                  <a:cubicBezTo>
                    <a:pt x="279" y="1"/>
                    <a:pt x="256" y="3"/>
                    <a:pt x="234" y="9"/>
                  </a:cubicBezTo>
                  <a:cubicBezTo>
                    <a:pt x="33" y="42"/>
                    <a:pt x="0" y="343"/>
                    <a:pt x="200" y="443"/>
                  </a:cubicBezTo>
                  <a:cubicBezTo>
                    <a:pt x="235" y="463"/>
                    <a:pt x="272" y="473"/>
                    <a:pt x="309" y="473"/>
                  </a:cubicBezTo>
                  <a:cubicBezTo>
                    <a:pt x="450" y="473"/>
                    <a:pt x="587" y="335"/>
                    <a:pt x="534" y="176"/>
                  </a:cubicBezTo>
                  <a:cubicBezTo>
                    <a:pt x="506" y="65"/>
                    <a:pt x="410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8" name="Google Shape;15958;p35"/>
            <p:cNvSpPr/>
            <p:nvPr/>
          </p:nvSpPr>
          <p:spPr>
            <a:xfrm>
              <a:off x="6211300" y="2631000"/>
              <a:ext cx="17675" cy="12275"/>
            </a:xfrm>
            <a:custGeom>
              <a:rect b="b" l="l" r="r" t="t"/>
              <a:pathLst>
                <a:path extrusionOk="0" h="491" w="707">
                  <a:moveTo>
                    <a:pt x="355" y="1"/>
                  </a:moveTo>
                  <a:cubicBezTo>
                    <a:pt x="174" y="1"/>
                    <a:pt x="0" y="389"/>
                    <a:pt x="253" y="446"/>
                  </a:cubicBezTo>
                  <a:cubicBezTo>
                    <a:pt x="285" y="477"/>
                    <a:pt x="318" y="490"/>
                    <a:pt x="352" y="490"/>
                  </a:cubicBezTo>
                  <a:cubicBezTo>
                    <a:pt x="533" y="490"/>
                    <a:pt x="707" y="102"/>
                    <a:pt x="454" y="45"/>
                  </a:cubicBezTo>
                  <a:cubicBezTo>
                    <a:pt x="422" y="14"/>
                    <a:pt x="388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9" name="Google Shape;15959;p35"/>
            <p:cNvSpPr/>
            <p:nvPr/>
          </p:nvSpPr>
          <p:spPr>
            <a:xfrm>
              <a:off x="5730600" y="2838275"/>
              <a:ext cx="14575" cy="11950"/>
            </a:xfrm>
            <a:custGeom>
              <a:rect b="b" l="l" r="r" t="t"/>
              <a:pathLst>
                <a:path extrusionOk="0" h="478" w="583">
                  <a:moveTo>
                    <a:pt x="297" y="0"/>
                  </a:moveTo>
                  <a:cubicBezTo>
                    <a:pt x="264" y="0"/>
                    <a:pt x="232" y="9"/>
                    <a:pt x="201" y="27"/>
                  </a:cubicBezTo>
                  <a:cubicBezTo>
                    <a:pt x="68" y="94"/>
                    <a:pt x="1" y="227"/>
                    <a:pt x="68" y="327"/>
                  </a:cubicBezTo>
                  <a:cubicBezTo>
                    <a:pt x="101" y="427"/>
                    <a:pt x="193" y="477"/>
                    <a:pt x="284" y="477"/>
                  </a:cubicBezTo>
                  <a:cubicBezTo>
                    <a:pt x="376" y="477"/>
                    <a:pt x="468" y="427"/>
                    <a:pt x="501" y="327"/>
                  </a:cubicBezTo>
                  <a:cubicBezTo>
                    <a:pt x="583" y="164"/>
                    <a:pt x="442" y="0"/>
                    <a:pt x="2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0" name="Google Shape;15960;p35"/>
            <p:cNvSpPr/>
            <p:nvPr/>
          </p:nvSpPr>
          <p:spPr>
            <a:xfrm>
              <a:off x="5512125" y="3208325"/>
              <a:ext cx="15575" cy="11900"/>
            </a:xfrm>
            <a:custGeom>
              <a:rect b="b" l="l" r="r" t="t"/>
              <a:pathLst>
                <a:path extrusionOk="0" h="476" w="623">
                  <a:moveTo>
                    <a:pt x="262" y="1"/>
                  </a:moveTo>
                  <a:cubicBezTo>
                    <a:pt x="181" y="1"/>
                    <a:pt x="110" y="38"/>
                    <a:pt x="67" y="102"/>
                  </a:cubicBezTo>
                  <a:cubicBezTo>
                    <a:pt x="0" y="236"/>
                    <a:pt x="34" y="369"/>
                    <a:pt x="134" y="436"/>
                  </a:cubicBezTo>
                  <a:cubicBezTo>
                    <a:pt x="184" y="464"/>
                    <a:pt x="232" y="476"/>
                    <a:pt x="276" y="476"/>
                  </a:cubicBezTo>
                  <a:cubicBezTo>
                    <a:pt x="498" y="476"/>
                    <a:pt x="623" y="175"/>
                    <a:pt x="401" y="36"/>
                  </a:cubicBezTo>
                  <a:cubicBezTo>
                    <a:pt x="353" y="12"/>
                    <a:pt x="306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1" name="Google Shape;15961;p35"/>
            <p:cNvSpPr/>
            <p:nvPr/>
          </p:nvSpPr>
          <p:spPr>
            <a:xfrm>
              <a:off x="5732275" y="3482725"/>
              <a:ext cx="15875" cy="12375"/>
            </a:xfrm>
            <a:custGeom>
              <a:rect b="b" l="l" r="r" t="t"/>
              <a:pathLst>
                <a:path extrusionOk="0" h="495" w="635">
                  <a:moveTo>
                    <a:pt x="334" y="1"/>
                  </a:moveTo>
                  <a:cubicBezTo>
                    <a:pt x="134" y="1"/>
                    <a:pt x="1" y="234"/>
                    <a:pt x="134" y="401"/>
                  </a:cubicBezTo>
                  <a:cubicBezTo>
                    <a:pt x="173" y="459"/>
                    <a:pt x="245" y="495"/>
                    <a:pt x="319" y="495"/>
                  </a:cubicBezTo>
                  <a:cubicBezTo>
                    <a:pt x="372" y="495"/>
                    <a:pt x="426" y="476"/>
                    <a:pt x="468" y="434"/>
                  </a:cubicBezTo>
                  <a:cubicBezTo>
                    <a:pt x="634" y="301"/>
                    <a:pt x="568" y="34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2" name="Google Shape;15962;p35"/>
            <p:cNvSpPr/>
            <p:nvPr/>
          </p:nvSpPr>
          <p:spPr>
            <a:xfrm>
              <a:off x="6486850" y="3283900"/>
              <a:ext cx="13500" cy="12050"/>
            </a:xfrm>
            <a:custGeom>
              <a:rect b="b" l="l" r="r" t="t"/>
              <a:pathLst>
                <a:path extrusionOk="0" h="482" w="540">
                  <a:moveTo>
                    <a:pt x="266" y="0"/>
                  </a:moveTo>
                  <a:cubicBezTo>
                    <a:pt x="131" y="0"/>
                    <a:pt x="0" y="107"/>
                    <a:pt x="39" y="282"/>
                  </a:cubicBezTo>
                  <a:cubicBezTo>
                    <a:pt x="72" y="415"/>
                    <a:pt x="173" y="482"/>
                    <a:pt x="306" y="482"/>
                  </a:cubicBezTo>
                  <a:cubicBezTo>
                    <a:pt x="439" y="415"/>
                    <a:pt x="539" y="282"/>
                    <a:pt x="506" y="182"/>
                  </a:cubicBezTo>
                  <a:cubicBezTo>
                    <a:pt x="464" y="56"/>
                    <a:pt x="364" y="0"/>
                    <a:pt x="2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3" name="Google Shape;15963;p35"/>
            <p:cNvSpPr/>
            <p:nvPr/>
          </p:nvSpPr>
          <p:spPr>
            <a:xfrm>
              <a:off x="6651275" y="2626625"/>
              <a:ext cx="13975" cy="12400"/>
            </a:xfrm>
            <a:custGeom>
              <a:rect b="b" l="l" r="r" t="t"/>
              <a:pathLst>
                <a:path extrusionOk="0" h="496" w="559">
                  <a:moveTo>
                    <a:pt x="256" y="1"/>
                  </a:moveTo>
                  <a:cubicBezTo>
                    <a:pt x="149" y="1"/>
                    <a:pt x="47" y="67"/>
                    <a:pt x="33" y="220"/>
                  </a:cubicBezTo>
                  <a:cubicBezTo>
                    <a:pt x="0" y="321"/>
                    <a:pt x="67" y="454"/>
                    <a:pt x="200" y="487"/>
                  </a:cubicBezTo>
                  <a:cubicBezTo>
                    <a:pt x="223" y="493"/>
                    <a:pt x="246" y="496"/>
                    <a:pt x="268" y="496"/>
                  </a:cubicBezTo>
                  <a:cubicBezTo>
                    <a:pt x="377" y="496"/>
                    <a:pt x="473" y="431"/>
                    <a:pt x="500" y="321"/>
                  </a:cubicBezTo>
                  <a:cubicBezTo>
                    <a:pt x="559" y="127"/>
                    <a:pt x="403" y="1"/>
                    <a:pt x="2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4" name="Google Shape;15964;p35"/>
            <p:cNvSpPr/>
            <p:nvPr/>
          </p:nvSpPr>
          <p:spPr>
            <a:xfrm>
              <a:off x="6368000" y="2181775"/>
              <a:ext cx="15600" cy="11900"/>
            </a:xfrm>
            <a:custGeom>
              <a:rect b="b" l="l" r="r" t="t"/>
              <a:pathLst>
                <a:path extrusionOk="0" h="476" w="624">
                  <a:moveTo>
                    <a:pt x="362" y="0"/>
                  </a:moveTo>
                  <a:cubicBezTo>
                    <a:pt x="318" y="0"/>
                    <a:pt x="270" y="11"/>
                    <a:pt x="223" y="35"/>
                  </a:cubicBezTo>
                  <a:cubicBezTo>
                    <a:pt x="1" y="174"/>
                    <a:pt x="149" y="475"/>
                    <a:pt x="359" y="475"/>
                  </a:cubicBezTo>
                  <a:cubicBezTo>
                    <a:pt x="401" y="475"/>
                    <a:pt x="446" y="463"/>
                    <a:pt x="490" y="435"/>
                  </a:cubicBezTo>
                  <a:cubicBezTo>
                    <a:pt x="590" y="369"/>
                    <a:pt x="623" y="202"/>
                    <a:pt x="557" y="102"/>
                  </a:cubicBezTo>
                  <a:cubicBezTo>
                    <a:pt x="514" y="37"/>
                    <a:pt x="443" y="0"/>
                    <a:pt x="3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5" name="Google Shape;15965;p35"/>
            <p:cNvSpPr/>
            <p:nvPr/>
          </p:nvSpPr>
          <p:spPr>
            <a:xfrm>
              <a:off x="5917400" y="2215125"/>
              <a:ext cx="16450" cy="12575"/>
            </a:xfrm>
            <a:custGeom>
              <a:rect b="b" l="l" r="r" t="t"/>
              <a:pathLst>
                <a:path extrusionOk="0" h="503" w="658">
                  <a:moveTo>
                    <a:pt x="332" y="0"/>
                  </a:moveTo>
                  <a:cubicBezTo>
                    <a:pt x="322" y="0"/>
                    <a:pt x="312" y="1"/>
                    <a:pt x="301" y="2"/>
                  </a:cubicBezTo>
                  <a:cubicBezTo>
                    <a:pt x="1" y="35"/>
                    <a:pt x="34" y="502"/>
                    <a:pt x="334" y="502"/>
                  </a:cubicBezTo>
                  <a:cubicBezTo>
                    <a:pt x="657" y="470"/>
                    <a:pt x="636" y="0"/>
                    <a:pt x="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6" name="Google Shape;15966;p35"/>
            <p:cNvSpPr/>
            <p:nvPr/>
          </p:nvSpPr>
          <p:spPr>
            <a:xfrm>
              <a:off x="5521300" y="2595225"/>
              <a:ext cx="13350" cy="12125"/>
            </a:xfrm>
            <a:custGeom>
              <a:rect b="b" l="l" r="r" t="t"/>
              <a:pathLst>
                <a:path extrusionOk="0" h="485" w="534">
                  <a:moveTo>
                    <a:pt x="284" y="0"/>
                  </a:moveTo>
                  <a:cubicBezTo>
                    <a:pt x="217" y="0"/>
                    <a:pt x="150" y="25"/>
                    <a:pt x="100" y="75"/>
                  </a:cubicBezTo>
                  <a:cubicBezTo>
                    <a:pt x="0" y="176"/>
                    <a:pt x="0" y="342"/>
                    <a:pt x="100" y="409"/>
                  </a:cubicBezTo>
                  <a:cubicBezTo>
                    <a:pt x="150" y="459"/>
                    <a:pt x="217" y="484"/>
                    <a:pt x="284" y="484"/>
                  </a:cubicBezTo>
                  <a:cubicBezTo>
                    <a:pt x="350" y="484"/>
                    <a:pt x="417" y="459"/>
                    <a:pt x="467" y="409"/>
                  </a:cubicBezTo>
                  <a:cubicBezTo>
                    <a:pt x="534" y="342"/>
                    <a:pt x="534" y="176"/>
                    <a:pt x="467" y="75"/>
                  </a:cubicBezTo>
                  <a:cubicBezTo>
                    <a:pt x="417" y="25"/>
                    <a:pt x="350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7" name="Google Shape;15967;p35"/>
            <p:cNvSpPr/>
            <p:nvPr/>
          </p:nvSpPr>
          <p:spPr>
            <a:xfrm>
              <a:off x="5501275" y="3131500"/>
              <a:ext cx="11700" cy="12275"/>
            </a:xfrm>
            <a:custGeom>
              <a:rect b="b" l="l" r="r" t="t"/>
              <a:pathLst>
                <a:path extrusionOk="0" h="491" w="468">
                  <a:moveTo>
                    <a:pt x="184" y="0"/>
                  </a:moveTo>
                  <a:cubicBezTo>
                    <a:pt x="76" y="0"/>
                    <a:pt x="1" y="95"/>
                    <a:pt x="1" y="240"/>
                  </a:cubicBezTo>
                  <a:cubicBezTo>
                    <a:pt x="1" y="407"/>
                    <a:pt x="117" y="490"/>
                    <a:pt x="234" y="490"/>
                  </a:cubicBezTo>
                  <a:cubicBezTo>
                    <a:pt x="351" y="490"/>
                    <a:pt x="468" y="407"/>
                    <a:pt x="468" y="240"/>
                  </a:cubicBezTo>
                  <a:cubicBezTo>
                    <a:pt x="468" y="107"/>
                    <a:pt x="368" y="6"/>
                    <a:pt x="234" y="6"/>
                  </a:cubicBezTo>
                  <a:cubicBezTo>
                    <a:pt x="217" y="2"/>
                    <a:pt x="200" y="0"/>
                    <a:pt x="1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8" name="Google Shape;15968;p35"/>
            <p:cNvSpPr/>
            <p:nvPr/>
          </p:nvSpPr>
          <p:spPr>
            <a:xfrm>
              <a:off x="6099200" y="3701025"/>
              <a:ext cx="13375" cy="12100"/>
            </a:xfrm>
            <a:custGeom>
              <a:rect b="b" l="l" r="r" t="t"/>
              <a:pathLst>
                <a:path extrusionOk="0" h="484" w="535">
                  <a:moveTo>
                    <a:pt x="280" y="0"/>
                  </a:moveTo>
                  <a:cubicBezTo>
                    <a:pt x="217" y="0"/>
                    <a:pt x="151" y="25"/>
                    <a:pt x="101" y="75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0" y="484"/>
                  </a:cubicBezTo>
                  <a:cubicBezTo>
                    <a:pt x="343" y="484"/>
                    <a:pt x="401" y="459"/>
                    <a:pt x="434" y="409"/>
                  </a:cubicBezTo>
                  <a:cubicBezTo>
                    <a:pt x="534" y="309"/>
                    <a:pt x="534" y="142"/>
                    <a:pt x="434" y="75"/>
                  </a:cubicBezTo>
                  <a:cubicBezTo>
                    <a:pt x="401" y="25"/>
                    <a:pt x="343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9" name="Google Shape;15969;p35"/>
            <p:cNvSpPr/>
            <p:nvPr/>
          </p:nvSpPr>
          <p:spPr>
            <a:xfrm>
              <a:off x="6966500" y="3545200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72" y="0"/>
                  </a:moveTo>
                  <a:cubicBezTo>
                    <a:pt x="221" y="0"/>
                    <a:pt x="0" y="408"/>
                    <a:pt x="223" y="408"/>
                  </a:cubicBezTo>
                  <a:cubicBezTo>
                    <a:pt x="236" y="408"/>
                    <a:pt x="251" y="407"/>
                    <a:pt x="267" y="404"/>
                  </a:cubicBezTo>
                  <a:cubicBezTo>
                    <a:pt x="400" y="371"/>
                    <a:pt x="467" y="237"/>
                    <a:pt x="467" y="104"/>
                  </a:cubicBezTo>
                  <a:cubicBezTo>
                    <a:pt x="447" y="30"/>
                    <a:pt x="412" y="0"/>
                    <a:pt x="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0" name="Google Shape;15970;p35"/>
            <p:cNvSpPr/>
            <p:nvPr/>
          </p:nvSpPr>
          <p:spPr>
            <a:xfrm>
              <a:off x="7250675" y="2937500"/>
              <a:ext cx="15225" cy="11825"/>
            </a:xfrm>
            <a:custGeom>
              <a:rect b="b" l="l" r="r" t="t"/>
              <a:pathLst>
                <a:path extrusionOk="0" h="473" w="609">
                  <a:moveTo>
                    <a:pt x="346" y="1"/>
                  </a:moveTo>
                  <a:cubicBezTo>
                    <a:pt x="259" y="1"/>
                    <a:pt x="165" y="56"/>
                    <a:pt x="141" y="128"/>
                  </a:cubicBezTo>
                  <a:cubicBezTo>
                    <a:pt x="1" y="292"/>
                    <a:pt x="223" y="473"/>
                    <a:pt x="390" y="473"/>
                  </a:cubicBezTo>
                  <a:cubicBezTo>
                    <a:pt x="461" y="473"/>
                    <a:pt x="522" y="440"/>
                    <a:pt x="542" y="361"/>
                  </a:cubicBezTo>
                  <a:cubicBezTo>
                    <a:pt x="608" y="228"/>
                    <a:pt x="575" y="94"/>
                    <a:pt x="442" y="28"/>
                  </a:cubicBezTo>
                  <a:cubicBezTo>
                    <a:pt x="414" y="9"/>
                    <a:pt x="380" y="1"/>
                    <a:pt x="3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1" name="Google Shape;15971;p35"/>
            <p:cNvSpPr/>
            <p:nvPr/>
          </p:nvSpPr>
          <p:spPr>
            <a:xfrm>
              <a:off x="7016525" y="2532050"/>
              <a:ext cx="14825" cy="12025"/>
            </a:xfrm>
            <a:custGeom>
              <a:rect b="b" l="l" r="r" t="t"/>
              <a:pathLst>
                <a:path extrusionOk="0" h="481" w="593">
                  <a:moveTo>
                    <a:pt x="317" y="1"/>
                  </a:moveTo>
                  <a:cubicBezTo>
                    <a:pt x="275" y="1"/>
                    <a:pt x="234" y="12"/>
                    <a:pt x="201" y="34"/>
                  </a:cubicBezTo>
                  <a:cubicBezTo>
                    <a:pt x="1" y="134"/>
                    <a:pt x="34" y="401"/>
                    <a:pt x="234" y="468"/>
                  </a:cubicBezTo>
                  <a:cubicBezTo>
                    <a:pt x="261" y="477"/>
                    <a:pt x="287" y="481"/>
                    <a:pt x="312" y="481"/>
                  </a:cubicBezTo>
                  <a:cubicBezTo>
                    <a:pt x="475" y="481"/>
                    <a:pt x="592" y="307"/>
                    <a:pt x="534" y="134"/>
                  </a:cubicBezTo>
                  <a:cubicBezTo>
                    <a:pt x="490" y="45"/>
                    <a:pt x="401" y="1"/>
                    <a:pt x="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2" name="Google Shape;15972;p35"/>
            <p:cNvSpPr/>
            <p:nvPr/>
          </p:nvSpPr>
          <p:spPr>
            <a:xfrm>
              <a:off x="6149700" y="2426000"/>
              <a:ext cx="14575" cy="12000"/>
            </a:xfrm>
            <a:custGeom>
              <a:rect b="b" l="l" r="r" t="t"/>
              <a:pathLst>
                <a:path extrusionOk="0" h="480" w="583">
                  <a:moveTo>
                    <a:pt x="296" y="0"/>
                  </a:moveTo>
                  <a:cubicBezTo>
                    <a:pt x="42" y="0"/>
                    <a:pt x="1" y="442"/>
                    <a:pt x="282" y="473"/>
                  </a:cubicBezTo>
                  <a:cubicBezTo>
                    <a:pt x="300" y="478"/>
                    <a:pt x="317" y="480"/>
                    <a:pt x="335" y="480"/>
                  </a:cubicBezTo>
                  <a:cubicBezTo>
                    <a:pt x="449" y="480"/>
                    <a:pt x="549" y="389"/>
                    <a:pt x="549" y="273"/>
                  </a:cubicBezTo>
                  <a:cubicBezTo>
                    <a:pt x="583" y="140"/>
                    <a:pt x="482" y="6"/>
                    <a:pt x="349" y="6"/>
                  </a:cubicBezTo>
                  <a:cubicBezTo>
                    <a:pt x="330" y="2"/>
                    <a:pt x="312" y="0"/>
                    <a:pt x="2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3" name="Google Shape;15973;p35"/>
            <p:cNvSpPr/>
            <p:nvPr/>
          </p:nvSpPr>
          <p:spPr>
            <a:xfrm>
              <a:off x="5920750" y="3707050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70" y="1"/>
                  </a:moveTo>
                  <a:cubicBezTo>
                    <a:pt x="186" y="1"/>
                    <a:pt x="111" y="45"/>
                    <a:pt x="67" y="134"/>
                  </a:cubicBezTo>
                  <a:cubicBezTo>
                    <a:pt x="0" y="234"/>
                    <a:pt x="34" y="401"/>
                    <a:pt x="167" y="435"/>
                  </a:cubicBezTo>
                  <a:cubicBezTo>
                    <a:pt x="202" y="458"/>
                    <a:pt x="242" y="469"/>
                    <a:pt x="281" y="469"/>
                  </a:cubicBezTo>
                  <a:cubicBezTo>
                    <a:pt x="353" y="469"/>
                    <a:pt x="424" y="432"/>
                    <a:pt x="467" y="368"/>
                  </a:cubicBezTo>
                  <a:cubicBezTo>
                    <a:pt x="534" y="234"/>
                    <a:pt x="501" y="101"/>
                    <a:pt x="401" y="34"/>
                  </a:cubicBezTo>
                  <a:cubicBezTo>
                    <a:pt x="356" y="12"/>
                    <a:pt x="312" y="1"/>
                    <a:pt x="2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4" name="Google Shape;15974;p35"/>
            <p:cNvSpPr/>
            <p:nvPr/>
          </p:nvSpPr>
          <p:spPr>
            <a:xfrm>
              <a:off x="6843350" y="3549450"/>
              <a:ext cx="13075" cy="12700"/>
            </a:xfrm>
            <a:custGeom>
              <a:rect b="b" l="l" r="r" t="t"/>
              <a:pathLst>
                <a:path extrusionOk="0" h="508" w="523">
                  <a:moveTo>
                    <a:pt x="284" y="1"/>
                  </a:moveTo>
                  <a:cubicBezTo>
                    <a:pt x="142" y="1"/>
                    <a:pt x="0" y="114"/>
                    <a:pt x="56" y="301"/>
                  </a:cubicBezTo>
                  <a:cubicBezTo>
                    <a:pt x="56" y="417"/>
                    <a:pt x="157" y="507"/>
                    <a:pt x="270" y="507"/>
                  </a:cubicBezTo>
                  <a:cubicBezTo>
                    <a:pt x="288" y="507"/>
                    <a:pt x="305" y="505"/>
                    <a:pt x="323" y="501"/>
                  </a:cubicBezTo>
                  <a:cubicBezTo>
                    <a:pt x="456" y="467"/>
                    <a:pt x="523" y="367"/>
                    <a:pt x="523" y="234"/>
                  </a:cubicBezTo>
                  <a:cubicBezTo>
                    <a:pt x="508" y="72"/>
                    <a:pt x="396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5" name="Google Shape;15975;p35"/>
            <p:cNvSpPr/>
            <p:nvPr/>
          </p:nvSpPr>
          <p:spPr>
            <a:xfrm>
              <a:off x="6896375" y="3010575"/>
              <a:ext cx="12600" cy="12625"/>
            </a:xfrm>
            <a:custGeom>
              <a:rect b="b" l="l" r="r" t="t"/>
              <a:pathLst>
                <a:path extrusionOk="0" h="505" w="504">
                  <a:moveTo>
                    <a:pt x="229" y="0"/>
                  </a:moveTo>
                  <a:cubicBezTo>
                    <a:pt x="137" y="0"/>
                    <a:pt x="36" y="91"/>
                    <a:pt x="36" y="207"/>
                  </a:cubicBezTo>
                  <a:cubicBezTo>
                    <a:pt x="1" y="403"/>
                    <a:pt x="137" y="504"/>
                    <a:pt x="272" y="504"/>
                  </a:cubicBezTo>
                  <a:cubicBezTo>
                    <a:pt x="388" y="504"/>
                    <a:pt x="503" y="428"/>
                    <a:pt x="503" y="274"/>
                  </a:cubicBezTo>
                  <a:cubicBezTo>
                    <a:pt x="503" y="140"/>
                    <a:pt x="437" y="7"/>
                    <a:pt x="270" y="7"/>
                  </a:cubicBezTo>
                  <a:cubicBezTo>
                    <a:pt x="257" y="2"/>
                    <a:pt x="243" y="0"/>
                    <a:pt x="2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6" name="Google Shape;15976;p35"/>
            <p:cNvSpPr/>
            <p:nvPr/>
          </p:nvSpPr>
          <p:spPr>
            <a:xfrm>
              <a:off x="6679625" y="2642100"/>
              <a:ext cx="13350" cy="11775"/>
            </a:xfrm>
            <a:custGeom>
              <a:rect b="b" l="l" r="r" t="t"/>
              <a:pathLst>
                <a:path extrusionOk="0" h="471" w="534">
                  <a:moveTo>
                    <a:pt x="273" y="0"/>
                  </a:moveTo>
                  <a:cubicBezTo>
                    <a:pt x="228" y="0"/>
                    <a:pt x="181" y="11"/>
                    <a:pt x="134" y="35"/>
                  </a:cubicBezTo>
                  <a:cubicBezTo>
                    <a:pt x="34" y="102"/>
                    <a:pt x="0" y="235"/>
                    <a:pt x="67" y="369"/>
                  </a:cubicBezTo>
                  <a:cubicBezTo>
                    <a:pt x="110" y="433"/>
                    <a:pt x="181" y="470"/>
                    <a:pt x="262" y="470"/>
                  </a:cubicBezTo>
                  <a:cubicBezTo>
                    <a:pt x="306" y="470"/>
                    <a:pt x="353" y="459"/>
                    <a:pt x="401" y="435"/>
                  </a:cubicBezTo>
                  <a:cubicBezTo>
                    <a:pt x="501" y="369"/>
                    <a:pt x="534" y="235"/>
                    <a:pt x="467" y="102"/>
                  </a:cubicBezTo>
                  <a:cubicBezTo>
                    <a:pt x="424" y="37"/>
                    <a:pt x="353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7" name="Google Shape;15977;p35"/>
            <p:cNvSpPr/>
            <p:nvPr/>
          </p:nvSpPr>
          <p:spPr>
            <a:xfrm>
              <a:off x="5993300" y="2555250"/>
              <a:ext cx="12525" cy="12025"/>
            </a:xfrm>
            <a:custGeom>
              <a:rect b="b" l="l" r="r" t="t"/>
              <a:pathLst>
                <a:path extrusionOk="0" h="481" w="501">
                  <a:moveTo>
                    <a:pt x="248" y="0"/>
                  </a:moveTo>
                  <a:cubicBezTo>
                    <a:pt x="134" y="0"/>
                    <a:pt x="29" y="91"/>
                    <a:pt x="0" y="207"/>
                  </a:cubicBezTo>
                  <a:cubicBezTo>
                    <a:pt x="0" y="340"/>
                    <a:pt x="100" y="474"/>
                    <a:pt x="234" y="474"/>
                  </a:cubicBezTo>
                  <a:cubicBezTo>
                    <a:pt x="251" y="478"/>
                    <a:pt x="268" y="480"/>
                    <a:pt x="285" y="480"/>
                  </a:cubicBezTo>
                  <a:cubicBezTo>
                    <a:pt x="392" y="480"/>
                    <a:pt x="472" y="389"/>
                    <a:pt x="501" y="273"/>
                  </a:cubicBezTo>
                  <a:cubicBezTo>
                    <a:pt x="501" y="140"/>
                    <a:pt x="434" y="7"/>
                    <a:pt x="301" y="7"/>
                  </a:cubicBezTo>
                  <a:cubicBezTo>
                    <a:pt x="283" y="2"/>
                    <a:pt x="265" y="0"/>
                    <a:pt x="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8" name="Google Shape;15978;p35"/>
            <p:cNvSpPr/>
            <p:nvPr/>
          </p:nvSpPr>
          <p:spPr>
            <a:xfrm>
              <a:off x="5384525" y="2805750"/>
              <a:ext cx="13375" cy="12175"/>
            </a:xfrm>
            <a:custGeom>
              <a:rect b="b" l="l" r="r" t="t"/>
              <a:pathLst>
                <a:path extrusionOk="0" h="487" w="535">
                  <a:moveTo>
                    <a:pt x="273" y="1"/>
                  </a:moveTo>
                  <a:cubicBezTo>
                    <a:pt x="239" y="1"/>
                    <a:pt x="203" y="9"/>
                    <a:pt x="167" y="27"/>
                  </a:cubicBezTo>
                  <a:cubicBezTo>
                    <a:pt x="34" y="60"/>
                    <a:pt x="1" y="194"/>
                    <a:pt x="34" y="327"/>
                  </a:cubicBezTo>
                  <a:cubicBezTo>
                    <a:pt x="83" y="425"/>
                    <a:pt x="167" y="487"/>
                    <a:pt x="262" y="487"/>
                  </a:cubicBezTo>
                  <a:cubicBezTo>
                    <a:pt x="296" y="487"/>
                    <a:pt x="332" y="479"/>
                    <a:pt x="368" y="461"/>
                  </a:cubicBezTo>
                  <a:cubicBezTo>
                    <a:pt x="468" y="427"/>
                    <a:pt x="534" y="261"/>
                    <a:pt x="501" y="161"/>
                  </a:cubicBezTo>
                  <a:cubicBezTo>
                    <a:pt x="452" y="63"/>
                    <a:pt x="368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9" name="Google Shape;15979;p35"/>
            <p:cNvSpPr/>
            <p:nvPr/>
          </p:nvSpPr>
          <p:spPr>
            <a:xfrm>
              <a:off x="5969100" y="3866300"/>
              <a:ext cx="15000" cy="11975"/>
            </a:xfrm>
            <a:custGeom>
              <a:rect b="b" l="l" r="r" t="t"/>
              <a:pathLst>
                <a:path extrusionOk="0" h="479" w="600">
                  <a:moveTo>
                    <a:pt x="294" y="1"/>
                  </a:moveTo>
                  <a:cubicBezTo>
                    <a:pt x="211" y="1"/>
                    <a:pt x="132" y="38"/>
                    <a:pt x="68" y="102"/>
                  </a:cubicBezTo>
                  <a:cubicBezTo>
                    <a:pt x="1" y="202"/>
                    <a:pt x="34" y="369"/>
                    <a:pt x="134" y="436"/>
                  </a:cubicBezTo>
                  <a:cubicBezTo>
                    <a:pt x="182" y="465"/>
                    <a:pt x="228" y="478"/>
                    <a:pt x="271" y="478"/>
                  </a:cubicBezTo>
                  <a:cubicBezTo>
                    <a:pt x="470" y="478"/>
                    <a:pt x="599" y="200"/>
                    <a:pt x="435" y="36"/>
                  </a:cubicBezTo>
                  <a:cubicBezTo>
                    <a:pt x="387" y="12"/>
                    <a:pt x="340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0" name="Google Shape;15980;p35"/>
            <p:cNvSpPr/>
            <p:nvPr/>
          </p:nvSpPr>
          <p:spPr>
            <a:xfrm>
              <a:off x="7143250" y="3753175"/>
              <a:ext cx="12575" cy="9825"/>
            </a:xfrm>
            <a:custGeom>
              <a:rect b="b" l="l" r="r" t="t"/>
              <a:pathLst>
                <a:path extrusionOk="0" h="393" w="503">
                  <a:moveTo>
                    <a:pt x="416" y="0"/>
                  </a:moveTo>
                  <a:cubicBezTo>
                    <a:pt x="267" y="0"/>
                    <a:pt x="0" y="392"/>
                    <a:pt x="244" y="392"/>
                  </a:cubicBezTo>
                  <a:cubicBezTo>
                    <a:pt x="252" y="392"/>
                    <a:pt x="260" y="392"/>
                    <a:pt x="269" y="391"/>
                  </a:cubicBezTo>
                  <a:cubicBezTo>
                    <a:pt x="402" y="358"/>
                    <a:pt x="502" y="257"/>
                    <a:pt x="502" y="124"/>
                  </a:cubicBezTo>
                  <a:cubicBezTo>
                    <a:pt x="495" y="35"/>
                    <a:pt x="461" y="0"/>
                    <a:pt x="4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1" name="Google Shape;15981;p35"/>
            <p:cNvSpPr/>
            <p:nvPr/>
          </p:nvSpPr>
          <p:spPr>
            <a:xfrm>
              <a:off x="7211725" y="2953150"/>
              <a:ext cx="12475" cy="9100"/>
            </a:xfrm>
            <a:custGeom>
              <a:rect b="b" l="l" r="r" t="t"/>
              <a:pathLst>
                <a:path extrusionOk="0" h="364" w="499">
                  <a:moveTo>
                    <a:pt x="240" y="1"/>
                  </a:moveTo>
                  <a:cubicBezTo>
                    <a:pt x="0" y="1"/>
                    <a:pt x="257" y="364"/>
                    <a:pt x="407" y="364"/>
                  </a:cubicBezTo>
                  <a:cubicBezTo>
                    <a:pt x="454" y="364"/>
                    <a:pt x="491" y="328"/>
                    <a:pt x="498" y="236"/>
                  </a:cubicBezTo>
                  <a:cubicBezTo>
                    <a:pt x="498" y="102"/>
                    <a:pt x="398" y="2"/>
                    <a:pt x="265" y="2"/>
                  </a:cubicBezTo>
                  <a:cubicBezTo>
                    <a:pt x="256" y="1"/>
                    <a:pt x="247" y="1"/>
                    <a:pt x="2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2" name="Google Shape;15982;p35"/>
            <p:cNvSpPr/>
            <p:nvPr/>
          </p:nvSpPr>
          <p:spPr>
            <a:xfrm>
              <a:off x="6864750" y="2408600"/>
              <a:ext cx="15575" cy="12025"/>
            </a:xfrm>
            <a:custGeom>
              <a:rect b="b" l="l" r="r" t="t"/>
              <a:pathLst>
                <a:path extrusionOk="0" h="481" w="623">
                  <a:moveTo>
                    <a:pt x="308" y="0"/>
                  </a:moveTo>
                  <a:cubicBezTo>
                    <a:pt x="262" y="0"/>
                    <a:pt x="215" y="11"/>
                    <a:pt x="167" y="35"/>
                  </a:cubicBezTo>
                  <a:cubicBezTo>
                    <a:pt x="1" y="135"/>
                    <a:pt x="34" y="435"/>
                    <a:pt x="267" y="469"/>
                  </a:cubicBezTo>
                  <a:cubicBezTo>
                    <a:pt x="291" y="477"/>
                    <a:pt x="315" y="480"/>
                    <a:pt x="337" y="480"/>
                  </a:cubicBezTo>
                  <a:cubicBezTo>
                    <a:pt x="503" y="480"/>
                    <a:pt x="622" y="278"/>
                    <a:pt x="534" y="102"/>
                  </a:cubicBezTo>
                  <a:cubicBezTo>
                    <a:pt x="470" y="37"/>
                    <a:pt x="391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3" name="Google Shape;15983;p35"/>
            <p:cNvSpPr/>
            <p:nvPr/>
          </p:nvSpPr>
          <p:spPr>
            <a:xfrm>
              <a:off x="6595400" y="2618100"/>
              <a:ext cx="15900" cy="12850"/>
            </a:xfrm>
            <a:custGeom>
              <a:rect b="b" l="l" r="r" t="t"/>
              <a:pathLst>
                <a:path extrusionOk="0" h="514" w="636">
                  <a:moveTo>
                    <a:pt x="282" y="1"/>
                  </a:moveTo>
                  <a:cubicBezTo>
                    <a:pt x="229" y="1"/>
                    <a:pt x="176" y="19"/>
                    <a:pt x="134" y="61"/>
                  </a:cubicBezTo>
                  <a:cubicBezTo>
                    <a:pt x="34" y="128"/>
                    <a:pt x="0" y="295"/>
                    <a:pt x="100" y="395"/>
                  </a:cubicBezTo>
                  <a:cubicBezTo>
                    <a:pt x="147" y="479"/>
                    <a:pt x="215" y="513"/>
                    <a:pt x="283" y="513"/>
                  </a:cubicBezTo>
                  <a:cubicBezTo>
                    <a:pt x="458" y="513"/>
                    <a:pt x="635" y="287"/>
                    <a:pt x="467" y="94"/>
                  </a:cubicBezTo>
                  <a:cubicBezTo>
                    <a:pt x="428" y="36"/>
                    <a:pt x="356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4" name="Google Shape;15984;p35"/>
            <p:cNvSpPr/>
            <p:nvPr/>
          </p:nvSpPr>
          <p:spPr>
            <a:xfrm>
              <a:off x="5583600" y="3375725"/>
              <a:ext cx="16100" cy="12500"/>
            </a:xfrm>
            <a:custGeom>
              <a:rect b="b" l="l" r="r" t="t"/>
              <a:pathLst>
                <a:path extrusionOk="0" h="500" w="644">
                  <a:moveTo>
                    <a:pt x="380" y="1"/>
                  </a:moveTo>
                  <a:cubicBezTo>
                    <a:pt x="332" y="1"/>
                    <a:pt x="285" y="17"/>
                    <a:pt x="243" y="44"/>
                  </a:cubicBezTo>
                  <a:cubicBezTo>
                    <a:pt x="1" y="206"/>
                    <a:pt x="151" y="499"/>
                    <a:pt x="358" y="499"/>
                  </a:cubicBezTo>
                  <a:cubicBezTo>
                    <a:pt x="407" y="499"/>
                    <a:pt x="459" y="483"/>
                    <a:pt x="510" y="445"/>
                  </a:cubicBezTo>
                  <a:cubicBezTo>
                    <a:pt x="610" y="345"/>
                    <a:pt x="644" y="211"/>
                    <a:pt x="577" y="111"/>
                  </a:cubicBezTo>
                  <a:cubicBezTo>
                    <a:pt x="518" y="33"/>
                    <a:pt x="448" y="1"/>
                    <a:pt x="3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5" name="Google Shape;15985;p35"/>
            <p:cNvSpPr/>
            <p:nvPr/>
          </p:nvSpPr>
          <p:spPr>
            <a:xfrm>
              <a:off x="5760625" y="3895200"/>
              <a:ext cx="13975" cy="12450"/>
            </a:xfrm>
            <a:custGeom>
              <a:rect b="b" l="l" r="r" t="t"/>
              <a:pathLst>
                <a:path extrusionOk="0" h="498" w="559">
                  <a:moveTo>
                    <a:pt x="279" y="1"/>
                  </a:moveTo>
                  <a:cubicBezTo>
                    <a:pt x="254" y="1"/>
                    <a:pt x="228" y="5"/>
                    <a:pt x="201" y="14"/>
                  </a:cubicBezTo>
                  <a:cubicBezTo>
                    <a:pt x="67" y="80"/>
                    <a:pt x="1" y="214"/>
                    <a:pt x="34" y="347"/>
                  </a:cubicBezTo>
                  <a:cubicBezTo>
                    <a:pt x="67" y="447"/>
                    <a:pt x="159" y="497"/>
                    <a:pt x="255" y="497"/>
                  </a:cubicBezTo>
                  <a:cubicBezTo>
                    <a:pt x="351" y="497"/>
                    <a:pt x="451" y="447"/>
                    <a:pt x="501" y="347"/>
                  </a:cubicBezTo>
                  <a:cubicBezTo>
                    <a:pt x="559" y="174"/>
                    <a:pt x="441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6" name="Google Shape;15986;p35"/>
            <p:cNvSpPr/>
            <p:nvPr/>
          </p:nvSpPr>
          <p:spPr>
            <a:xfrm>
              <a:off x="6544050" y="3766600"/>
              <a:ext cx="14375" cy="8200"/>
            </a:xfrm>
            <a:custGeom>
              <a:rect b="b" l="l" r="r" t="t"/>
              <a:pathLst>
                <a:path extrusionOk="0" h="328" w="575">
                  <a:moveTo>
                    <a:pt x="110" y="0"/>
                  </a:moveTo>
                  <a:cubicBezTo>
                    <a:pt x="45" y="0"/>
                    <a:pt x="1" y="42"/>
                    <a:pt x="19" y="154"/>
                  </a:cubicBezTo>
                  <a:cubicBezTo>
                    <a:pt x="48" y="241"/>
                    <a:pt x="127" y="327"/>
                    <a:pt x="234" y="327"/>
                  </a:cubicBezTo>
                  <a:cubicBezTo>
                    <a:pt x="251" y="327"/>
                    <a:pt x="268" y="325"/>
                    <a:pt x="286" y="321"/>
                  </a:cubicBezTo>
                  <a:cubicBezTo>
                    <a:pt x="574" y="273"/>
                    <a:pt x="275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7" name="Google Shape;15987;p35"/>
            <p:cNvSpPr/>
            <p:nvPr/>
          </p:nvSpPr>
          <p:spPr>
            <a:xfrm>
              <a:off x="6748975" y="3073875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202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177"/>
                    <a:pt x="395" y="43"/>
                    <a:pt x="262" y="10"/>
                  </a:cubicBezTo>
                  <a:cubicBezTo>
                    <a:pt x="239" y="4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8" name="Google Shape;15988;p35"/>
            <p:cNvSpPr/>
            <p:nvPr/>
          </p:nvSpPr>
          <p:spPr>
            <a:xfrm>
              <a:off x="6283300" y="2373350"/>
              <a:ext cx="17100" cy="12225"/>
            </a:xfrm>
            <a:custGeom>
              <a:rect b="b" l="l" r="r" t="t"/>
              <a:pathLst>
                <a:path extrusionOk="0" h="489" w="684">
                  <a:moveTo>
                    <a:pt x="350" y="0"/>
                  </a:moveTo>
                  <a:cubicBezTo>
                    <a:pt x="176" y="0"/>
                    <a:pt x="0" y="189"/>
                    <a:pt x="142" y="378"/>
                  </a:cubicBezTo>
                  <a:cubicBezTo>
                    <a:pt x="191" y="456"/>
                    <a:pt x="263" y="488"/>
                    <a:pt x="335" y="488"/>
                  </a:cubicBezTo>
                  <a:cubicBezTo>
                    <a:pt x="508" y="488"/>
                    <a:pt x="684" y="300"/>
                    <a:pt x="542" y="111"/>
                  </a:cubicBezTo>
                  <a:cubicBezTo>
                    <a:pt x="493" y="33"/>
                    <a:pt x="422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9" name="Google Shape;15989;p35"/>
            <p:cNvSpPr/>
            <p:nvPr/>
          </p:nvSpPr>
          <p:spPr>
            <a:xfrm>
              <a:off x="5384525" y="2532675"/>
              <a:ext cx="12525" cy="12075"/>
            </a:xfrm>
            <a:custGeom>
              <a:rect b="b" l="l" r="r" t="t"/>
              <a:pathLst>
                <a:path extrusionOk="0" h="483" w="501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7" y="9"/>
                    <a:pt x="1" y="142"/>
                    <a:pt x="1" y="276"/>
                  </a:cubicBezTo>
                  <a:cubicBezTo>
                    <a:pt x="30" y="392"/>
                    <a:pt x="134" y="482"/>
                    <a:pt x="248" y="482"/>
                  </a:cubicBezTo>
                  <a:cubicBezTo>
                    <a:pt x="266" y="482"/>
                    <a:pt x="283" y="480"/>
                    <a:pt x="301" y="476"/>
                  </a:cubicBezTo>
                  <a:cubicBezTo>
                    <a:pt x="434" y="443"/>
                    <a:pt x="501" y="309"/>
                    <a:pt x="501" y="176"/>
                  </a:cubicBezTo>
                  <a:cubicBezTo>
                    <a:pt x="473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0" name="Google Shape;15990;p35"/>
            <p:cNvSpPr/>
            <p:nvPr/>
          </p:nvSpPr>
          <p:spPr>
            <a:xfrm>
              <a:off x="5870700" y="3356400"/>
              <a:ext cx="13900" cy="11950"/>
            </a:xfrm>
            <a:custGeom>
              <a:rect b="b" l="l" r="r" t="t"/>
              <a:pathLst>
                <a:path extrusionOk="0" h="478" w="556">
                  <a:moveTo>
                    <a:pt x="268" y="0"/>
                  </a:moveTo>
                  <a:cubicBezTo>
                    <a:pt x="176" y="0"/>
                    <a:pt x="84" y="50"/>
                    <a:pt x="34" y="150"/>
                  </a:cubicBezTo>
                  <a:cubicBezTo>
                    <a:pt x="1" y="284"/>
                    <a:pt x="68" y="417"/>
                    <a:pt x="168" y="451"/>
                  </a:cubicBezTo>
                  <a:cubicBezTo>
                    <a:pt x="204" y="469"/>
                    <a:pt x="241" y="477"/>
                    <a:pt x="276" y="477"/>
                  </a:cubicBezTo>
                  <a:cubicBezTo>
                    <a:pt x="432" y="477"/>
                    <a:pt x="556" y="314"/>
                    <a:pt x="501" y="150"/>
                  </a:cubicBezTo>
                  <a:cubicBezTo>
                    <a:pt x="451" y="50"/>
                    <a:pt x="359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1" name="Google Shape;15991;p35"/>
            <p:cNvSpPr/>
            <p:nvPr/>
          </p:nvSpPr>
          <p:spPr>
            <a:xfrm>
              <a:off x="6813875" y="3151575"/>
              <a:ext cx="11700" cy="10225"/>
            </a:xfrm>
            <a:custGeom>
              <a:rect b="b" l="l" r="r" t="t"/>
              <a:pathLst>
                <a:path extrusionOk="0" h="409" w="468">
                  <a:moveTo>
                    <a:pt x="355" y="1"/>
                  </a:moveTo>
                  <a:cubicBezTo>
                    <a:pt x="221" y="1"/>
                    <a:pt x="1" y="409"/>
                    <a:pt x="224" y="409"/>
                  </a:cubicBezTo>
                  <a:cubicBezTo>
                    <a:pt x="237" y="409"/>
                    <a:pt x="251" y="407"/>
                    <a:pt x="268" y="404"/>
                  </a:cubicBezTo>
                  <a:cubicBezTo>
                    <a:pt x="401" y="371"/>
                    <a:pt x="468" y="238"/>
                    <a:pt x="434" y="104"/>
                  </a:cubicBezTo>
                  <a:cubicBezTo>
                    <a:pt x="421" y="30"/>
                    <a:pt x="391" y="1"/>
                    <a:pt x="3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2" name="Google Shape;15992;p35"/>
            <p:cNvSpPr/>
            <p:nvPr/>
          </p:nvSpPr>
          <p:spPr>
            <a:xfrm>
              <a:off x="6853625" y="2654900"/>
              <a:ext cx="13850" cy="8950"/>
            </a:xfrm>
            <a:custGeom>
              <a:rect b="b" l="l" r="r" t="t"/>
              <a:pathLst>
                <a:path extrusionOk="0" h="358" w="554">
                  <a:moveTo>
                    <a:pt x="471" y="0"/>
                  </a:moveTo>
                  <a:cubicBezTo>
                    <a:pt x="316" y="0"/>
                    <a:pt x="1" y="332"/>
                    <a:pt x="279" y="357"/>
                  </a:cubicBezTo>
                  <a:cubicBezTo>
                    <a:pt x="412" y="357"/>
                    <a:pt x="546" y="257"/>
                    <a:pt x="546" y="124"/>
                  </a:cubicBezTo>
                  <a:cubicBezTo>
                    <a:pt x="554" y="34"/>
                    <a:pt x="521" y="0"/>
                    <a:pt x="4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3" name="Google Shape;15993;p35"/>
            <p:cNvSpPr/>
            <p:nvPr/>
          </p:nvSpPr>
          <p:spPr>
            <a:xfrm>
              <a:off x="6452375" y="2406800"/>
              <a:ext cx="17725" cy="11975"/>
            </a:xfrm>
            <a:custGeom>
              <a:rect b="b" l="l" r="r" t="t"/>
              <a:pathLst>
                <a:path extrusionOk="0" h="479" w="709">
                  <a:moveTo>
                    <a:pt x="353" y="1"/>
                  </a:moveTo>
                  <a:cubicBezTo>
                    <a:pt x="144" y="1"/>
                    <a:pt x="0" y="302"/>
                    <a:pt x="251" y="441"/>
                  </a:cubicBezTo>
                  <a:cubicBezTo>
                    <a:pt x="293" y="467"/>
                    <a:pt x="334" y="478"/>
                    <a:pt x="372" y="478"/>
                  </a:cubicBezTo>
                  <a:cubicBezTo>
                    <a:pt x="579" y="478"/>
                    <a:pt x="709" y="153"/>
                    <a:pt x="484" y="40"/>
                  </a:cubicBezTo>
                  <a:cubicBezTo>
                    <a:pt x="440" y="13"/>
                    <a:pt x="395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4" name="Google Shape;15994;p35"/>
            <p:cNvSpPr/>
            <p:nvPr/>
          </p:nvSpPr>
          <p:spPr>
            <a:xfrm>
              <a:off x="5277775" y="2962400"/>
              <a:ext cx="14975" cy="11950"/>
            </a:xfrm>
            <a:custGeom>
              <a:rect b="b" l="l" r="r" t="t"/>
              <a:pathLst>
                <a:path extrusionOk="0" h="478" w="599">
                  <a:moveTo>
                    <a:pt x="250" y="0"/>
                  </a:moveTo>
                  <a:cubicBezTo>
                    <a:pt x="222" y="0"/>
                    <a:pt x="194" y="10"/>
                    <a:pt x="168" y="32"/>
                  </a:cubicBezTo>
                  <a:cubicBezTo>
                    <a:pt x="34" y="99"/>
                    <a:pt x="1" y="232"/>
                    <a:pt x="34" y="333"/>
                  </a:cubicBezTo>
                  <a:cubicBezTo>
                    <a:pt x="85" y="434"/>
                    <a:pt x="175" y="478"/>
                    <a:pt x="274" y="478"/>
                  </a:cubicBezTo>
                  <a:cubicBezTo>
                    <a:pt x="305" y="478"/>
                    <a:pt x="336" y="474"/>
                    <a:pt x="368" y="466"/>
                  </a:cubicBezTo>
                  <a:cubicBezTo>
                    <a:pt x="599" y="408"/>
                    <a:pt x="430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5" name="Google Shape;15995;p35"/>
            <p:cNvSpPr/>
            <p:nvPr/>
          </p:nvSpPr>
          <p:spPr>
            <a:xfrm>
              <a:off x="5272775" y="3564450"/>
              <a:ext cx="12550" cy="11700"/>
            </a:xfrm>
            <a:custGeom>
              <a:rect b="b" l="l" r="r" t="t"/>
              <a:pathLst>
                <a:path extrusionOk="0" h="468" w="50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cubicBezTo>
                    <a:pt x="368" y="468"/>
                    <a:pt x="501" y="368"/>
                    <a:pt x="501" y="234"/>
                  </a:cubicBezTo>
                  <a:cubicBezTo>
                    <a:pt x="501" y="101"/>
                    <a:pt x="368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6" name="Google Shape;15996;p35"/>
            <p:cNvSpPr/>
            <p:nvPr/>
          </p:nvSpPr>
          <p:spPr>
            <a:xfrm>
              <a:off x="6536250" y="3854150"/>
              <a:ext cx="14000" cy="8200"/>
            </a:xfrm>
            <a:custGeom>
              <a:rect b="b" l="l" r="r" t="t"/>
              <a:pathLst>
                <a:path extrusionOk="0" h="328" w="560">
                  <a:moveTo>
                    <a:pt x="462" y="1"/>
                  </a:moveTo>
                  <a:cubicBezTo>
                    <a:pt x="307" y="1"/>
                    <a:pt x="1" y="273"/>
                    <a:pt x="265" y="321"/>
                  </a:cubicBezTo>
                  <a:cubicBezTo>
                    <a:pt x="283" y="326"/>
                    <a:pt x="300" y="328"/>
                    <a:pt x="318" y="328"/>
                  </a:cubicBezTo>
                  <a:cubicBezTo>
                    <a:pt x="431" y="328"/>
                    <a:pt x="532" y="241"/>
                    <a:pt x="532" y="155"/>
                  </a:cubicBezTo>
                  <a:cubicBezTo>
                    <a:pt x="560" y="42"/>
                    <a:pt x="522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7" name="Google Shape;15997;p35"/>
            <p:cNvSpPr/>
            <p:nvPr/>
          </p:nvSpPr>
          <p:spPr>
            <a:xfrm>
              <a:off x="6898950" y="3558200"/>
              <a:ext cx="13850" cy="12450"/>
            </a:xfrm>
            <a:custGeom>
              <a:rect b="b" l="l" r="r" t="t"/>
              <a:pathLst>
                <a:path extrusionOk="0" h="498" w="554">
                  <a:moveTo>
                    <a:pt x="250" y="1"/>
                  </a:moveTo>
                  <a:cubicBezTo>
                    <a:pt x="159" y="1"/>
                    <a:pt x="67" y="51"/>
                    <a:pt x="34" y="151"/>
                  </a:cubicBezTo>
                  <a:cubicBezTo>
                    <a:pt x="0" y="284"/>
                    <a:pt x="67" y="418"/>
                    <a:pt x="167" y="484"/>
                  </a:cubicBezTo>
                  <a:cubicBezTo>
                    <a:pt x="194" y="493"/>
                    <a:pt x="221" y="497"/>
                    <a:pt x="247" y="497"/>
                  </a:cubicBezTo>
                  <a:cubicBezTo>
                    <a:pt x="415" y="497"/>
                    <a:pt x="554" y="324"/>
                    <a:pt x="467" y="151"/>
                  </a:cubicBezTo>
                  <a:cubicBezTo>
                    <a:pt x="434" y="51"/>
                    <a:pt x="342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8" name="Google Shape;15998;p35"/>
            <p:cNvSpPr/>
            <p:nvPr/>
          </p:nvSpPr>
          <p:spPr>
            <a:xfrm>
              <a:off x="6953000" y="3455625"/>
              <a:ext cx="15175" cy="12125"/>
            </a:xfrm>
            <a:custGeom>
              <a:rect b="b" l="l" r="r" t="t"/>
              <a:pathLst>
                <a:path extrusionOk="0" h="485" w="607">
                  <a:moveTo>
                    <a:pt x="350" y="0"/>
                  </a:moveTo>
                  <a:cubicBezTo>
                    <a:pt x="132" y="0"/>
                    <a:pt x="0" y="304"/>
                    <a:pt x="207" y="451"/>
                  </a:cubicBezTo>
                  <a:cubicBezTo>
                    <a:pt x="251" y="473"/>
                    <a:pt x="295" y="484"/>
                    <a:pt x="337" y="484"/>
                  </a:cubicBezTo>
                  <a:cubicBezTo>
                    <a:pt x="421" y="484"/>
                    <a:pt x="496" y="440"/>
                    <a:pt x="540" y="351"/>
                  </a:cubicBezTo>
                  <a:cubicBezTo>
                    <a:pt x="607" y="251"/>
                    <a:pt x="573" y="84"/>
                    <a:pt x="440" y="17"/>
                  </a:cubicBezTo>
                  <a:cubicBezTo>
                    <a:pt x="409" y="6"/>
                    <a:pt x="379" y="0"/>
                    <a:pt x="3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9" name="Google Shape;15999;p35"/>
            <p:cNvSpPr/>
            <p:nvPr/>
          </p:nvSpPr>
          <p:spPr>
            <a:xfrm>
              <a:off x="6989850" y="3365950"/>
              <a:ext cx="13350" cy="11725"/>
            </a:xfrm>
            <a:custGeom>
              <a:rect b="b" l="l" r="r" t="t"/>
              <a:pathLst>
                <a:path extrusionOk="0" h="469" w="534">
                  <a:moveTo>
                    <a:pt x="244" y="0"/>
                  </a:moveTo>
                  <a:cubicBezTo>
                    <a:pt x="166" y="0"/>
                    <a:pt x="88" y="37"/>
                    <a:pt x="67" y="102"/>
                  </a:cubicBezTo>
                  <a:cubicBezTo>
                    <a:pt x="0" y="235"/>
                    <a:pt x="33" y="369"/>
                    <a:pt x="167" y="435"/>
                  </a:cubicBezTo>
                  <a:cubicBezTo>
                    <a:pt x="200" y="458"/>
                    <a:pt x="237" y="469"/>
                    <a:pt x="274" y="469"/>
                  </a:cubicBezTo>
                  <a:cubicBezTo>
                    <a:pt x="348" y="469"/>
                    <a:pt x="423" y="424"/>
                    <a:pt x="467" y="335"/>
                  </a:cubicBezTo>
                  <a:cubicBezTo>
                    <a:pt x="534" y="235"/>
                    <a:pt x="500" y="69"/>
                    <a:pt x="367" y="35"/>
                  </a:cubicBezTo>
                  <a:cubicBezTo>
                    <a:pt x="332" y="12"/>
                    <a:pt x="288" y="0"/>
                    <a:pt x="2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0" name="Google Shape;16000;p35"/>
            <p:cNvSpPr/>
            <p:nvPr/>
          </p:nvSpPr>
          <p:spPr>
            <a:xfrm>
              <a:off x="6923125" y="3484375"/>
              <a:ext cx="14200" cy="11750"/>
            </a:xfrm>
            <a:custGeom>
              <a:rect b="b" l="l" r="r" t="t"/>
              <a:pathLst>
                <a:path extrusionOk="0" h="470" w="568">
                  <a:moveTo>
                    <a:pt x="295" y="0"/>
                  </a:moveTo>
                  <a:cubicBezTo>
                    <a:pt x="215" y="0"/>
                    <a:pt x="144" y="37"/>
                    <a:pt x="101" y="102"/>
                  </a:cubicBezTo>
                  <a:cubicBezTo>
                    <a:pt x="1" y="235"/>
                    <a:pt x="34" y="368"/>
                    <a:pt x="167" y="435"/>
                  </a:cubicBezTo>
                  <a:cubicBezTo>
                    <a:pt x="203" y="459"/>
                    <a:pt x="247" y="470"/>
                    <a:pt x="291" y="470"/>
                  </a:cubicBezTo>
                  <a:cubicBezTo>
                    <a:pt x="373" y="470"/>
                    <a:pt x="458" y="433"/>
                    <a:pt x="501" y="368"/>
                  </a:cubicBezTo>
                  <a:cubicBezTo>
                    <a:pt x="568" y="268"/>
                    <a:pt x="534" y="102"/>
                    <a:pt x="434" y="35"/>
                  </a:cubicBezTo>
                  <a:cubicBezTo>
                    <a:pt x="387" y="11"/>
                    <a:pt x="340" y="0"/>
                    <a:pt x="2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1" name="Google Shape;16001;p35"/>
            <p:cNvSpPr/>
            <p:nvPr/>
          </p:nvSpPr>
          <p:spPr>
            <a:xfrm>
              <a:off x="6928975" y="3460975"/>
              <a:ext cx="15650" cy="12100"/>
            </a:xfrm>
            <a:custGeom>
              <a:rect b="b" l="l" r="r" t="t"/>
              <a:pathLst>
                <a:path extrusionOk="0" h="484" w="626">
                  <a:moveTo>
                    <a:pt x="311" y="0"/>
                  </a:moveTo>
                  <a:cubicBezTo>
                    <a:pt x="297" y="0"/>
                    <a:pt x="282" y="1"/>
                    <a:pt x="267" y="4"/>
                  </a:cubicBezTo>
                  <a:cubicBezTo>
                    <a:pt x="67" y="37"/>
                    <a:pt x="0" y="304"/>
                    <a:pt x="167" y="437"/>
                  </a:cubicBezTo>
                  <a:cubicBezTo>
                    <a:pt x="212" y="467"/>
                    <a:pt x="270" y="484"/>
                    <a:pt x="327" y="484"/>
                  </a:cubicBezTo>
                  <a:cubicBezTo>
                    <a:pt x="397" y="484"/>
                    <a:pt x="464" y="459"/>
                    <a:pt x="500" y="404"/>
                  </a:cubicBezTo>
                  <a:cubicBezTo>
                    <a:pt x="625" y="217"/>
                    <a:pt x="517" y="0"/>
                    <a:pt x="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2" name="Google Shape;16002;p35"/>
            <p:cNvSpPr/>
            <p:nvPr/>
          </p:nvSpPr>
          <p:spPr>
            <a:xfrm>
              <a:off x="7024875" y="3300275"/>
              <a:ext cx="14200" cy="12350"/>
            </a:xfrm>
            <a:custGeom>
              <a:rect b="b" l="l" r="r" t="t"/>
              <a:pathLst>
                <a:path extrusionOk="0" h="494" w="568">
                  <a:moveTo>
                    <a:pt x="290" y="0"/>
                  </a:moveTo>
                  <a:cubicBezTo>
                    <a:pt x="198" y="0"/>
                    <a:pt x="115" y="55"/>
                    <a:pt x="67" y="127"/>
                  </a:cubicBezTo>
                  <a:cubicBezTo>
                    <a:pt x="0" y="260"/>
                    <a:pt x="33" y="394"/>
                    <a:pt x="167" y="461"/>
                  </a:cubicBezTo>
                  <a:cubicBezTo>
                    <a:pt x="200" y="483"/>
                    <a:pt x="241" y="494"/>
                    <a:pt x="283" y="494"/>
                  </a:cubicBezTo>
                  <a:cubicBezTo>
                    <a:pt x="367" y="494"/>
                    <a:pt x="456" y="449"/>
                    <a:pt x="500" y="361"/>
                  </a:cubicBezTo>
                  <a:cubicBezTo>
                    <a:pt x="567" y="260"/>
                    <a:pt x="500" y="94"/>
                    <a:pt x="400" y="27"/>
                  </a:cubicBezTo>
                  <a:cubicBezTo>
                    <a:pt x="363" y="8"/>
                    <a:pt x="326" y="0"/>
                    <a:pt x="2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3" name="Google Shape;16003;p35"/>
            <p:cNvSpPr/>
            <p:nvPr/>
          </p:nvSpPr>
          <p:spPr>
            <a:xfrm>
              <a:off x="7021525" y="3386675"/>
              <a:ext cx="14775" cy="11900"/>
            </a:xfrm>
            <a:custGeom>
              <a:rect b="b" l="l" r="r" t="t"/>
              <a:pathLst>
                <a:path extrusionOk="0" h="476" w="591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474"/>
                  </a:cubicBezTo>
                  <a:cubicBezTo>
                    <a:pt x="245" y="475"/>
                    <a:pt x="255" y="475"/>
                    <a:pt x="264" y="475"/>
                  </a:cubicBezTo>
                  <a:cubicBezTo>
                    <a:pt x="539" y="475"/>
                    <a:pt x="591" y="39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4" name="Google Shape;16004;p35"/>
            <p:cNvSpPr/>
            <p:nvPr/>
          </p:nvSpPr>
          <p:spPr>
            <a:xfrm>
              <a:off x="7034725" y="3437350"/>
              <a:ext cx="14150" cy="11925"/>
            </a:xfrm>
            <a:custGeom>
              <a:rect b="b" l="l" r="r" t="t"/>
              <a:pathLst>
                <a:path extrusionOk="0" h="477" w="566">
                  <a:moveTo>
                    <a:pt x="281" y="0"/>
                  </a:moveTo>
                  <a:cubicBezTo>
                    <a:pt x="142" y="0"/>
                    <a:pt x="1" y="107"/>
                    <a:pt x="40" y="281"/>
                  </a:cubicBezTo>
                  <a:cubicBezTo>
                    <a:pt x="67" y="419"/>
                    <a:pt x="168" y="477"/>
                    <a:pt x="270" y="477"/>
                  </a:cubicBezTo>
                  <a:cubicBezTo>
                    <a:pt x="417" y="477"/>
                    <a:pt x="566" y="358"/>
                    <a:pt x="507" y="181"/>
                  </a:cubicBezTo>
                  <a:cubicBezTo>
                    <a:pt x="479" y="56"/>
                    <a:pt x="381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5" name="Google Shape;16005;p35"/>
            <p:cNvSpPr/>
            <p:nvPr/>
          </p:nvSpPr>
          <p:spPr>
            <a:xfrm>
              <a:off x="7119925" y="3309850"/>
              <a:ext cx="14200" cy="12000"/>
            </a:xfrm>
            <a:custGeom>
              <a:rect b="b" l="l" r="r" t="t"/>
              <a:pathLst>
                <a:path extrusionOk="0" h="480" w="568">
                  <a:moveTo>
                    <a:pt x="273" y="0"/>
                  </a:moveTo>
                  <a:cubicBezTo>
                    <a:pt x="202" y="0"/>
                    <a:pt x="140" y="33"/>
                    <a:pt x="101" y="111"/>
                  </a:cubicBezTo>
                  <a:cubicBezTo>
                    <a:pt x="1" y="211"/>
                    <a:pt x="34" y="344"/>
                    <a:pt x="134" y="445"/>
                  </a:cubicBezTo>
                  <a:cubicBezTo>
                    <a:pt x="182" y="468"/>
                    <a:pt x="229" y="479"/>
                    <a:pt x="273" y="479"/>
                  </a:cubicBezTo>
                  <a:cubicBezTo>
                    <a:pt x="354" y="479"/>
                    <a:pt x="425" y="442"/>
                    <a:pt x="468" y="378"/>
                  </a:cubicBezTo>
                  <a:cubicBezTo>
                    <a:pt x="568" y="278"/>
                    <a:pt x="535" y="111"/>
                    <a:pt x="434" y="44"/>
                  </a:cubicBezTo>
                  <a:cubicBezTo>
                    <a:pt x="379" y="17"/>
                    <a:pt x="324" y="0"/>
                    <a:pt x="2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6" name="Google Shape;16006;p35"/>
            <p:cNvSpPr/>
            <p:nvPr/>
          </p:nvSpPr>
          <p:spPr>
            <a:xfrm>
              <a:off x="7138375" y="3372225"/>
              <a:ext cx="14700" cy="8175"/>
            </a:xfrm>
            <a:custGeom>
              <a:rect b="b" l="l" r="r" t="t"/>
              <a:pathLst>
                <a:path extrusionOk="0" h="327" w="588">
                  <a:moveTo>
                    <a:pt x="120" y="0"/>
                  </a:moveTo>
                  <a:cubicBezTo>
                    <a:pt x="48" y="0"/>
                    <a:pt x="0" y="41"/>
                    <a:pt x="30" y="151"/>
                  </a:cubicBezTo>
                  <a:cubicBezTo>
                    <a:pt x="85" y="262"/>
                    <a:pt x="186" y="326"/>
                    <a:pt x="276" y="326"/>
                  </a:cubicBezTo>
                  <a:cubicBezTo>
                    <a:pt x="295" y="326"/>
                    <a:pt x="313" y="324"/>
                    <a:pt x="330" y="318"/>
                  </a:cubicBezTo>
                  <a:cubicBezTo>
                    <a:pt x="587" y="224"/>
                    <a:pt x="288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7" name="Google Shape;16007;p35"/>
            <p:cNvSpPr/>
            <p:nvPr/>
          </p:nvSpPr>
          <p:spPr>
            <a:xfrm>
              <a:off x="7132775" y="3151000"/>
              <a:ext cx="14700" cy="12750"/>
            </a:xfrm>
            <a:custGeom>
              <a:rect b="b" l="l" r="r" t="t"/>
              <a:pathLst>
                <a:path extrusionOk="0" h="510" w="588">
                  <a:moveTo>
                    <a:pt x="302" y="1"/>
                  </a:moveTo>
                  <a:cubicBezTo>
                    <a:pt x="221" y="1"/>
                    <a:pt x="136" y="63"/>
                    <a:pt x="87" y="160"/>
                  </a:cubicBezTo>
                  <a:cubicBezTo>
                    <a:pt x="0" y="356"/>
                    <a:pt x="154" y="509"/>
                    <a:pt x="309" y="509"/>
                  </a:cubicBezTo>
                  <a:cubicBezTo>
                    <a:pt x="391" y="509"/>
                    <a:pt x="474" y="465"/>
                    <a:pt x="521" y="361"/>
                  </a:cubicBezTo>
                  <a:cubicBezTo>
                    <a:pt x="588" y="227"/>
                    <a:pt x="521" y="94"/>
                    <a:pt x="387" y="27"/>
                  </a:cubicBezTo>
                  <a:cubicBezTo>
                    <a:pt x="361" y="9"/>
                    <a:pt x="331" y="1"/>
                    <a:pt x="3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8" name="Google Shape;16008;p35"/>
            <p:cNvSpPr/>
            <p:nvPr/>
          </p:nvSpPr>
          <p:spPr>
            <a:xfrm>
              <a:off x="7222725" y="3047900"/>
              <a:ext cx="13150" cy="12500"/>
            </a:xfrm>
            <a:custGeom>
              <a:rect b="b" l="l" r="r" t="t"/>
              <a:pathLst>
                <a:path extrusionOk="0" h="500" w="526">
                  <a:moveTo>
                    <a:pt x="288" y="0"/>
                  </a:moveTo>
                  <a:cubicBezTo>
                    <a:pt x="144" y="0"/>
                    <a:pt x="0" y="131"/>
                    <a:pt x="25" y="282"/>
                  </a:cubicBezTo>
                  <a:cubicBezTo>
                    <a:pt x="47" y="411"/>
                    <a:pt x="167" y="499"/>
                    <a:pt x="285" y="499"/>
                  </a:cubicBezTo>
                  <a:cubicBezTo>
                    <a:pt x="349" y="499"/>
                    <a:pt x="412" y="474"/>
                    <a:pt x="459" y="415"/>
                  </a:cubicBezTo>
                  <a:cubicBezTo>
                    <a:pt x="525" y="282"/>
                    <a:pt x="525" y="148"/>
                    <a:pt x="425" y="48"/>
                  </a:cubicBezTo>
                  <a:cubicBezTo>
                    <a:pt x="384" y="15"/>
                    <a:pt x="336" y="0"/>
                    <a:pt x="2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9" name="Google Shape;16009;p35"/>
            <p:cNvSpPr/>
            <p:nvPr/>
          </p:nvSpPr>
          <p:spPr>
            <a:xfrm>
              <a:off x="7119925" y="3180150"/>
              <a:ext cx="13800" cy="11925"/>
            </a:xfrm>
            <a:custGeom>
              <a:rect b="b" l="l" r="r" t="t"/>
              <a:pathLst>
                <a:path extrusionOk="0" h="477" w="552">
                  <a:moveTo>
                    <a:pt x="263" y="1"/>
                  </a:moveTo>
                  <a:cubicBezTo>
                    <a:pt x="192" y="1"/>
                    <a:pt x="120" y="30"/>
                    <a:pt x="68" y="95"/>
                  </a:cubicBezTo>
                  <a:cubicBezTo>
                    <a:pt x="1" y="229"/>
                    <a:pt x="34" y="362"/>
                    <a:pt x="134" y="429"/>
                  </a:cubicBezTo>
                  <a:cubicBezTo>
                    <a:pt x="176" y="462"/>
                    <a:pt x="224" y="477"/>
                    <a:pt x="271" y="477"/>
                  </a:cubicBezTo>
                  <a:cubicBezTo>
                    <a:pt x="414" y="477"/>
                    <a:pt x="551" y="345"/>
                    <a:pt x="501" y="195"/>
                  </a:cubicBezTo>
                  <a:cubicBezTo>
                    <a:pt x="481" y="73"/>
                    <a:pt x="373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0" name="Google Shape;16010;p35"/>
            <p:cNvSpPr/>
            <p:nvPr/>
          </p:nvSpPr>
          <p:spPr>
            <a:xfrm>
              <a:off x="7108175" y="3131475"/>
              <a:ext cx="15950" cy="12175"/>
            </a:xfrm>
            <a:custGeom>
              <a:rect b="b" l="l" r="r" t="t"/>
              <a:pathLst>
                <a:path extrusionOk="0" h="487" w="638">
                  <a:moveTo>
                    <a:pt x="390" y="1"/>
                  </a:moveTo>
                  <a:cubicBezTo>
                    <a:pt x="372" y="1"/>
                    <a:pt x="355" y="3"/>
                    <a:pt x="337" y="7"/>
                  </a:cubicBezTo>
                  <a:cubicBezTo>
                    <a:pt x="0" y="7"/>
                    <a:pt x="57" y="486"/>
                    <a:pt x="328" y="486"/>
                  </a:cubicBezTo>
                  <a:cubicBezTo>
                    <a:pt x="352" y="486"/>
                    <a:pt x="377" y="483"/>
                    <a:pt x="404" y="474"/>
                  </a:cubicBezTo>
                  <a:cubicBezTo>
                    <a:pt x="538" y="441"/>
                    <a:pt x="638" y="341"/>
                    <a:pt x="604" y="208"/>
                  </a:cubicBezTo>
                  <a:cubicBezTo>
                    <a:pt x="604" y="92"/>
                    <a:pt x="504" y="1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1" name="Google Shape;16011;p35"/>
            <p:cNvSpPr/>
            <p:nvPr/>
          </p:nvSpPr>
          <p:spPr>
            <a:xfrm>
              <a:off x="7112425" y="2972375"/>
              <a:ext cx="13375" cy="12525"/>
            </a:xfrm>
            <a:custGeom>
              <a:rect b="b" l="l" r="r" t="t"/>
              <a:pathLst>
                <a:path extrusionOk="0" h="501" w="535">
                  <a:moveTo>
                    <a:pt x="301" y="0"/>
                  </a:moveTo>
                  <a:cubicBezTo>
                    <a:pt x="1" y="34"/>
                    <a:pt x="1" y="467"/>
                    <a:pt x="301" y="501"/>
                  </a:cubicBezTo>
                  <a:cubicBezTo>
                    <a:pt x="434" y="501"/>
                    <a:pt x="534" y="401"/>
                    <a:pt x="534" y="267"/>
                  </a:cubicBezTo>
                  <a:cubicBezTo>
                    <a:pt x="534" y="134"/>
                    <a:pt x="434" y="0"/>
                    <a:pt x="3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2" name="Google Shape;16012;p35"/>
            <p:cNvSpPr/>
            <p:nvPr/>
          </p:nvSpPr>
          <p:spPr>
            <a:xfrm>
              <a:off x="7101125" y="3016350"/>
              <a:ext cx="14625" cy="7900"/>
            </a:xfrm>
            <a:custGeom>
              <a:rect b="b" l="l" r="r" t="t"/>
              <a:pathLst>
                <a:path extrusionOk="0" h="316" w="585">
                  <a:moveTo>
                    <a:pt x="251" y="1"/>
                  </a:moveTo>
                  <a:cubicBezTo>
                    <a:pt x="143" y="1"/>
                    <a:pt x="47" y="65"/>
                    <a:pt x="19" y="176"/>
                  </a:cubicBezTo>
                  <a:cubicBezTo>
                    <a:pt x="1" y="277"/>
                    <a:pt x="43" y="315"/>
                    <a:pt x="107" y="315"/>
                  </a:cubicBezTo>
                  <a:cubicBezTo>
                    <a:pt x="274" y="315"/>
                    <a:pt x="585" y="57"/>
                    <a:pt x="319" y="9"/>
                  </a:cubicBezTo>
                  <a:cubicBezTo>
                    <a:pt x="296" y="3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3" name="Google Shape;16013;p35"/>
            <p:cNvSpPr/>
            <p:nvPr/>
          </p:nvSpPr>
          <p:spPr>
            <a:xfrm>
              <a:off x="7072400" y="3147325"/>
              <a:ext cx="14775" cy="11925"/>
            </a:xfrm>
            <a:custGeom>
              <a:rect b="b" l="l" r="r" t="t"/>
              <a:pathLst>
                <a:path extrusionOk="0" h="477" w="591">
                  <a:moveTo>
                    <a:pt x="282" y="1"/>
                  </a:moveTo>
                  <a:cubicBezTo>
                    <a:pt x="167" y="1"/>
                    <a:pt x="63" y="91"/>
                    <a:pt x="34" y="207"/>
                  </a:cubicBezTo>
                  <a:cubicBezTo>
                    <a:pt x="0" y="341"/>
                    <a:pt x="101" y="441"/>
                    <a:pt x="234" y="474"/>
                  </a:cubicBezTo>
                  <a:cubicBezTo>
                    <a:pt x="246" y="476"/>
                    <a:pt x="257" y="476"/>
                    <a:pt x="269" y="476"/>
                  </a:cubicBezTo>
                  <a:cubicBezTo>
                    <a:pt x="539" y="476"/>
                    <a:pt x="590" y="103"/>
                    <a:pt x="334" y="7"/>
                  </a:cubicBezTo>
                  <a:cubicBezTo>
                    <a:pt x="316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4" name="Google Shape;16014;p35"/>
            <p:cNvSpPr/>
            <p:nvPr/>
          </p:nvSpPr>
          <p:spPr>
            <a:xfrm>
              <a:off x="7082375" y="2959850"/>
              <a:ext cx="12575" cy="12550"/>
            </a:xfrm>
            <a:custGeom>
              <a:rect b="b" l="l" r="r" t="t"/>
              <a:pathLst>
                <a:path extrusionOk="0" h="502" w="503">
                  <a:moveTo>
                    <a:pt x="269" y="1"/>
                  </a:moveTo>
                  <a:cubicBezTo>
                    <a:pt x="135" y="1"/>
                    <a:pt x="35" y="101"/>
                    <a:pt x="35" y="234"/>
                  </a:cubicBezTo>
                  <a:cubicBezTo>
                    <a:pt x="0" y="409"/>
                    <a:pt x="131" y="502"/>
                    <a:pt x="262" y="502"/>
                  </a:cubicBezTo>
                  <a:cubicBezTo>
                    <a:pt x="382" y="502"/>
                    <a:pt x="502" y="426"/>
                    <a:pt x="502" y="268"/>
                  </a:cubicBezTo>
                  <a:cubicBezTo>
                    <a:pt x="502" y="134"/>
                    <a:pt x="402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5" name="Google Shape;16015;p35"/>
            <p:cNvSpPr/>
            <p:nvPr/>
          </p:nvSpPr>
          <p:spPr>
            <a:xfrm>
              <a:off x="7109400" y="2871425"/>
              <a:ext cx="14725" cy="11950"/>
            </a:xfrm>
            <a:custGeom>
              <a:rect b="b" l="l" r="r" t="t"/>
              <a:pathLst>
                <a:path extrusionOk="0" h="478" w="589">
                  <a:moveTo>
                    <a:pt x="354" y="0"/>
                  </a:moveTo>
                  <a:cubicBezTo>
                    <a:pt x="81" y="0"/>
                    <a:pt x="0" y="373"/>
                    <a:pt x="288" y="469"/>
                  </a:cubicBezTo>
                  <a:cubicBezTo>
                    <a:pt x="306" y="475"/>
                    <a:pt x="324" y="478"/>
                    <a:pt x="342" y="478"/>
                  </a:cubicBezTo>
                  <a:cubicBezTo>
                    <a:pt x="431" y="478"/>
                    <a:pt x="528" y="413"/>
                    <a:pt x="555" y="302"/>
                  </a:cubicBezTo>
                  <a:cubicBezTo>
                    <a:pt x="589" y="169"/>
                    <a:pt x="522" y="35"/>
                    <a:pt x="388" y="2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6" name="Google Shape;16016;p35"/>
            <p:cNvSpPr/>
            <p:nvPr/>
          </p:nvSpPr>
          <p:spPr>
            <a:xfrm>
              <a:off x="7190275" y="2995425"/>
              <a:ext cx="14750" cy="12300"/>
            </a:xfrm>
            <a:custGeom>
              <a:rect b="b" l="l" r="r" t="t"/>
              <a:pathLst>
                <a:path extrusionOk="0" h="492" w="590">
                  <a:moveTo>
                    <a:pt x="308" y="1"/>
                  </a:moveTo>
                  <a:cubicBezTo>
                    <a:pt x="119" y="1"/>
                    <a:pt x="1" y="199"/>
                    <a:pt x="89" y="346"/>
                  </a:cubicBezTo>
                  <a:cubicBezTo>
                    <a:pt x="114" y="448"/>
                    <a:pt x="218" y="491"/>
                    <a:pt x="310" y="491"/>
                  </a:cubicBezTo>
                  <a:cubicBezTo>
                    <a:pt x="338" y="491"/>
                    <a:pt x="365" y="487"/>
                    <a:pt x="389" y="479"/>
                  </a:cubicBezTo>
                  <a:cubicBezTo>
                    <a:pt x="589" y="379"/>
                    <a:pt x="589" y="112"/>
                    <a:pt x="389" y="12"/>
                  </a:cubicBezTo>
                  <a:cubicBezTo>
                    <a:pt x="361" y="4"/>
                    <a:pt x="334" y="1"/>
                    <a:pt x="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7" name="Google Shape;16017;p35"/>
            <p:cNvSpPr/>
            <p:nvPr/>
          </p:nvSpPr>
          <p:spPr>
            <a:xfrm>
              <a:off x="7173300" y="3020700"/>
              <a:ext cx="13900" cy="12400"/>
            </a:xfrm>
            <a:custGeom>
              <a:rect b="b" l="l" r="r" t="t"/>
              <a:pathLst>
                <a:path extrusionOk="0" h="496" w="556">
                  <a:moveTo>
                    <a:pt x="275" y="1"/>
                  </a:moveTo>
                  <a:cubicBezTo>
                    <a:pt x="194" y="1"/>
                    <a:pt x="113" y="44"/>
                    <a:pt x="67" y="135"/>
                  </a:cubicBezTo>
                  <a:cubicBezTo>
                    <a:pt x="1" y="269"/>
                    <a:pt x="34" y="402"/>
                    <a:pt x="167" y="469"/>
                  </a:cubicBezTo>
                  <a:cubicBezTo>
                    <a:pt x="204" y="487"/>
                    <a:pt x="241" y="496"/>
                    <a:pt x="276" y="496"/>
                  </a:cubicBezTo>
                  <a:cubicBezTo>
                    <a:pt x="432" y="496"/>
                    <a:pt x="556" y="332"/>
                    <a:pt x="501" y="169"/>
                  </a:cubicBezTo>
                  <a:cubicBezTo>
                    <a:pt x="465" y="60"/>
                    <a:pt x="370" y="1"/>
                    <a:pt x="2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8" name="Google Shape;16018;p35"/>
            <p:cNvSpPr/>
            <p:nvPr/>
          </p:nvSpPr>
          <p:spPr>
            <a:xfrm>
              <a:off x="7144675" y="2866050"/>
              <a:ext cx="11975" cy="9825"/>
            </a:xfrm>
            <a:custGeom>
              <a:rect b="b" l="l" r="r" t="t"/>
              <a:pathLst>
                <a:path extrusionOk="0" h="393" w="479">
                  <a:moveTo>
                    <a:pt x="358" y="0"/>
                  </a:moveTo>
                  <a:cubicBezTo>
                    <a:pt x="220" y="0"/>
                    <a:pt x="0" y="393"/>
                    <a:pt x="214" y="393"/>
                  </a:cubicBezTo>
                  <a:cubicBezTo>
                    <a:pt x="232" y="393"/>
                    <a:pt x="253" y="390"/>
                    <a:pt x="278" y="384"/>
                  </a:cubicBezTo>
                  <a:cubicBezTo>
                    <a:pt x="378" y="350"/>
                    <a:pt x="479" y="250"/>
                    <a:pt x="445" y="117"/>
                  </a:cubicBezTo>
                  <a:cubicBezTo>
                    <a:pt x="431" y="33"/>
                    <a:pt x="398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9" name="Google Shape;16019;p35"/>
            <p:cNvSpPr/>
            <p:nvPr/>
          </p:nvSpPr>
          <p:spPr>
            <a:xfrm>
              <a:off x="7159875" y="2836900"/>
              <a:ext cx="10950" cy="10775"/>
            </a:xfrm>
            <a:custGeom>
              <a:rect b="b" l="l" r="r" t="t"/>
              <a:pathLst>
                <a:path extrusionOk="0" h="431" w="438">
                  <a:moveTo>
                    <a:pt x="197" y="0"/>
                  </a:moveTo>
                  <a:cubicBezTo>
                    <a:pt x="1" y="0"/>
                    <a:pt x="158" y="431"/>
                    <a:pt x="306" y="431"/>
                  </a:cubicBezTo>
                  <a:cubicBezTo>
                    <a:pt x="341" y="431"/>
                    <a:pt x="375" y="407"/>
                    <a:pt x="404" y="349"/>
                  </a:cubicBezTo>
                  <a:cubicBezTo>
                    <a:pt x="438" y="215"/>
                    <a:pt x="371" y="82"/>
                    <a:pt x="271" y="15"/>
                  </a:cubicBezTo>
                  <a:cubicBezTo>
                    <a:pt x="242" y="5"/>
                    <a:pt x="218" y="0"/>
                    <a:pt x="1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0" name="Google Shape;16020;p35"/>
            <p:cNvSpPr/>
            <p:nvPr/>
          </p:nvSpPr>
          <p:spPr>
            <a:xfrm>
              <a:off x="7162375" y="2978550"/>
              <a:ext cx="13075" cy="12050"/>
            </a:xfrm>
            <a:custGeom>
              <a:rect b="b" l="l" r="r" t="t"/>
              <a:pathLst>
                <a:path extrusionOk="0" h="482" w="523">
                  <a:moveTo>
                    <a:pt x="283" y="1"/>
                  </a:moveTo>
                  <a:cubicBezTo>
                    <a:pt x="145" y="1"/>
                    <a:pt x="1" y="104"/>
                    <a:pt x="37" y="287"/>
                  </a:cubicBezTo>
                  <a:cubicBezTo>
                    <a:pt x="52" y="421"/>
                    <a:pt x="153" y="481"/>
                    <a:pt x="257" y="481"/>
                  </a:cubicBezTo>
                  <a:cubicBezTo>
                    <a:pt x="387" y="481"/>
                    <a:pt x="523" y="387"/>
                    <a:pt x="504" y="220"/>
                  </a:cubicBezTo>
                  <a:cubicBezTo>
                    <a:pt x="504" y="70"/>
                    <a:pt x="396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1" name="Google Shape;16021;p35"/>
            <p:cNvSpPr/>
            <p:nvPr/>
          </p:nvSpPr>
          <p:spPr>
            <a:xfrm>
              <a:off x="7123125" y="2812725"/>
              <a:ext cx="14100" cy="12200"/>
            </a:xfrm>
            <a:custGeom>
              <a:rect b="b" l="l" r="r" t="t"/>
              <a:pathLst>
                <a:path extrusionOk="0" h="488" w="564">
                  <a:moveTo>
                    <a:pt x="281" y="1"/>
                  </a:moveTo>
                  <a:cubicBezTo>
                    <a:pt x="142" y="1"/>
                    <a:pt x="1" y="107"/>
                    <a:pt x="40" y="282"/>
                  </a:cubicBezTo>
                  <a:cubicBezTo>
                    <a:pt x="68" y="424"/>
                    <a:pt x="175" y="488"/>
                    <a:pt x="281" y="488"/>
                  </a:cubicBezTo>
                  <a:cubicBezTo>
                    <a:pt x="424" y="488"/>
                    <a:pt x="564" y="373"/>
                    <a:pt x="507" y="182"/>
                  </a:cubicBezTo>
                  <a:cubicBezTo>
                    <a:pt x="479" y="56"/>
                    <a:pt x="380" y="1"/>
                    <a:pt x="2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2" name="Google Shape;16022;p35"/>
            <p:cNvSpPr/>
            <p:nvPr/>
          </p:nvSpPr>
          <p:spPr>
            <a:xfrm>
              <a:off x="7121600" y="2678825"/>
              <a:ext cx="12525" cy="12525"/>
            </a:xfrm>
            <a:custGeom>
              <a:rect b="b" l="l" r="r" t="t"/>
              <a:pathLst>
                <a:path extrusionOk="0" h="501" w="501">
                  <a:moveTo>
                    <a:pt x="234" y="0"/>
                  </a:moveTo>
                  <a:cubicBezTo>
                    <a:pt x="101" y="34"/>
                    <a:pt x="1" y="134"/>
                    <a:pt x="1" y="267"/>
                  </a:cubicBezTo>
                  <a:cubicBezTo>
                    <a:pt x="34" y="401"/>
                    <a:pt x="134" y="501"/>
                    <a:pt x="267" y="501"/>
                  </a:cubicBezTo>
                  <a:cubicBezTo>
                    <a:pt x="401" y="467"/>
                    <a:pt x="501" y="367"/>
                    <a:pt x="501" y="234"/>
                  </a:cubicBezTo>
                  <a:cubicBezTo>
                    <a:pt x="468" y="101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3" name="Google Shape;16023;p35"/>
            <p:cNvSpPr/>
            <p:nvPr/>
          </p:nvSpPr>
          <p:spPr>
            <a:xfrm>
              <a:off x="7113475" y="2652975"/>
              <a:ext cx="12325" cy="10250"/>
            </a:xfrm>
            <a:custGeom>
              <a:rect b="b" l="l" r="r" t="t"/>
              <a:pathLst>
                <a:path extrusionOk="0" h="410" w="493">
                  <a:moveTo>
                    <a:pt x="367" y="0"/>
                  </a:moveTo>
                  <a:cubicBezTo>
                    <a:pt x="220" y="0"/>
                    <a:pt x="1" y="410"/>
                    <a:pt x="200" y="410"/>
                  </a:cubicBezTo>
                  <a:cubicBezTo>
                    <a:pt x="216" y="410"/>
                    <a:pt x="236" y="407"/>
                    <a:pt x="259" y="401"/>
                  </a:cubicBezTo>
                  <a:cubicBezTo>
                    <a:pt x="392" y="367"/>
                    <a:pt x="492" y="234"/>
                    <a:pt x="459" y="100"/>
                  </a:cubicBezTo>
                  <a:cubicBezTo>
                    <a:pt x="439" y="29"/>
                    <a:pt x="406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4" name="Google Shape;16024;p35"/>
            <p:cNvSpPr/>
            <p:nvPr/>
          </p:nvSpPr>
          <p:spPr>
            <a:xfrm>
              <a:off x="7058525" y="2566275"/>
              <a:ext cx="9725" cy="10775"/>
            </a:xfrm>
            <a:custGeom>
              <a:rect b="b" l="l" r="r" t="t"/>
              <a:pathLst>
                <a:path extrusionOk="0" h="431" w="389">
                  <a:moveTo>
                    <a:pt x="231" y="0"/>
                  </a:moveTo>
                  <a:cubicBezTo>
                    <a:pt x="93" y="0"/>
                    <a:pt x="0" y="431"/>
                    <a:pt x="164" y="431"/>
                  </a:cubicBezTo>
                  <a:cubicBezTo>
                    <a:pt x="189" y="431"/>
                    <a:pt x="219" y="421"/>
                    <a:pt x="255" y="400"/>
                  </a:cubicBezTo>
                  <a:cubicBezTo>
                    <a:pt x="355" y="333"/>
                    <a:pt x="389" y="199"/>
                    <a:pt x="322" y="66"/>
                  </a:cubicBezTo>
                  <a:cubicBezTo>
                    <a:pt x="291" y="19"/>
                    <a:pt x="260" y="0"/>
                    <a:pt x="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5" name="Google Shape;16025;p35"/>
            <p:cNvSpPr/>
            <p:nvPr/>
          </p:nvSpPr>
          <p:spPr>
            <a:xfrm>
              <a:off x="7048225" y="2686300"/>
              <a:ext cx="13150" cy="12575"/>
            </a:xfrm>
            <a:custGeom>
              <a:rect b="b" l="l" r="r" t="t"/>
              <a:pathLst>
                <a:path extrusionOk="0" h="503" w="526">
                  <a:moveTo>
                    <a:pt x="257" y="0"/>
                  </a:moveTo>
                  <a:cubicBezTo>
                    <a:pt x="250" y="0"/>
                    <a:pt x="242" y="1"/>
                    <a:pt x="234" y="2"/>
                  </a:cubicBezTo>
                  <a:cubicBezTo>
                    <a:pt x="100" y="35"/>
                    <a:pt x="0" y="135"/>
                    <a:pt x="0" y="269"/>
                  </a:cubicBezTo>
                  <a:cubicBezTo>
                    <a:pt x="0" y="402"/>
                    <a:pt x="100" y="502"/>
                    <a:pt x="267" y="502"/>
                  </a:cubicBezTo>
                  <a:cubicBezTo>
                    <a:pt x="526" y="502"/>
                    <a:pt x="502" y="0"/>
                    <a:pt x="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6" name="Google Shape;16026;p35"/>
            <p:cNvSpPr/>
            <p:nvPr/>
          </p:nvSpPr>
          <p:spPr>
            <a:xfrm>
              <a:off x="7078650" y="2708700"/>
              <a:ext cx="16300" cy="12675"/>
            </a:xfrm>
            <a:custGeom>
              <a:rect b="b" l="l" r="r" t="t"/>
              <a:pathLst>
                <a:path extrusionOk="0" h="507" w="652">
                  <a:moveTo>
                    <a:pt x="385" y="0"/>
                  </a:moveTo>
                  <a:cubicBezTo>
                    <a:pt x="168" y="0"/>
                    <a:pt x="0" y="306"/>
                    <a:pt x="251" y="473"/>
                  </a:cubicBezTo>
                  <a:cubicBezTo>
                    <a:pt x="284" y="496"/>
                    <a:pt x="325" y="507"/>
                    <a:pt x="367" y="507"/>
                  </a:cubicBezTo>
                  <a:cubicBezTo>
                    <a:pt x="451" y="507"/>
                    <a:pt x="540" y="462"/>
                    <a:pt x="584" y="373"/>
                  </a:cubicBezTo>
                  <a:cubicBezTo>
                    <a:pt x="651" y="273"/>
                    <a:pt x="618" y="106"/>
                    <a:pt x="518" y="40"/>
                  </a:cubicBezTo>
                  <a:cubicBezTo>
                    <a:pt x="473" y="12"/>
                    <a:pt x="428" y="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7" name="Google Shape;16027;p35"/>
            <p:cNvSpPr/>
            <p:nvPr/>
          </p:nvSpPr>
          <p:spPr>
            <a:xfrm>
              <a:off x="7086800" y="2583725"/>
              <a:ext cx="13150" cy="11775"/>
            </a:xfrm>
            <a:custGeom>
              <a:rect b="b" l="l" r="r" t="t"/>
              <a:pathLst>
                <a:path extrusionOk="0" h="471" w="526">
                  <a:moveTo>
                    <a:pt x="265" y="0"/>
                  </a:moveTo>
                  <a:cubicBezTo>
                    <a:pt x="0" y="0"/>
                    <a:pt x="0" y="470"/>
                    <a:pt x="265" y="470"/>
                  </a:cubicBezTo>
                  <a:cubicBezTo>
                    <a:pt x="274" y="470"/>
                    <a:pt x="283" y="470"/>
                    <a:pt x="292" y="469"/>
                  </a:cubicBezTo>
                  <a:cubicBezTo>
                    <a:pt x="425" y="469"/>
                    <a:pt x="525" y="369"/>
                    <a:pt x="525" y="235"/>
                  </a:cubicBezTo>
                  <a:cubicBezTo>
                    <a:pt x="492" y="102"/>
                    <a:pt x="392" y="2"/>
                    <a:pt x="292" y="2"/>
                  </a:cubicBezTo>
                  <a:cubicBezTo>
                    <a:pt x="283" y="1"/>
                    <a:pt x="274" y="0"/>
                    <a:pt x="2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8" name="Google Shape;16028;p35"/>
            <p:cNvSpPr/>
            <p:nvPr/>
          </p:nvSpPr>
          <p:spPr>
            <a:xfrm>
              <a:off x="6933275" y="2550250"/>
              <a:ext cx="14875" cy="8650"/>
            </a:xfrm>
            <a:custGeom>
              <a:rect b="b" l="l" r="r" t="t"/>
              <a:pathLst>
                <a:path extrusionOk="0" h="346" w="595">
                  <a:moveTo>
                    <a:pt x="276" y="0"/>
                  </a:moveTo>
                  <a:cubicBezTo>
                    <a:pt x="162" y="0"/>
                    <a:pt x="57" y="91"/>
                    <a:pt x="28" y="207"/>
                  </a:cubicBezTo>
                  <a:cubicBezTo>
                    <a:pt x="1" y="307"/>
                    <a:pt x="38" y="345"/>
                    <a:pt x="100" y="345"/>
                  </a:cubicBezTo>
                  <a:cubicBezTo>
                    <a:pt x="263" y="345"/>
                    <a:pt x="595" y="79"/>
                    <a:pt x="328" y="6"/>
                  </a:cubicBezTo>
                  <a:cubicBezTo>
                    <a:pt x="311" y="2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9" name="Google Shape;16029;p35"/>
            <p:cNvSpPr/>
            <p:nvPr/>
          </p:nvSpPr>
          <p:spPr>
            <a:xfrm>
              <a:off x="6983175" y="2637850"/>
              <a:ext cx="15650" cy="12475"/>
            </a:xfrm>
            <a:custGeom>
              <a:rect b="b" l="l" r="r" t="t"/>
              <a:pathLst>
                <a:path extrusionOk="0" h="499" w="626">
                  <a:moveTo>
                    <a:pt x="268" y="1"/>
                  </a:moveTo>
                  <a:cubicBezTo>
                    <a:pt x="226" y="1"/>
                    <a:pt x="181" y="12"/>
                    <a:pt x="134" y="38"/>
                  </a:cubicBezTo>
                  <a:cubicBezTo>
                    <a:pt x="34" y="105"/>
                    <a:pt x="0" y="272"/>
                    <a:pt x="67" y="372"/>
                  </a:cubicBezTo>
                  <a:cubicBezTo>
                    <a:pt x="115" y="444"/>
                    <a:pt x="198" y="499"/>
                    <a:pt x="290" y="499"/>
                  </a:cubicBezTo>
                  <a:cubicBezTo>
                    <a:pt x="326" y="499"/>
                    <a:pt x="363" y="491"/>
                    <a:pt x="401" y="472"/>
                  </a:cubicBezTo>
                  <a:cubicBezTo>
                    <a:pt x="626" y="331"/>
                    <a:pt x="495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0" name="Google Shape;16030;p35"/>
            <p:cNvSpPr/>
            <p:nvPr/>
          </p:nvSpPr>
          <p:spPr>
            <a:xfrm>
              <a:off x="7041550" y="2545400"/>
              <a:ext cx="13350" cy="12525"/>
            </a:xfrm>
            <a:custGeom>
              <a:rect b="b" l="l" r="r" t="t"/>
              <a:pathLst>
                <a:path extrusionOk="0" h="501" w="534">
                  <a:moveTo>
                    <a:pt x="270" y="0"/>
                  </a:moveTo>
                  <a:cubicBezTo>
                    <a:pt x="186" y="0"/>
                    <a:pt x="111" y="45"/>
                    <a:pt x="67" y="134"/>
                  </a:cubicBezTo>
                  <a:cubicBezTo>
                    <a:pt x="0" y="234"/>
                    <a:pt x="34" y="401"/>
                    <a:pt x="134" y="467"/>
                  </a:cubicBezTo>
                  <a:cubicBezTo>
                    <a:pt x="178" y="490"/>
                    <a:pt x="223" y="501"/>
                    <a:pt x="265" y="501"/>
                  </a:cubicBezTo>
                  <a:cubicBezTo>
                    <a:pt x="349" y="501"/>
                    <a:pt x="423" y="456"/>
                    <a:pt x="467" y="367"/>
                  </a:cubicBezTo>
                  <a:cubicBezTo>
                    <a:pt x="534" y="267"/>
                    <a:pt x="501" y="100"/>
                    <a:pt x="401" y="34"/>
                  </a:cubicBezTo>
                  <a:cubicBezTo>
                    <a:pt x="356" y="11"/>
                    <a:pt x="312" y="0"/>
                    <a:pt x="2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1" name="Google Shape;16031;p35"/>
            <p:cNvSpPr/>
            <p:nvPr/>
          </p:nvSpPr>
          <p:spPr>
            <a:xfrm>
              <a:off x="6938675" y="2419375"/>
              <a:ext cx="15325" cy="12475"/>
            </a:xfrm>
            <a:custGeom>
              <a:rect b="b" l="l" r="r" t="t"/>
              <a:pathLst>
                <a:path extrusionOk="0" h="499" w="613">
                  <a:moveTo>
                    <a:pt x="352" y="0"/>
                  </a:moveTo>
                  <a:cubicBezTo>
                    <a:pt x="171" y="0"/>
                    <a:pt x="1" y="211"/>
                    <a:pt x="146" y="405"/>
                  </a:cubicBezTo>
                  <a:cubicBezTo>
                    <a:pt x="204" y="463"/>
                    <a:pt x="273" y="498"/>
                    <a:pt x="341" y="498"/>
                  </a:cubicBezTo>
                  <a:cubicBezTo>
                    <a:pt x="390" y="498"/>
                    <a:pt x="437" y="480"/>
                    <a:pt x="479" y="438"/>
                  </a:cubicBezTo>
                  <a:cubicBezTo>
                    <a:pt x="613" y="338"/>
                    <a:pt x="613" y="205"/>
                    <a:pt x="546" y="104"/>
                  </a:cubicBezTo>
                  <a:cubicBezTo>
                    <a:pt x="491" y="31"/>
                    <a:pt x="421" y="0"/>
                    <a:pt x="3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2" name="Google Shape;16032;p35"/>
            <p:cNvSpPr/>
            <p:nvPr/>
          </p:nvSpPr>
          <p:spPr>
            <a:xfrm>
              <a:off x="6865225" y="2438500"/>
              <a:ext cx="14550" cy="12000"/>
            </a:xfrm>
            <a:custGeom>
              <a:rect b="b" l="l" r="r" t="t"/>
              <a:pathLst>
                <a:path extrusionOk="0" h="480" w="582">
                  <a:moveTo>
                    <a:pt x="334" y="0"/>
                  </a:moveTo>
                  <a:cubicBezTo>
                    <a:pt x="317" y="0"/>
                    <a:pt x="299" y="2"/>
                    <a:pt x="282" y="7"/>
                  </a:cubicBezTo>
                  <a:cubicBezTo>
                    <a:pt x="0" y="38"/>
                    <a:pt x="41" y="480"/>
                    <a:pt x="295" y="480"/>
                  </a:cubicBezTo>
                  <a:cubicBezTo>
                    <a:pt x="312" y="480"/>
                    <a:pt x="330" y="478"/>
                    <a:pt x="348" y="474"/>
                  </a:cubicBezTo>
                  <a:cubicBezTo>
                    <a:pt x="482" y="474"/>
                    <a:pt x="582" y="340"/>
                    <a:pt x="582" y="207"/>
                  </a:cubicBezTo>
                  <a:cubicBezTo>
                    <a:pt x="553" y="91"/>
                    <a:pt x="449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3" name="Google Shape;16033;p35"/>
            <p:cNvSpPr/>
            <p:nvPr/>
          </p:nvSpPr>
          <p:spPr>
            <a:xfrm>
              <a:off x="6911850" y="2451200"/>
              <a:ext cx="16300" cy="12700"/>
            </a:xfrm>
            <a:custGeom>
              <a:rect b="b" l="l" r="r" t="t"/>
              <a:pathLst>
                <a:path extrusionOk="0" h="508" w="652">
                  <a:moveTo>
                    <a:pt x="359" y="0"/>
                  </a:moveTo>
                  <a:cubicBezTo>
                    <a:pt x="108" y="0"/>
                    <a:pt x="0" y="413"/>
                    <a:pt x="318" y="499"/>
                  </a:cubicBezTo>
                  <a:cubicBezTo>
                    <a:pt x="336" y="505"/>
                    <a:pt x="355" y="508"/>
                    <a:pt x="374" y="508"/>
                  </a:cubicBezTo>
                  <a:cubicBezTo>
                    <a:pt x="463" y="508"/>
                    <a:pt x="563" y="448"/>
                    <a:pt x="618" y="366"/>
                  </a:cubicBezTo>
                  <a:cubicBezTo>
                    <a:pt x="652" y="232"/>
                    <a:pt x="618" y="99"/>
                    <a:pt x="485" y="32"/>
                  </a:cubicBezTo>
                  <a:cubicBezTo>
                    <a:pt x="440" y="10"/>
                    <a:pt x="398" y="0"/>
                    <a:pt x="3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4" name="Google Shape;16034;p35"/>
            <p:cNvSpPr/>
            <p:nvPr/>
          </p:nvSpPr>
          <p:spPr>
            <a:xfrm>
              <a:off x="6966600" y="2335700"/>
              <a:ext cx="11600" cy="10350"/>
            </a:xfrm>
            <a:custGeom>
              <a:rect b="b" l="l" r="r" t="t"/>
              <a:pathLst>
                <a:path extrusionOk="0" h="414" w="464">
                  <a:moveTo>
                    <a:pt x="190" y="0"/>
                  </a:moveTo>
                  <a:cubicBezTo>
                    <a:pt x="1" y="0"/>
                    <a:pt x="165" y="413"/>
                    <a:pt x="302" y="413"/>
                  </a:cubicBezTo>
                  <a:cubicBezTo>
                    <a:pt x="337" y="413"/>
                    <a:pt x="371" y="385"/>
                    <a:pt x="396" y="316"/>
                  </a:cubicBezTo>
                  <a:cubicBezTo>
                    <a:pt x="463" y="182"/>
                    <a:pt x="396" y="49"/>
                    <a:pt x="263" y="16"/>
                  </a:cubicBezTo>
                  <a:cubicBezTo>
                    <a:pt x="234" y="5"/>
                    <a:pt x="210" y="0"/>
                    <a:pt x="1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5" name="Google Shape;16035;p35"/>
            <p:cNvSpPr/>
            <p:nvPr/>
          </p:nvSpPr>
          <p:spPr>
            <a:xfrm>
              <a:off x="6884225" y="2308250"/>
              <a:ext cx="14750" cy="11850"/>
            </a:xfrm>
            <a:custGeom>
              <a:rect b="b" l="l" r="r" t="t"/>
              <a:pathLst>
                <a:path extrusionOk="0" h="474" w="590">
                  <a:moveTo>
                    <a:pt x="262" y="1"/>
                  </a:moveTo>
                  <a:cubicBezTo>
                    <a:pt x="165" y="1"/>
                    <a:pt x="81" y="44"/>
                    <a:pt x="55" y="146"/>
                  </a:cubicBezTo>
                  <a:cubicBezTo>
                    <a:pt x="1" y="310"/>
                    <a:pt x="124" y="473"/>
                    <a:pt x="280" y="473"/>
                  </a:cubicBezTo>
                  <a:cubicBezTo>
                    <a:pt x="316" y="473"/>
                    <a:pt x="352" y="465"/>
                    <a:pt x="389" y="447"/>
                  </a:cubicBezTo>
                  <a:cubicBezTo>
                    <a:pt x="589" y="346"/>
                    <a:pt x="556" y="80"/>
                    <a:pt x="356" y="13"/>
                  </a:cubicBezTo>
                  <a:cubicBezTo>
                    <a:pt x="324" y="5"/>
                    <a:pt x="293" y="1"/>
                    <a:pt x="2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6" name="Google Shape;16036;p35"/>
            <p:cNvSpPr/>
            <p:nvPr/>
          </p:nvSpPr>
          <p:spPr>
            <a:xfrm>
              <a:off x="6868925" y="2327725"/>
              <a:ext cx="13950" cy="12100"/>
            </a:xfrm>
            <a:custGeom>
              <a:rect b="b" l="l" r="r" t="t"/>
              <a:pathLst>
                <a:path extrusionOk="0" h="484" w="558">
                  <a:moveTo>
                    <a:pt x="275" y="0"/>
                  </a:moveTo>
                  <a:cubicBezTo>
                    <a:pt x="194" y="0"/>
                    <a:pt x="113" y="43"/>
                    <a:pt x="67" y="135"/>
                  </a:cubicBezTo>
                  <a:cubicBezTo>
                    <a:pt x="0" y="235"/>
                    <a:pt x="67" y="401"/>
                    <a:pt x="167" y="468"/>
                  </a:cubicBezTo>
                  <a:cubicBezTo>
                    <a:pt x="198" y="478"/>
                    <a:pt x="228" y="483"/>
                    <a:pt x="258" y="483"/>
                  </a:cubicBezTo>
                  <a:cubicBezTo>
                    <a:pt x="422" y="483"/>
                    <a:pt x="557" y="337"/>
                    <a:pt x="501" y="168"/>
                  </a:cubicBezTo>
                  <a:cubicBezTo>
                    <a:pt x="465" y="60"/>
                    <a:pt x="370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7" name="Google Shape;16037;p35"/>
            <p:cNvSpPr/>
            <p:nvPr/>
          </p:nvSpPr>
          <p:spPr>
            <a:xfrm>
              <a:off x="6895750" y="2263300"/>
              <a:ext cx="11550" cy="10250"/>
            </a:xfrm>
            <a:custGeom>
              <a:rect b="b" l="l" r="r" t="t"/>
              <a:pathLst>
                <a:path extrusionOk="0" h="410" w="462">
                  <a:moveTo>
                    <a:pt x="202" y="1"/>
                  </a:moveTo>
                  <a:cubicBezTo>
                    <a:pt x="0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8" y="310"/>
                  </a:cubicBezTo>
                  <a:cubicBezTo>
                    <a:pt x="462" y="176"/>
                    <a:pt x="395" y="43"/>
                    <a:pt x="262" y="10"/>
                  </a:cubicBezTo>
                  <a:cubicBezTo>
                    <a:pt x="239" y="3"/>
                    <a:pt x="219" y="1"/>
                    <a:pt x="2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8" name="Google Shape;16038;p35"/>
            <p:cNvSpPr/>
            <p:nvPr/>
          </p:nvSpPr>
          <p:spPr>
            <a:xfrm>
              <a:off x="6772125" y="2166675"/>
              <a:ext cx="16775" cy="12850"/>
            </a:xfrm>
            <a:custGeom>
              <a:rect b="b" l="l" r="r" t="t"/>
              <a:pathLst>
                <a:path extrusionOk="0" h="514" w="671">
                  <a:moveTo>
                    <a:pt x="376" y="1"/>
                  </a:moveTo>
                  <a:cubicBezTo>
                    <a:pt x="176" y="1"/>
                    <a:pt x="1" y="282"/>
                    <a:pt x="236" y="439"/>
                  </a:cubicBezTo>
                  <a:cubicBezTo>
                    <a:pt x="286" y="489"/>
                    <a:pt x="345" y="514"/>
                    <a:pt x="403" y="514"/>
                  </a:cubicBezTo>
                  <a:cubicBezTo>
                    <a:pt x="462" y="514"/>
                    <a:pt x="520" y="489"/>
                    <a:pt x="570" y="439"/>
                  </a:cubicBezTo>
                  <a:cubicBezTo>
                    <a:pt x="670" y="339"/>
                    <a:pt x="637" y="172"/>
                    <a:pt x="537" y="72"/>
                  </a:cubicBezTo>
                  <a:cubicBezTo>
                    <a:pt x="487" y="22"/>
                    <a:pt x="430" y="1"/>
                    <a:pt x="3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9" name="Google Shape;16039;p35"/>
            <p:cNvSpPr/>
            <p:nvPr/>
          </p:nvSpPr>
          <p:spPr>
            <a:xfrm>
              <a:off x="6738000" y="2180425"/>
              <a:ext cx="13350" cy="12400"/>
            </a:xfrm>
            <a:custGeom>
              <a:rect b="b" l="l" r="r" t="t"/>
              <a:pathLst>
                <a:path extrusionOk="0" h="496" w="534">
                  <a:moveTo>
                    <a:pt x="287" y="1"/>
                  </a:moveTo>
                  <a:cubicBezTo>
                    <a:pt x="259" y="1"/>
                    <a:pt x="230" y="8"/>
                    <a:pt x="200" y="22"/>
                  </a:cubicBezTo>
                  <a:cubicBezTo>
                    <a:pt x="67" y="56"/>
                    <a:pt x="0" y="189"/>
                    <a:pt x="34" y="322"/>
                  </a:cubicBezTo>
                  <a:cubicBezTo>
                    <a:pt x="62" y="409"/>
                    <a:pt x="166" y="496"/>
                    <a:pt x="280" y="496"/>
                  </a:cubicBezTo>
                  <a:cubicBezTo>
                    <a:pt x="298" y="496"/>
                    <a:pt x="316" y="494"/>
                    <a:pt x="334" y="489"/>
                  </a:cubicBezTo>
                  <a:cubicBezTo>
                    <a:pt x="467" y="423"/>
                    <a:pt x="534" y="289"/>
                    <a:pt x="501" y="189"/>
                  </a:cubicBezTo>
                  <a:cubicBezTo>
                    <a:pt x="475" y="85"/>
                    <a:pt x="388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0" name="Google Shape;16040;p35"/>
            <p:cNvSpPr/>
            <p:nvPr/>
          </p:nvSpPr>
          <p:spPr>
            <a:xfrm>
              <a:off x="6841400" y="2189325"/>
              <a:ext cx="13100" cy="12675"/>
            </a:xfrm>
            <a:custGeom>
              <a:rect b="b" l="l" r="r" t="t"/>
              <a:pathLst>
                <a:path extrusionOk="0" h="507" w="524">
                  <a:moveTo>
                    <a:pt x="240" y="0"/>
                  </a:moveTo>
                  <a:cubicBezTo>
                    <a:pt x="128" y="0"/>
                    <a:pt x="15" y="71"/>
                    <a:pt x="1" y="233"/>
                  </a:cubicBezTo>
                  <a:cubicBezTo>
                    <a:pt x="1" y="367"/>
                    <a:pt x="67" y="467"/>
                    <a:pt x="201" y="500"/>
                  </a:cubicBezTo>
                  <a:cubicBezTo>
                    <a:pt x="218" y="505"/>
                    <a:pt x="236" y="507"/>
                    <a:pt x="253" y="507"/>
                  </a:cubicBezTo>
                  <a:cubicBezTo>
                    <a:pt x="367" y="507"/>
                    <a:pt x="468" y="416"/>
                    <a:pt x="468" y="300"/>
                  </a:cubicBezTo>
                  <a:cubicBezTo>
                    <a:pt x="523" y="114"/>
                    <a:pt x="382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1" name="Google Shape;16041;p35"/>
            <p:cNvSpPr/>
            <p:nvPr/>
          </p:nvSpPr>
          <p:spPr>
            <a:xfrm>
              <a:off x="6831650" y="2120775"/>
              <a:ext cx="13950" cy="11900"/>
            </a:xfrm>
            <a:custGeom>
              <a:rect b="b" l="l" r="r" t="t"/>
              <a:pathLst>
                <a:path extrusionOk="0" h="476" w="558">
                  <a:moveTo>
                    <a:pt x="309" y="0"/>
                  </a:moveTo>
                  <a:cubicBezTo>
                    <a:pt x="292" y="0"/>
                    <a:pt x="275" y="2"/>
                    <a:pt x="257" y="7"/>
                  </a:cubicBezTo>
                  <a:cubicBezTo>
                    <a:pt x="0" y="71"/>
                    <a:pt x="52" y="475"/>
                    <a:pt x="325" y="475"/>
                  </a:cubicBezTo>
                  <a:cubicBezTo>
                    <a:pt x="335" y="475"/>
                    <a:pt x="346" y="475"/>
                    <a:pt x="357" y="474"/>
                  </a:cubicBezTo>
                  <a:cubicBezTo>
                    <a:pt x="491" y="474"/>
                    <a:pt x="557" y="340"/>
                    <a:pt x="557" y="207"/>
                  </a:cubicBezTo>
                  <a:cubicBezTo>
                    <a:pt x="528" y="91"/>
                    <a:pt x="424" y="0"/>
                    <a:pt x="3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2" name="Google Shape;16042;p35"/>
            <p:cNvSpPr/>
            <p:nvPr/>
          </p:nvSpPr>
          <p:spPr>
            <a:xfrm>
              <a:off x="6687550" y="2129275"/>
              <a:ext cx="13350" cy="11700"/>
            </a:xfrm>
            <a:custGeom>
              <a:rect b="b" l="l" r="r" t="t"/>
              <a:pathLst>
                <a:path extrusionOk="0" h="468" w="534">
                  <a:moveTo>
                    <a:pt x="284" y="0"/>
                  </a:moveTo>
                  <a:cubicBezTo>
                    <a:pt x="117" y="0"/>
                    <a:pt x="17" y="134"/>
                    <a:pt x="17" y="267"/>
                  </a:cubicBezTo>
                  <a:cubicBezTo>
                    <a:pt x="0" y="400"/>
                    <a:pt x="134" y="467"/>
                    <a:pt x="267" y="467"/>
                  </a:cubicBezTo>
                  <a:cubicBezTo>
                    <a:pt x="400" y="467"/>
                    <a:pt x="534" y="400"/>
                    <a:pt x="517" y="267"/>
                  </a:cubicBezTo>
                  <a:cubicBezTo>
                    <a:pt x="517" y="134"/>
                    <a:pt x="384" y="0"/>
                    <a:pt x="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3" name="Google Shape;16043;p35"/>
            <p:cNvSpPr/>
            <p:nvPr/>
          </p:nvSpPr>
          <p:spPr>
            <a:xfrm>
              <a:off x="6703800" y="2114875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84" y="1"/>
                  </a:moveTo>
                  <a:cubicBezTo>
                    <a:pt x="217" y="1"/>
                    <a:pt x="151" y="26"/>
                    <a:pt x="101" y="76"/>
                  </a:cubicBezTo>
                  <a:cubicBezTo>
                    <a:pt x="1" y="142"/>
                    <a:pt x="1" y="309"/>
                    <a:pt x="101" y="409"/>
                  </a:cubicBezTo>
                  <a:cubicBezTo>
                    <a:pt x="151" y="459"/>
                    <a:pt x="217" y="484"/>
                    <a:pt x="284" y="484"/>
                  </a:cubicBezTo>
                  <a:cubicBezTo>
                    <a:pt x="351" y="484"/>
                    <a:pt x="418" y="459"/>
                    <a:pt x="468" y="409"/>
                  </a:cubicBezTo>
                  <a:cubicBezTo>
                    <a:pt x="534" y="309"/>
                    <a:pt x="534" y="142"/>
                    <a:pt x="468" y="76"/>
                  </a:cubicBezTo>
                  <a:cubicBezTo>
                    <a:pt x="418" y="26"/>
                    <a:pt x="351" y="1"/>
                    <a:pt x="2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4" name="Google Shape;16044;p35"/>
            <p:cNvSpPr/>
            <p:nvPr/>
          </p:nvSpPr>
          <p:spPr>
            <a:xfrm>
              <a:off x="6727150" y="2040500"/>
              <a:ext cx="14600" cy="13125"/>
            </a:xfrm>
            <a:custGeom>
              <a:rect b="b" l="l" r="r" t="t"/>
              <a:pathLst>
                <a:path extrusionOk="0" h="525" w="584">
                  <a:moveTo>
                    <a:pt x="252" y="0"/>
                  </a:moveTo>
                  <a:cubicBezTo>
                    <a:pt x="153" y="0"/>
                    <a:pt x="59" y="55"/>
                    <a:pt x="34" y="182"/>
                  </a:cubicBezTo>
                  <a:cubicBezTo>
                    <a:pt x="1" y="315"/>
                    <a:pt x="67" y="449"/>
                    <a:pt x="201" y="516"/>
                  </a:cubicBezTo>
                  <a:cubicBezTo>
                    <a:pt x="218" y="521"/>
                    <a:pt x="236" y="524"/>
                    <a:pt x="255" y="524"/>
                  </a:cubicBezTo>
                  <a:cubicBezTo>
                    <a:pt x="344" y="524"/>
                    <a:pt x="440" y="459"/>
                    <a:pt x="468" y="349"/>
                  </a:cubicBezTo>
                  <a:lnTo>
                    <a:pt x="501" y="349"/>
                  </a:lnTo>
                  <a:cubicBezTo>
                    <a:pt x="583" y="143"/>
                    <a:pt x="41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5" name="Google Shape;16045;p35"/>
            <p:cNvSpPr/>
            <p:nvPr/>
          </p:nvSpPr>
          <p:spPr>
            <a:xfrm>
              <a:off x="6768575" y="3719775"/>
              <a:ext cx="15300" cy="12450"/>
            </a:xfrm>
            <a:custGeom>
              <a:rect b="b" l="l" r="r" t="t"/>
              <a:pathLst>
                <a:path extrusionOk="0" h="498" w="612">
                  <a:moveTo>
                    <a:pt x="339" y="1"/>
                  </a:moveTo>
                  <a:cubicBezTo>
                    <a:pt x="262" y="1"/>
                    <a:pt x="185" y="45"/>
                    <a:pt x="145" y="126"/>
                  </a:cubicBezTo>
                  <a:cubicBezTo>
                    <a:pt x="1" y="294"/>
                    <a:pt x="169" y="497"/>
                    <a:pt x="349" y="497"/>
                  </a:cubicBezTo>
                  <a:cubicBezTo>
                    <a:pt x="418" y="497"/>
                    <a:pt x="489" y="467"/>
                    <a:pt x="545" y="393"/>
                  </a:cubicBezTo>
                  <a:cubicBezTo>
                    <a:pt x="612" y="293"/>
                    <a:pt x="579" y="126"/>
                    <a:pt x="478" y="59"/>
                  </a:cubicBezTo>
                  <a:cubicBezTo>
                    <a:pt x="439" y="20"/>
                    <a:pt x="389" y="1"/>
                    <a:pt x="3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6" name="Google Shape;16046;p35"/>
            <p:cNvSpPr/>
            <p:nvPr/>
          </p:nvSpPr>
          <p:spPr>
            <a:xfrm>
              <a:off x="6776400" y="3674425"/>
              <a:ext cx="12500" cy="10225"/>
            </a:xfrm>
            <a:custGeom>
              <a:rect b="b" l="l" r="r" t="t"/>
              <a:pathLst>
                <a:path extrusionOk="0" h="409" w="500">
                  <a:moveTo>
                    <a:pt x="222" y="1"/>
                  </a:moveTo>
                  <a:cubicBezTo>
                    <a:pt x="1" y="1"/>
                    <a:pt x="241" y="408"/>
                    <a:pt x="383" y="408"/>
                  </a:cubicBezTo>
                  <a:cubicBezTo>
                    <a:pt x="421" y="408"/>
                    <a:pt x="452" y="379"/>
                    <a:pt x="466" y="305"/>
                  </a:cubicBezTo>
                  <a:cubicBezTo>
                    <a:pt x="499" y="172"/>
                    <a:pt x="399" y="38"/>
                    <a:pt x="266" y="5"/>
                  </a:cubicBezTo>
                  <a:cubicBezTo>
                    <a:pt x="249" y="2"/>
                    <a:pt x="235" y="1"/>
                    <a:pt x="2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7" name="Google Shape;16047;p35"/>
            <p:cNvSpPr/>
            <p:nvPr/>
          </p:nvSpPr>
          <p:spPr>
            <a:xfrm>
              <a:off x="6855025" y="3571425"/>
              <a:ext cx="15600" cy="12500"/>
            </a:xfrm>
            <a:custGeom>
              <a:rect b="b" l="l" r="r" t="t"/>
              <a:pathLst>
                <a:path extrusionOk="0" h="500" w="624">
                  <a:moveTo>
                    <a:pt x="353" y="1"/>
                  </a:moveTo>
                  <a:cubicBezTo>
                    <a:pt x="161" y="1"/>
                    <a:pt x="0" y="294"/>
                    <a:pt x="189" y="456"/>
                  </a:cubicBezTo>
                  <a:cubicBezTo>
                    <a:pt x="245" y="483"/>
                    <a:pt x="300" y="500"/>
                    <a:pt x="353" y="500"/>
                  </a:cubicBezTo>
                  <a:cubicBezTo>
                    <a:pt x="428" y="500"/>
                    <a:pt x="498" y="467"/>
                    <a:pt x="556" y="389"/>
                  </a:cubicBezTo>
                  <a:cubicBezTo>
                    <a:pt x="623" y="289"/>
                    <a:pt x="590" y="155"/>
                    <a:pt x="490" y="55"/>
                  </a:cubicBezTo>
                  <a:cubicBezTo>
                    <a:pt x="445" y="17"/>
                    <a:pt x="398" y="1"/>
                    <a:pt x="3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8" name="Google Shape;16048;p35"/>
            <p:cNvSpPr/>
            <p:nvPr/>
          </p:nvSpPr>
          <p:spPr>
            <a:xfrm>
              <a:off x="6803050" y="3645325"/>
              <a:ext cx="14200" cy="12050"/>
            </a:xfrm>
            <a:custGeom>
              <a:rect b="b" l="l" r="r" t="t"/>
              <a:pathLst>
                <a:path extrusionOk="0" h="482" w="568">
                  <a:moveTo>
                    <a:pt x="310" y="0"/>
                  </a:moveTo>
                  <a:cubicBezTo>
                    <a:pt x="228" y="0"/>
                    <a:pt x="143" y="37"/>
                    <a:pt x="100" y="102"/>
                  </a:cubicBezTo>
                  <a:cubicBezTo>
                    <a:pt x="0" y="202"/>
                    <a:pt x="33" y="368"/>
                    <a:pt x="134" y="435"/>
                  </a:cubicBezTo>
                  <a:cubicBezTo>
                    <a:pt x="179" y="465"/>
                    <a:pt x="237" y="482"/>
                    <a:pt x="294" y="482"/>
                  </a:cubicBezTo>
                  <a:cubicBezTo>
                    <a:pt x="363" y="482"/>
                    <a:pt x="430" y="457"/>
                    <a:pt x="467" y="402"/>
                  </a:cubicBezTo>
                  <a:cubicBezTo>
                    <a:pt x="567" y="268"/>
                    <a:pt x="534" y="135"/>
                    <a:pt x="434" y="35"/>
                  </a:cubicBezTo>
                  <a:cubicBezTo>
                    <a:pt x="398" y="11"/>
                    <a:pt x="354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9" name="Google Shape;16049;p35"/>
            <p:cNvSpPr/>
            <p:nvPr/>
          </p:nvSpPr>
          <p:spPr>
            <a:xfrm>
              <a:off x="6660575" y="3707275"/>
              <a:ext cx="18075" cy="12125"/>
            </a:xfrm>
            <a:custGeom>
              <a:rect b="b" l="l" r="r" t="t"/>
              <a:pathLst>
                <a:path extrusionOk="0" h="485" w="723">
                  <a:moveTo>
                    <a:pt x="374" y="0"/>
                  </a:moveTo>
                  <a:cubicBezTo>
                    <a:pt x="339" y="0"/>
                    <a:pt x="301" y="8"/>
                    <a:pt x="262" y="25"/>
                  </a:cubicBezTo>
                  <a:cubicBezTo>
                    <a:pt x="1" y="141"/>
                    <a:pt x="118" y="484"/>
                    <a:pt x="350" y="484"/>
                  </a:cubicBezTo>
                  <a:cubicBezTo>
                    <a:pt x="385" y="484"/>
                    <a:pt x="423" y="476"/>
                    <a:pt x="462" y="459"/>
                  </a:cubicBezTo>
                  <a:cubicBezTo>
                    <a:pt x="723" y="343"/>
                    <a:pt x="606" y="0"/>
                    <a:pt x="3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0" name="Google Shape;16050;p35"/>
            <p:cNvSpPr/>
            <p:nvPr/>
          </p:nvSpPr>
          <p:spPr>
            <a:xfrm>
              <a:off x="6675450" y="3585100"/>
              <a:ext cx="13000" cy="12075"/>
            </a:xfrm>
            <a:custGeom>
              <a:rect b="b" l="l" r="r" t="t"/>
              <a:pathLst>
                <a:path extrusionOk="0" h="483" w="520">
                  <a:moveTo>
                    <a:pt x="241" y="1"/>
                  </a:moveTo>
                  <a:cubicBezTo>
                    <a:pt x="135" y="1"/>
                    <a:pt x="30" y="64"/>
                    <a:pt x="0" y="209"/>
                  </a:cubicBezTo>
                  <a:cubicBezTo>
                    <a:pt x="0" y="342"/>
                    <a:pt x="67" y="442"/>
                    <a:pt x="201" y="476"/>
                  </a:cubicBezTo>
                  <a:cubicBezTo>
                    <a:pt x="218" y="480"/>
                    <a:pt x="236" y="482"/>
                    <a:pt x="253" y="482"/>
                  </a:cubicBezTo>
                  <a:cubicBezTo>
                    <a:pt x="367" y="482"/>
                    <a:pt x="472" y="392"/>
                    <a:pt x="501" y="276"/>
                  </a:cubicBezTo>
                  <a:cubicBezTo>
                    <a:pt x="520" y="106"/>
                    <a:pt x="379" y="1"/>
                    <a:pt x="2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1" name="Google Shape;16051;p35"/>
            <p:cNvSpPr/>
            <p:nvPr/>
          </p:nvSpPr>
          <p:spPr>
            <a:xfrm>
              <a:off x="6732400" y="3611550"/>
              <a:ext cx="14950" cy="8175"/>
            </a:xfrm>
            <a:custGeom>
              <a:rect b="b" l="l" r="r" t="t"/>
              <a:pathLst>
                <a:path extrusionOk="0" h="327" w="598">
                  <a:moveTo>
                    <a:pt x="483" y="1"/>
                  </a:moveTo>
                  <a:cubicBezTo>
                    <a:pt x="316" y="1"/>
                    <a:pt x="1" y="225"/>
                    <a:pt x="258" y="318"/>
                  </a:cubicBezTo>
                  <a:cubicBezTo>
                    <a:pt x="280" y="324"/>
                    <a:pt x="303" y="327"/>
                    <a:pt x="326" y="327"/>
                  </a:cubicBezTo>
                  <a:cubicBezTo>
                    <a:pt x="434" y="327"/>
                    <a:pt x="530" y="262"/>
                    <a:pt x="558" y="152"/>
                  </a:cubicBezTo>
                  <a:cubicBezTo>
                    <a:pt x="598" y="42"/>
                    <a:pt x="554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2" name="Google Shape;16052;p35"/>
            <p:cNvSpPr/>
            <p:nvPr/>
          </p:nvSpPr>
          <p:spPr>
            <a:xfrm>
              <a:off x="6585375" y="3747625"/>
              <a:ext cx="14925" cy="11850"/>
            </a:xfrm>
            <a:custGeom>
              <a:rect b="b" l="l" r="r" t="t"/>
              <a:pathLst>
                <a:path extrusionOk="0" h="474" w="597">
                  <a:moveTo>
                    <a:pt x="249" y="1"/>
                  </a:moveTo>
                  <a:cubicBezTo>
                    <a:pt x="202" y="1"/>
                    <a:pt x="151" y="14"/>
                    <a:pt x="101" y="46"/>
                  </a:cubicBezTo>
                  <a:cubicBezTo>
                    <a:pt x="1" y="146"/>
                    <a:pt x="1" y="279"/>
                    <a:pt x="68" y="379"/>
                  </a:cubicBezTo>
                  <a:cubicBezTo>
                    <a:pt x="126" y="438"/>
                    <a:pt x="206" y="473"/>
                    <a:pt x="283" y="473"/>
                  </a:cubicBezTo>
                  <a:cubicBezTo>
                    <a:pt x="339" y="473"/>
                    <a:pt x="393" y="455"/>
                    <a:pt x="435" y="413"/>
                  </a:cubicBezTo>
                  <a:cubicBezTo>
                    <a:pt x="597" y="250"/>
                    <a:pt x="452" y="1"/>
                    <a:pt x="2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3" name="Google Shape;16053;p35"/>
            <p:cNvSpPr/>
            <p:nvPr/>
          </p:nvSpPr>
          <p:spPr>
            <a:xfrm>
              <a:off x="6537850" y="3738750"/>
              <a:ext cx="13000" cy="12175"/>
            </a:xfrm>
            <a:custGeom>
              <a:rect b="b" l="l" r="r" t="t"/>
              <a:pathLst>
                <a:path extrusionOk="0" h="487" w="520">
                  <a:moveTo>
                    <a:pt x="234" y="1"/>
                  </a:moveTo>
                  <a:cubicBezTo>
                    <a:pt x="101" y="34"/>
                    <a:pt x="1" y="134"/>
                    <a:pt x="34" y="267"/>
                  </a:cubicBezTo>
                  <a:cubicBezTo>
                    <a:pt x="49" y="418"/>
                    <a:pt x="152" y="487"/>
                    <a:pt x="258" y="487"/>
                  </a:cubicBezTo>
                  <a:cubicBezTo>
                    <a:pt x="386" y="487"/>
                    <a:pt x="519" y="384"/>
                    <a:pt x="501" y="201"/>
                  </a:cubicBezTo>
                  <a:cubicBezTo>
                    <a:pt x="468" y="67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4" name="Google Shape;16054;p35"/>
            <p:cNvSpPr/>
            <p:nvPr/>
          </p:nvSpPr>
          <p:spPr>
            <a:xfrm>
              <a:off x="6586225" y="3715375"/>
              <a:ext cx="13350" cy="11750"/>
            </a:xfrm>
            <a:custGeom>
              <a:rect b="b" l="l" r="r" t="t"/>
              <a:pathLst>
                <a:path extrusionOk="0" h="470" w="534">
                  <a:moveTo>
                    <a:pt x="281" y="0"/>
                  </a:moveTo>
                  <a:cubicBezTo>
                    <a:pt x="242" y="0"/>
                    <a:pt x="202" y="11"/>
                    <a:pt x="167" y="35"/>
                  </a:cubicBezTo>
                  <a:cubicBezTo>
                    <a:pt x="34" y="102"/>
                    <a:pt x="0" y="235"/>
                    <a:pt x="67" y="368"/>
                  </a:cubicBezTo>
                  <a:cubicBezTo>
                    <a:pt x="110" y="433"/>
                    <a:pt x="195" y="470"/>
                    <a:pt x="276" y="470"/>
                  </a:cubicBezTo>
                  <a:cubicBezTo>
                    <a:pt x="321" y="470"/>
                    <a:pt x="365" y="459"/>
                    <a:pt x="401" y="435"/>
                  </a:cubicBezTo>
                  <a:cubicBezTo>
                    <a:pt x="501" y="368"/>
                    <a:pt x="534" y="235"/>
                    <a:pt x="467" y="102"/>
                  </a:cubicBezTo>
                  <a:cubicBezTo>
                    <a:pt x="424" y="37"/>
                    <a:pt x="353" y="0"/>
                    <a:pt x="2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5" name="Google Shape;16055;p35"/>
            <p:cNvSpPr/>
            <p:nvPr/>
          </p:nvSpPr>
          <p:spPr>
            <a:xfrm>
              <a:off x="6497825" y="3793300"/>
              <a:ext cx="13125" cy="12050"/>
            </a:xfrm>
            <a:custGeom>
              <a:rect b="b" l="l" r="r" t="t"/>
              <a:pathLst>
                <a:path extrusionOk="0" h="482" w="525">
                  <a:moveTo>
                    <a:pt x="279" y="0"/>
                  </a:moveTo>
                  <a:cubicBezTo>
                    <a:pt x="230" y="0"/>
                    <a:pt x="179" y="17"/>
                    <a:pt x="134" y="53"/>
                  </a:cubicBezTo>
                  <a:cubicBezTo>
                    <a:pt x="0" y="154"/>
                    <a:pt x="0" y="287"/>
                    <a:pt x="100" y="387"/>
                  </a:cubicBezTo>
                  <a:cubicBezTo>
                    <a:pt x="152" y="452"/>
                    <a:pt x="225" y="482"/>
                    <a:pt x="294" y="482"/>
                  </a:cubicBezTo>
                  <a:cubicBezTo>
                    <a:pt x="401" y="482"/>
                    <a:pt x="501" y="409"/>
                    <a:pt x="501" y="287"/>
                  </a:cubicBezTo>
                  <a:cubicBezTo>
                    <a:pt x="525" y="117"/>
                    <a:pt x="408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6" name="Google Shape;16056;p35"/>
            <p:cNvSpPr/>
            <p:nvPr/>
          </p:nvSpPr>
          <p:spPr>
            <a:xfrm>
              <a:off x="6233475" y="3810475"/>
              <a:ext cx="12525" cy="11850"/>
            </a:xfrm>
            <a:custGeom>
              <a:rect b="b" l="l" r="r" t="t"/>
              <a:pathLst>
                <a:path extrusionOk="0" h="474" w="501">
                  <a:moveTo>
                    <a:pt x="234" y="0"/>
                  </a:moveTo>
                  <a:cubicBezTo>
                    <a:pt x="67" y="0"/>
                    <a:pt x="0" y="134"/>
                    <a:pt x="0" y="267"/>
                  </a:cubicBezTo>
                  <a:cubicBezTo>
                    <a:pt x="0" y="383"/>
                    <a:pt x="101" y="474"/>
                    <a:pt x="215" y="474"/>
                  </a:cubicBezTo>
                  <a:cubicBezTo>
                    <a:pt x="232" y="474"/>
                    <a:pt x="249" y="472"/>
                    <a:pt x="267" y="467"/>
                  </a:cubicBezTo>
                  <a:cubicBezTo>
                    <a:pt x="400" y="467"/>
                    <a:pt x="501" y="334"/>
                    <a:pt x="467" y="234"/>
                  </a:cubicBezTo>
                  <a:cubicBezTo>
                    <a:pt x="467" y="100"/>
                    <a:pt x="334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7" name="Google Shape;16057;p35"/>
            <p:cNvSpPr/>
            <p:nvPr/>
          </p:nvSpPr>
          <p:spPr>
            <a:xfrm>
              <a:off x="6165175" y="3779025"/>
              <a:ext cx="18200" cy="12050"/>
            </a:xfrm>
            <a:custGeom>
              <a:rect b="b" l="l" r="r" t="t"/>
              <a:pathLst>
                <a:path extrusionOk="0" h="482" w="728">
                  <a:moveTo>
                    <a:pt x="358" y="0"/>
                  </a:moveTo>
                  <a:cubicBezTo>
                    <a:pt x="122" y="0"/>
                    <a:pt x="1" y="370"/>
                    <a:pt x="264" y="458"/>
                  </a:cubicBezTo>
                  <a:cubicBezTo>
                    <a:pt x="301" y="474"/>
                    <a:pt x="336" y="481"/>
                    <a:pt x="370" y="481"/>
                  </a:cubicBezTo>
                  <a:cubicBezTo>
                    <a:pt x="606" y="481"/>
                    <a:pt x="727" y="112"/>
                    <a:pt x="464" y="24"/>
                  </a:cubicBezTo>
                  <a:cubicBezTo>
                    <a:pt x="427" y="8"/>
                    <a:pt x="391" y="0"/>
                    <a:pt x="3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8" name="Google Shape;16058;p35"/>
            <p:cNvSpPr/>
            <p:nvPr/>
          </p:nvSpPr>
          <p:spPr>
            <a:xfrm>
              <a:off x="6284325" y="3781700"/>
              <a:ext cx="12550" cy="12125"/>
            </a:xfrm>
            <a:custGeom>
              <a:rect b="b" l="l" r="r" t="t"/>
              <a:pathLst>
                <a:path extrusionOk="0" h="485" w="502">
                  <a:moveTo>
                    <a:pt x="251" y="0"/>
                  </a:moveTo>
                  <a:cubicBezTo>
                    <a:pt x="126" y="0"/>
                    <a:pt x="1" y="84"/>
                    <a:pt x="1" y="251"/>
                  </a:cubicBezTo>
                  <a:cubicBezTo>
                    <a:pt x="1" y="384"/>
                    <a:pt x="101" y="484"/>
                    <a:pt x="234" y="484"/>
                  </a:cubicBezTo>
                  <a:cubicBezTo>
                    <a:pt x="368" y="484"/>
                    <a:pt x="501" y="384"/>
                    <a:pt x="501" y="251"/>
                  </a:cubicBezTo>
                  <a:cubicBezTo>
                    <a:pt x="501" y="84"/>
                    <a:pt x="376" y="0"/>
                    <a:pt x="2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9" name="Google Shape;16059;p35"/>
            <p:cNvSpPr/>
            <p:nvPr/>
          </p:nvSpPr>
          <p:spPr>
            <a:xfrm>
              <a:off x="6245975" y="3836475"/>
              <a:ext cx="13375" cy="12225"/>
            </a:xfrm>
            <a:custGeom>
              <a:rect b="b" l="l" r="r" t="t"/>
              <a:pathLst>
                <a:path extrusionOk="0" h="489" w="535">
                  <a:moveTo>
                    <a:pt x="286" y="1"/>
                  </a:moveTo>
                  <a:cubicBezTo>
                    <a:pt x="212" y="1"/>
                    <a:pt x="139" y="36"/>
                    <a:pt x="101" y="94"/>
                  </a:cubicBezTo>
                  <a:cubicBezTo>
                    <a:pt x="1" y="194"/>
                    <a:pt x="34" y="328"/>
                    <a:pt x="134" y="428"/>
                  </a:cubicBezTo>
                  <a:cubicBezTo>
                    <a:pt x="176" y="470"/>
                    <a:pt x="229" y="488"/>
                    <a:pt x="283" y="488"/>
                  </a:cubicBezTo>
                  <a:cubicBezTo>
                    <a:pt x="356" y="488"/>
                    <a:pt x="429" y="453"/>
                    <a:pt x="468" y="395"/>
                  </a:cubicBezTo>
                  <a:cubicBezTo>
                    <a:pt x="534" y="295"/>
                    <a:pt x="534" y="128"/>
                    <a:pt x="434" y="61"/>
                  </a:cubicBezTo>
                  <a:cubicBezTo>
                    <a:pt x="392" y="19"/>
                    <a:pt x="339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0" name="Google Shape;16060;p35"/>
            <p:cNvSpPr/>
            <p:nvPr/>
          </p:nvSpPr>
          <p:spPr>
            <a:xfrm>
              <a:off x="6090150" y="3793575"/>
              <a:ext cx="14775" cy="8025"/>
            </a:xfrm>
            <a:custGeom>
              <a:rect b="b" l="l" r="r" t="t"/>
              <a:pathLst>
                <a:path extrusionOk="0" h="321" w="591">
                  <a:moveTo>
                    <a:pt x="261" y="1"/>
                  </a:moveTo>
                  <a:cubicBezTo>
                    <a:pt x="153" y="1"/>
                    <a:pt x="57" y="65"/>
                    <a:pt x="29" y="176"/>
                  </a:cubicBezTo>
                  <a:cubicBezTo>
                    <a:pt x="0" y="281"/>
                    <a:pt x="43" y="321"/>
                    <a:pt x="111" y="321"/>
                  </a:cubicBezTo>
                  <a:cubicBezTo>
                    <a:pt x="277" y="321"/>
                    <a:pt x="591" y="80"/>
                    <a:pt x="329" y="9"/>
                  </a:cubicBezTo>
                  <a:cubicBezTo>
                    <a:pt x="306" y="3"/>
                    <a:pt x="284" y="1"/>
                    <a:pt x="2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1" name="Google Shape;16061;p35"/>
            <p:cNvSpPr/>
            <p:nvPr/>
          </p:nvSpPr>
          <p:spPr>
            <a:xfrm>
              <a:off x="6066200" y="3778025"/>
              <a:ext cx="13850" cy="11950"/>
            </a:xfrm>
            <a:custGeom>
              <a:rect b="b" l="l" r="r" t="t"/>
              <a:pathLst>
                <a:path extrusionOk="0" h="478" w="554">
                  <a:moveTo>
                    <a:pt x="278" y="1"/>
                  </a:moveTo>
                  <a:cubicBezTo>
                    <a:pt x="136" y="1"/>
                    <a:pt x="0" y="139"/>
                    <a:pt x="53" y="298"/>
                  </a:cubicBezTo>
                  <a:cubicBezTo>
                    <a:pt x="88" y="419"/>
                    <a:pt x="185" y="477"/>
                    <a:pt x="285" y="477"/>
                  </a:cubicBezTo>
                  <a:cubicBezTo>
                    <a:pt x="378" y="477"/>
                    <a:pt x="472" y="427"/>
                    <a:pt x="520" y="331"/>
                  </a:cubicBezTo>
                  <a:cubicBezTo>
                    <a:pt x="553" y="231"/>
                    <a:pt x="520" y="64"/>
                    <a:pt x="387" y="31"/>
                  </a:cubicBezTo>
                  <a:cubicBezTo>
                    <a:pt x="352" y="10"/>
                    <a:pt x="315" y="1"/>
                    <a:pt x="2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2" name="Google Shape;16062;p35"/>
            <p:cNvSpPr/>
            <p:nvPr/>
          </p:nvSpPr>
          <p:spPr>
            <a:xfrm>
              <a:off x="6411950" y="3833125"/>
              <a:ext cx="14400" cy="9050"/>
            </a:xfrm>
            <a:custGeom>
              <a:rect b="b" l="l" r="r" t="t"/>
              <a:pathLst>
                <a:path extrusionOk="0" h="362" w="576">
                  <a:moveTo>
                    <a:pt x="482" y="1"/>
                  </a:moveTo>
                  <a:cubicBezTo>
                    <a:pt x="317" y="1"/>
                    <a:pt x="0" y="312"/>
                    <a:pt x="300" y="362"/>
                  </a:cubicBezTo>
                  <a:cubicBezTo>
                    <a:pt x="433" y="362"/>
                    <a:pt x="533" y="262"/>
                    <a:pt x="567" y="128"/>
                  </a:cubicBezTo>
                  <a:cubicBezTo>
                    <a:pt x="575" y="36"/>
                    <a:pt x="53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3" name="Google Shape;16063;p35"/>
            <p:cNvSpPr/>
            <p:nvPr/>
          </p:nvSpPr>
          <p:spPr>
            <a:xfrm>
              <a:off x="6257650" y="3876175"/>
              <a:ext cx="13500" cy="12225"/>
            </a:xfrm>
            <a:custGeom>
              <a:rect b="b" l="l" r="r" t="t"/>
              <a:pathLst>
                <a:path extrusionOk="0" h="489" w="540">
                  <a:moveTo>
                    <a:pt x="253" y="1"/>
                  </a:moveTo>
                  <a:cubicBezTo>
                    <a:pt x="236" y="1"/>
                    <a:pt x="218" y="3"/>
                    <a:pt x="201" y="7"/>
                  </a:cubicBezTo>
                  <a:cubicBezTo>
                    <a:pt x="67" y="41"/>
                    <a:pt x="1" y="174"/>
                    <a:pt x="34" y="308"/>
                  </a:cubicBezTo>
                  <a:cubicBezTo>
                    <a:pt x="62" y="433"/>
                    <a:pt x="160" y="489"/>
                    <a:pt x="260" y="489"/>
                  </a:cubicBezTo>
                  <a:cubicBezTo>
                    <a:pt x="398" y="489"/>
                    <a:pt x="540" y="382"/>
                    <a:pt x="501" y="208"/>
                  </a:cubicBezTo>
                  <a:cubicBezTo>
                    <a:pt x="472" y="92"/>
                    <a:pt x="367" y="1"/>
                    <a:pt x="2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4" name="Google Shape;16064;p35"/>
            <p:cNvSpPr/>
            <p:nvPr/>
          </p:nvSpPr>
          <p:spPr>
            <a:xfrm>
              <a:off x="6157900" y="3849425"/>
              <a:ext cx="11375" cy="9525"/>
            </a:xfrm>
            <a:custGeom>
              <a:rect b="b" l="l" r="r" t="t"/>
              <a:pathLst>
                <a:path extrusionOk="0" h="381" w="455">
                  <a:moveTo>
                    <a:pt x="193" y="1"/>
                  </a:moveTo>
                  <a:cubicBezTo>
                    <a:pt x="0" y="1"/>
                    <a:pt x="212" y="380"/>
                    <a:pt x="359" y="380"/>
                  </a:cubicBezTo>
                  <a:cubicBezTo>
                    <a:pt x="399" y="380"/>
                    <a:pt x="434" y="351"/>
                    <a:pt x="455" y="277"/>
                  </a:cubicBezTo>
                  <a:cubicBezTo>
                    <a:pt x="455" y="143"/>
                    <a:pt x="388" y="10"/>
                    <a:pt x="255" y="10"/>
                  </a:cubicBezTo>
                  <a:cubicBezTo>
                    <a:pt x="231" y="4"/>
                    <a:pt x="210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5" name="Google Shape;16065;p35"/>
            <p:cNvSpPr/>
            <p:nvPr/>
          </p:nvSpPr>
          <p:spPr>
            <a:xfrm>
              <a:off x="6178825" y="3869025"/>
              <a:ext cx="15250" cy="7350"/>
            </a:xfrm>
            <a:custGeom>
              <a:rect b="b" l="l" r="r" t="t"/>
              <a:pathLst>
                <a:path extrusionOk="0" h="294" w="610">
                  <a:moveTo>
                    <a:pt x="453" y="0"/>
                  </a:moveTo>
                  <a:cubicBezTo>
                    <a:pt x="279" y="0"/>
                    <a:pt x="1" y="151"/>
                    <a:pt x="218" y="260"/>
                  </a:cubicBezTo>
                  <a:cubicBezTo>
                    <a:pt x="263" y="282"/>
                    <a:pt x="307" y="293"/>
                    <a:pt x="349" y="293"/>
                  </a:cubicBezTo>
                  <a:cubicBezTo>
                    <a:pt x="433" y="293"/>
                    <a:pt x="507" y="249"/>
                    <a:pt x="552" y="160"/>
                  </a:cubicBezTo>
                  <a:cubicBezTo>
                    <a:pt x="610" y="44"/>
                    <a:pt x="546" y="0"/>
                    <a:pt x="4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6" name="Google Shape;16066;p35"/>
            <p:cNvSpPr/>
            <p:nvPr/>
          </p:nvSpPr>
          <p:spPr>
            <a:xfrm>
              <a:off x="6010375" y="3796975"/>
              <a:ext cx="13975" cy="8375"/>
            </a:xfrm>
            <a:custGeom>
              <a:rect b="b" l="l" r="r" t="t"/>
              <a:pathLst>
                <a:path extrusionOk="0" h="335" w="559">
                  <a:moveTo>
                    <a:pt x="232" y="0"/>
                  </a:moveTo>
                  <a:cubicBezTo>
                    <a:pt x="118" y="0"/>
                    <a:pt x="18" y="91"/>
                    <a:pt x="18" y="207"/>
                  </a:cubicBezTo>
                  <a:cubicBezTo>
                    <a:pt x="1" y="300"/>
                    <a:pt x="33" y="335"/>
                    <a:pt x="85" y="335"/>
                  </a:cubicBezTo>
                  <a:cubicBezTo>
                    <a:pt x="238" y="335"/>
                    <a:pt x="558" y="31"/>
                    <a:pt x="285" y="7"/>
                  </a:cubicBezTo>
                  <a:cubicBezTo>
                    <a:pt x="267" y="2"/>
                    <a:pt x="250" y="0"/>
                    <a:pt x="2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7" name="Google Shape;16067;p35"/>
            <p:cNvSpPr/>
            <p:nvPr/>
          </p:nvSpPr>
          <p:spPr>
            <a:xfrm>
              <a:off x="5726650" y="3680525"/>
              <a:ext cx="14825" cy="11875"/>
            </a:xfrm>
            <a:custGeom>
              <a:rect b="b" l="l" r="r" t="t"/>
              <a:pathLst>
                <a:path extrusionOk="0" h="475" w="593">
                  <a:moveTo>
                    <a:pt x="282" y="1"/>
                  </a:moveTo>
                  <a:cubicBezTo>
                    <a:pt x="190" y="1"/>
                    <a:pt x="107" y="56"/>
                    <a:pt x="59" y="128"/>
                  </a:cubicBezTo>
                  <a:cubicBezTo>
                    <a:pt x="1" y="301"/>
                    <a:pt x="143" y="475"/>
                    <a:pt x="312" y="475"/>
                  </a:cubicBezTo>
                  <a:cubicBezTo>
                    <a:pt x="339" y="475"/>
                    <a:pt x="365" y="470"/>
                    <a:pt x="392" y="461"/>
                  </a:cubicBezTo>
                  <a:cubicBezTo>
                    <a:pt x="592" y="395"/>
                    <a:pt x="592" y="95"/>
                    <a:pt x="392" y="28"/>
                  </a:cubicBezTo>
                  <a:cubicBezTo>
                    <a:pt x="355" y="9"/>
                    <a:pt x="318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8" name="Google Shape;16068;p35"/>
            <p:cNvSpPr/>
            <p:nvPr/>
          </p:nvSpPr>
          <p:spPr>
            <a:xfrm>
              <a:off x="5723250" y="3652850"/>
              <a:ext cx="11550" cy="10275"/>
            </a:xfrm>
            <a:custGeom>
              <a:rect b="b" l="l" r="r" t="t"/>
              <a:pathLst>
                <a:path extrusionOk="0" h="411" w="462">
                  <a:moveTo>
                    <a:pt x="340" y="1"/>
                  </a:moveTo>
                  <a:cubicBezTo>
                    <a:pt x="201" y="1"/>
                    <a:pt x="0" y="410"/>
                    <a:pt x="202" y="410"/>
                  </a:cubicBezTo>
                  <a:cubicBezTo>
                    <a:pt x="219" y="410"/>
                    <a:pt x="239" y="407"/>
                    <a:pt x="261" y="401"/>
                  </a:cubicBezTo>
                  <a:cubicBezTo>
                    <a:pt x="395" y="368"/>
                    <a:pt x="462" y="201"/>
                    <a:pt x="428" y="101"/>
                  </a:cubicBezTo>
                  <a:cubicBezTo>
                    <a:pt x="409" y="29"/>
                    <a:pt x="376" y="1"/>
                    <a:pt x="34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9" name="Google Shape;16069;p35"/>
            <p:cNvSpPr/>
            <p:nvPr/>
          </p:nvSpPr>
          <p:spPr>
            <a:xfrm>
              <a:off x="5810675" y="3717825"/>
              <a:ext cx="15700" cy="11800"/>
            </a:xfrm>
            <a:custGeom>
              <a:rect b="b" l="l" r="r" t="t"/>
              <a:pathLst>
                <a:path extrusionOk="0" h="472" w="628">
                  <a:moveTo>
                    <a:pt x="339" y="0"/>
                  </a:moveTo>
                  <a:cubicBezTo>
                    <a:pt x="326" y="0"/>
                    <a:pt x="313" y="1"/>
                    <a:pt x="300" y="4"/>
                  </a:cubicBezTo>
                  <a:cubicBezTo>
                    <a:pt x="67" y="37"/>
                    <a:pt x="0" y="304"/>
                    <a:pt x="200" y="437"/>
                  </a:cubicBezTo>
                  <a:cubicBezTo>
                    <a:pt x="236" y="461"/>
                    <a:pt x="275" y="472"/>
                    <a:pt x="316" y="472"/>
                  </a:cubicBezTo>
                  <a:cubicBezTo>
                    <a:pt x="391" y="472"/>
                    <a:pt x="469" y="435"/>
                    <a:pt x="534" y="371"/>
                  </a:cubicBezTo>
                  <a:cubicBezTo>
                    <a:pt x="627" y="215"/>
                    <a:pt x="517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0" name="Google Shape;16070;p35"/>
            <p:cNvSpPr/>
            <p:nvPr/>
          </p:nvSpPr>
          <p:spPr>
            <a:xfrm>
              <a:off x="5814000" y="3734575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401"/>
                    <a:pt x="101" y="501"/>
                    <a:pt x="234" y="501"/>
                  </a:cubicBezTo>
                  <a:cubicBezTo>
                    <a:pt x="367" y="501"/>
                    <a:pt x="468" y="401"/>
                    <a:pt x="468" y="234"/>
                  </a:cubicBezTo>
                  <a:cubicBezTo>
                    <a:pt x="468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1" name="Google Shape;16071;p35"/>
            <p:cNvSpPr/>
            <p:nvPr/>
          </p:nvSpPr>
          <p:spPr>
            <a:xfrm>
              <a:off x="5571525" y="3628900"/>
              <a:ext cx="18875" cy="12875"/>
            </a:xfrm>
            <a:custGeom>
              <a:rect b="b" l="l" r="r" t="t"/>
              <a:pathLst>
                <a:path extrusionOk="0" h="515" w="755">
                  <a:moveTo>
                    <a:pt x="354" y="1"/>
                  </a:moveTo>
                  <a:cubicBezTo>
                    <a:pt x="118" y="1"/>
                    <a:pt x="0" y="375"/>
                    <a:pt x="293" y="492"/>
                  </a:cubicBezTo>
                  <a:cubicBezTo>
                    <a:pt x="328" y="507"/>
                    <a:pt x="361" y="514"/>
                    <a:pt x="393" y="514"/>
                  </a:cubicBezTo>
                  <a:cubicBezTo>
                    <a:pt x="632" y="514"/>
                    <a:pt x="754" y="113"/>
                    <a:pt x="460" y="25"/>
                  </a:cubicBezTo>
                  <a:cubicBezTo>
                    <a:pt x="423" y="8"/>
                    <a:pt x="387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2" name="Google Shape;16072;p35"/>
            <p:cNvSpPr/>
            <p:nvPr/>
          </p:nvSpPr>
          <p:spPr>
            <a:xfrm>
              <a:off x="5408700" y="3487525"/>
              <a:ext cx="15525" cy="12525"/>
            </a:xfrm>
            <a:custGeom>
              <a:rect b="b" l="l" r="r" t="t"/>
              <a:pathLst>
                <a:path extrusionOk="0" h="501" w="621">
                  <a:moveTo>
                    <a:pt x="239" y="1"/>
                  </a:moveTo>
                  <a:cubicBezTo>
                    <a:pt x="176" y="1"/>
                    <a:pt x="118" y="26"/>
                    <a:pt x="68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5" y="483"/>
                    <a:pt x="211" y="501"/>
                    <a:pt x="263" y="501"/>
                  </a:cubicBezTo>
                  <a:cubicBezTo>
                    <a:pt x="468" y="501"/>
                    <a:pt x="621" y="235"/>
                    <a:pt x="435" y="76"/>
                  </a:cubicBezTo>
                  <a:cubicBezTo>
                    <a:pt x="368" y="26"/>
                    <a:pt x="301" y="1"/>
                    <a:pt x="2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3" name="Google Shape;16073;p35"/>
            <p:cNvSpPr/>
            <p:nvPr/>
          </p:nvSpPr>
          <p:spPr>
            <a:xfrm>
              <a:off x="5428725" y="350857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501" y="368"/>
                    <a:pt x="501" y="234"/>
                  </a:cubicBezTo>
                  <a:cubicBezTo>
                    <a:pt x="501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4" name="Google Shape;16074;p35"/>
            <p:cNvSpPr/>
            <p:nvPr/>
          </p:nvSpPr>
          <p:spPr>
            <a:xfrm>
              <a:off x="5536300" y="36872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5" y="1"/>
                  </a:moveTo>
                  <a:cubicBezTo>
                    <a:pt x="251" y="1"/>
                    <a:pt x="207" y="20"/>
                    <a:pt x="167" y="59"/>
                  </a:cubicBezTo>
                  <a:cubicBezTo>
                    <a:pt x="34" y="126"/>
                    <a:pt x="1" y="259"/>
                    <a:pt x="67" y="393"/>
                  </a:cubicBezTo>
                  <a:cubicBezTo>
                    <a:pt x="110" y="457"/>
                    <a:pt x="195" y="494"/>
                    <a:pt x="277" y="494"/>
                  </a:cubicBezTo>
                  <a:cubicBezTo>
                    <a:pt x="322" y="494"/>
                    <a:pt x="365" y="483"/>
                    <a:pt x="401" y="459"/>
                  </a:cubicBezTo>
                  <a:cubicBezTo>
                    <a:pt x="534" y="359"/>
                    <a:pt x="568" y="226"/>
                    <a:pt x="468" y="126"/>
                  </a:cubicBezTo>
                  <a:cubicBezTo>
                    <a:pt x="427" y="45"/>
                    <a:pt x="362" y="1"/>
                    <a:pt x="2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5" name="Google Shape;16075;p35"/>
            <p:cNvSpPr/>
            <p:nvPr/>
          </p:nvSpPr>
          <p:spPr>
            <a:xfrm>
              <a:off x="5444575" y="3616325"/>
              <a:ext cx="14200" cy="12225"/>
            </a:xfrm>
            <a:custGeom>
              <a:rect b="b" l="l" r="r" t="t"/>
              <a:pathLst>
                <a:path extrusionOk="0" h="489" w="568">
                  <a:moveTo>
                    <a:pt x="285" y="0"/>
                  </a:moveTo>
                  <a:cubicBezTo>
                    <a:pt x="212" y="0"/>
                    <a:pt x="139" y="36"/>
                    <a:pt x="100" y="94"/>
                  </a:cubicBezTo>
                  <a:cubicBezTo>
                    <a:pt x="0" y="194"/>
                    <a:pt x="34" y="361"/>
                    <a:pt x="134" y="428"/>
                  </a:cubicBezTo>
                  <a:cubicBezTo>
                    <a:pt x="176" y="470"/>
                    <a:pt x="229" y="488"/>
                    <a:pt x="282" y="488"/>
                  </a:cubicBezTo>
                  <a:cubicBezTo>
                    <a:pt x="356" y="488"/>
                    <a:pt x="429" y="452"/>
                    <a:pt x="467" y="394"/>
                  </a:cubicBezTo>
                  <a:cubicBezTo>
                    <a:pt x="567" y="294"/>
                    <a:pt x="534" y="127"/>
                    <a:pt x="434" y="61"/>
                  </a:cubicBezTo>
                  <a:cubicBezTo>
                    <a:pt x="392" y="19"/>
                    <a:pt x="338" y="0"/>
                    <a:pt x="2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6" name="Google Shape;16076;p35"/>
            <p:cNvSpPr/>
            <p:nvPr/>
          </p:nvSpPr>
          <p:spPr>
            <a:xfrm>
              <a:off x="5277775" y="3390125"/>
              <a:ext cx="13375" cy="12000"/>
            </a:xfrm>
            <a:custGeom>
              <a:rect b="b" l="l" r="r" t="t"/>
              <a:pathLst>
                <a:path extrusionOk="0" h="480" w="535">
                  <a:moveTo>
                    <a:pt x="250" y="1"/>
                  </a:moveTo>
                  <a:cubicBezTo>
                    <a:pt x="209" y="1"/>
                    <a:pt x="170" y="12"/>
                    <a:pt x="134" y="36"/>
                  </a:cubicBezTo>
                  <a:cubicBezTo>
                    <a:pt x="1" y="136"/>
                    <a:pt x="1" y="269"/>
                    <a:pt x="68" y="369"/>
                  </a:cubicBezTo>
                  <a:cubicBezTo>
                    <a:pt x="126" y="447"/>
                    <a:pt x="196" y="480"/>
                    <a:pt x="264" y="480"/>
                  </a:cubicBezTo>
                  <a:cubicBezTo>
                    <a:pt x="313" y="480"/>
                    <a:pt x="360" y="463"/>
                    <a:pt x="401" y="436"/>
                  </a:cubicBezTo>
                  <a:cubicBezTo>
                    <a:pt x="501" y="336"/>
                    <a:pt x="535" y="202"/>
                    <a:pt x="468" y="102"/>
                  </a:cubicBezTo>
                  <a:cubicBezTo>
                    <a:pt x="403" y="38"/>
                    <a:pt x="325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7" name="Google Shape;16077;p35"/>
            <p:cNvSpPr/>
            <p:nvPr/>
          </p:nvSpPr>
          <p:spPr>
            <a:xfrm>
              <a:off x="5284450" y="3334975"/>
              <a:ext cx="13375" cy="12675"/>
            </a:xfrm>
            <a:custGeom>
              <a:rect b="b" l="l" r="r" t="t"/>
              <a:pathLst>
                <a:path extrusionOk="0" h="507" w="535">
                  <a:moveTo>
                    <a:pt x="249" y="0"/>
                  </a:moveTo>
                  <a:cubicBezTo>
                    <a:pt x="135" y="0"/>
                    <a:pt x="34" y="91"/>
                    <a:pt x="34" y="207"/>
                  </a:cubicBezTo>
                  <a:cubicBezTo>
                    <a:pt x="1" y="340"/>
                    <a:pt x="101" y="474"/>
                    <a:pt x="234" y="507"/>
                  </a:cubicBezTo>
                  <a:cubicBezTo>
                    <a:pt x="368" y="507"/>
                    <a:pt x="468" y="407"/>
                    <a:pt x="501" y="273"/>
                  </a:cubicBezTo>
                  <a:cubicBezTo>
                    <a:pt x="534" y="140"/>
                    <a:pt x="434" y="40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8" name="Google Shape;16078;p35"/>
            <p:cNvSpPr/>
            <p:nvPr/>
          </p:nvSpPr>
          <p:spPr>
            <a:xfrm>
              <a:off x="5519625" y="3506825"/>
              <a:ext cx="14725" cy="12475"/>
            </a:xfrm>
            <a:custGeom>
              <a:rect b="b" l="l" r="r" t="t"/>
              <a:pathLst>
                <a:path extrusionOk="0" h="499" w="589">
                  <a:moveTo>
                    <a:pt x="256" y="0"/>
                  </a:moveTo>
                  <a:cubicBezTo>
                    <a:pt x="190" y="0"/>
                    <a:pt x="122" y="31"/>
                    <a:pt x="67" y="104"/>
                  </a:cubicBezTo>
                  <a:cubicBezTo>
                    <a:pt x="0" y="204"/>
                    <a:pt x="0" y="371"/>
                    <a:pt x="134" y="438"/>
                  </a:cubicBezTo>
                  <a:cubicBezTo>
                    <a:pt x="176" y="480"/>
                    <a:pt x="224" y="498"/>
                    <a:pt x="272" y="498"/>
                  </a:cubicBezTo>
                  <a:cubicBezTo>
                    <a:pt x="340" y="498"/>
                    <a:pt x="409" y="463"/>
                    <a:pt x="467" y="404"/>
                  </a:cubicBezTo>
                  <a:cubicBezTo>
                    <a:pt x="588" y="211"/>
                    <a:pt x="429" y="0"/>
                    <a:pt x="2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9" name="Google Shape;16079;p35"/>
            <p:cNvSpPr/>
            <p:nvPr/>
          </p:nvSpPr>
          <p:spPr>
            <a:xfrm>
              <a:off x="5525825" y="3543600"/>
              <a:ext cx="13600" cy="11850"/>
            </a:xfrm>
            <a:custGeom>
              <a:rect b="b" l="l" r="r" t="t"/>
              <a:pathLst>
                <a:path extrusionOk="0" h="474" w="544">
                  <a:moveTo>
                    <a:pt x="251" y="1"/>
                  </a:moveTo>
                  <a:cubicBezTo>
                    <a:pt x="123" y="1"/>
                    <a:pt x="0" y="96"/>
                    <a:pt x="19" y="268"/>
                  </a:cubicBezTo>
                  <a:cubicBezTo>
                    <a:pt x="19" y="410"/>
                    <a:pt x="122" y="473"/>
                    <a:pt x="233" y="473"/>
                  </a:cubicBezTo>
                  <a:cubicBezTo>
                    <a:pt x="382" y="473"/>
                    <a:pt x="544" y="359"/>
                    <a:pt x="486" y="168"/>
                  </a:cubicBezTo>
                  <a:cubicBezTo>
                    <a:pt x="444" y="54"/>
                    <a:pt x="346" y="1"/>
                    <a:pt x="2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0" name="Google Shape;16080;p35"/>
            <p:cNvSpPr/>
            <p:nvPr/>
          </p:nvSpPr>
          <p:spPr>
            <a:xfrm>
              <a:off x="5349525" y="3355800"/>
              <a:ext cx="17450" cy="12350"/>
            </a:xfrm>
            <a:custGeom>
              <a:rect b="b" l="l" r="r" t="t"/>
              <a:pathLst>
                <a:path extrusionOk="0" h="494" w="698">
                  <a:moveTo>
                    <a:pt x="370" y="0"/>
                  </a:moveTo>
                  <a:cubicBezTo>
                    <a:pt x="173" y="0"/>
                    <a:pt x="1" y="267"/>
                    <a:pt x="200" y="441"/>
                  </a:cubicBezTo>
                  <a:cubicBezTo>
                    <a:pt x="251" y="478"/>
                    <a:pt x="305" y="493"/>
                    <a:pt x="356" y="493"/>
                  </a:cubicBezTo>
                  <a:cubicBezTo>
                    <a:pt x="542" y="493"/>
                    <a:pt x="697" y="290"/>
                    <a:pt x="567" y="108"/>
                  </a:cubicBezTo>
                  <a:cubicBezTo>
                    <a:pt x="507" y="31"/>
                    <a:pt x="437" y="0"/>
                    <a:pt x="3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1" name="Google Shape;16081;p35"/>
            <p:cNvSpPr/>
            <p:nvPr/>
          </p:nvSpPr>
          <p:spPr>
            <a:xfrm>
              <a:off x="5275275" y="3156500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82" y="1"/>
                  </a:moveTo>
                  <a:cubicBezTo>
                    <a:pt x="168" y="1"/>
                    <a:pt x="63" y="91"/>
                    <a:pt x="34" y="207"/>
                  </a:cubicBezTo>
                  <a:cubicBezTo>
                    <a:pt x="1" y="341"/>
                    <a:pt x="101" y="474"/>
                    <a:pt x="234" y="474"/>
                  </a:cubicBezTo>
                  <a:cubicBezTo>
                    <a:pt x="257" y="480"/>
                    <a:pt x="280" y="483"/>
                    <a:pt x="302" y="483"/>
                  </a:cubicBezTo>
                  <a:cubicBezTo>
                    <a:pt x="411" y="483"/>
                    <a:pt x="507" y="418"/>
                    <a:pt x="535" y="307"/>
                  </a:cubicBezTo>
                  <a:cubicBezTo>
                    <a:pt x="535" y="174"/>
                    <a:pt x="468" y="41"/>
                    <a:pt x="334" y="7"/>
                  </a:cubicBezTo>
                  <a:cubicBezTo>
                    <a:pt x="317" y="3"/>
                    <a:pt x="299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2" name="Google Shape;16082;p35"/>
            <p:cNvSpPr/>
            <p:nvPr/>
          </p:nvSpPr>
          <p:spPr>
            <a:xfrm>
              <a:off x="7538575" y="2058175"/>
              <a:ext cx="14075" cy="11875"/>
            </a:xfrm>
            <a:custGeom>
              <a:rect b="b" l="l" r="r" t="t"/>
              <a:pathLst>
                <a:path extrusionOk="0" h="475" w="563">
                  <a:moveTo>
                    <a:pt x="250" y="0"/>
                  </a:moveTo>
                  <a:cubicBezTo>
                    <a:pt x="184" y="0"/>
                    <a:pt x="117" y="25"/>
                    <a:pt x="67" y="75"/>
                  </a:cubicBezTo>
                  <a:cubicBezTo>
                    <a:pt x="0" y="176"/>
                    <a:pt x="0" y="342"/>
                    <a:pt x="67" y="409"/>
                  </a:cubicBezTo>
                  <a:cubicBezTo>
                    <a:pt x="113" y="455"/>
                    <a:pt x="166" y="475"/>
                    <a:pt x="218" y="475"/>
                  </a:cubicBezTo>
                  <a:cubicBezTo>
                    <a:pt x="394" y="475"/>
                    <a:pt x="562" y="255"/>
                    <a:pt x="434" y="75"/>
                  </a:cubicBezTo>
                  <a:cubicBezTo>
                    <a:pt x="384" y="25"/>
                    <a:pt x="317" y="0"/>
                    <a:pt x="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3" name="Google Shape;16083;p35"/>
            <p:cNvSpPr/>
            <p:nvPr/>
          </p:nvSpPr>
          <p:spPr>
            <a:xfrm>
              <a:off x="7709300" y="2175325"/>
              <a:ext cx="14300" cy="7625"/>
            </a:xfrm>
            <a:custGeom>
              <a:rect b="b" l="l" r="r" t="t"/>
              <a:pathLst>
                <a:path extrusionOk="0" h="305" w="572">
                  <a:moveTo>
                    <a:pt x="123" y="1"/>
                  </a:moveTo>
                  <a:cubicBezTo>
                    <a:pt x="48" y="1"/>
                    <a:pt x="1" y="44"/>
                    <a:pt x="43" y="160"/>
                  </a:cubicBezTo>
                  <a:cubicBezTo>
                    <a:pt x="68" y="261"/>
                    <a:pt x="152" y="305"/>
                    <a:pt x="250" y="305"/>
                  </a:cubicBezTo>
                  <a:cubicBezTo>
                    <a:pt x="280" y="305"/>
                    <a:pt x="311" y="301"/>
                    <a:pt x="343" y="293"/>
                  </a:cubicBezTo>
                  <a:cubicBezTo>
                    <a:pt x="571" y="202"/>
                    <a:pt x="284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4" name="Google Shape;16084;p35"/>
            <p:cNvSpPr/>
            <p:nvPr/>
          </p:nvSpPr>
          <p:spPr>
            <a:xfrm>
              <a:off x="7726425" y="2157325"/>
              <a:ext cx="13150" cy="11225"/>
            </a:xfrm>
            <a:custGeom>
              <a:rect b="b" l="l" r="r" t="t"/>
              <a:pathLst>
                <a:path extrusionOk="0" h="449" w="526">
                  <a:moveTo>
                    <a:pt x="252" y="0"/>
                  </a:moveTo>
                  <a:cubicBezTo>
                    <a:pt x="221" y="0"/>
                    <a:pt x="190" y="4"/>
                    <a:pt x="158" y="12"/>
                  </a:cubicBezTo>
                  <a:cubicBezTo>
                    <a:pt x="0" y="170"/>
                    <a:pt x="112" y="448"/>
                    <a:pt x="351" y="448"/>
                  </a:cubicBezTo>
                  <a:cubicBezTo>
                    <a:pt x="364" y="448"/>
                    <a:pt x="378" y="448"/>
                    <a:pt x="392" y="446"/>
                  </a:cubicBezTo>
                  <a:cubicBezTo>
                    <a:pt x="492" y="379"/>
                    <a:pt x="525" y="246"/>
                    <a:pt x="492" y="146"/>
                  </a:cubicBezTo>
                  <a:cubicBezTo>
                    <a:pt x="441" y="44"/>
                    <a:pt x="351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5" name="Google Shape;16085;p35"/>
            <p:cNvSpPr/>
            <p:nvPr/>
          </p:nvSpPr>
          <p:spPr>
            <a:xfrm>
              <a:off x="7701500" y="2049675"/>
              <a:ext cx="15225" cy="12450"/>
            </a:xfrm>
            <a:custGeom>
              <a:rect b="b" l="l" r="r" t="t"/>
              <a:pathLst>
                <a:path extrusionOk="0" h="498" w="609">
                  <a:moveTo>
                    <a:pt x="324" y="0"/>
                  </a:moveTo>
                  <a:cubicBezTo>
                    <a:pt x="169" y="0"/>
                    <a:pt x="1" y="153"/>
                    <a:pt x="88" y="349"/>
                  </a:cubicBezTo>
                  <a:cubicBezTo>
                    <a:pt x="123" y="453"/>
                    <a:pt x="202" y="497"/>
                    <a:pt x="285" y="497"/>
                  </a:cubicBezTo>
                  <a:cubicBezTo>
                    <a:pt x="441" y="497"/>
                    <a:pt x="608" y="344"/>
                    <a:pt x="521" y="149"/>
                  </a:cubicBezTo>
                  <a:cubicBezTo>
                    <a:pt x="487" y="44"/>
                    <a:pt x="407" y="0"/>
                    <a:pt x="3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6" name="Google Shape;16086;p35"/>
            <p:cNvSpPr/>
            <p:nvPr/>
          </p:nvSpPr>
          <p:spPr>
            <a:xfrm>
              <a:off x="7586100" y="20915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6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0" y="107"/>
                    <a:pt x="34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7"/>
                  </a:cubicBezTo>
                  <a:cubicBezTo>
                    <a:pt x="501" y="91"/>
                    <a:pt x="400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7" name="Google Shape;16087;p35"/>
            <p:cNvSpPr/>
            <p:nvPr/>
          </p:nvSpPr>
          <p:spPr>
            <a:xfrm>
              <a:off x="7656150" y="2205325"/>
              <a:ext cx="13900" cy="12050"/>
            </a:xfrm>
            <a:custGeom>
              <a:rect b="b" l="l" r="r" t="t"/>
              <a:pathLst>
                <a:path extrusionOk="0" h="482" w="556">
                  <a:moveTo>
                    <a:pt x="276" y="0"/>
                  </a:moveTo>
                  <a:cubicBezTo>
                    <a:pt x="241" y="0"/>
                    <a:pt x="204" y="9"/>
                    <a:pt x="167" y="27"/>
                  </a:cubicBezTo>
                  <a:cubicBezTo>
                    <a:pt x="67" y="94"/>
                    <a:pt x="0" y="227"/>
                    <a:pt x="67" y="361"/>
                  </a:cubicBezTo>
                  <a:cubicBezTo>
                    <a:pt x="115" y="440"/>
                    <a:pt x="201" y="482"/>
                    <a:pt x="285" y="482"/>
                  </a:cubicBezTo>
                  <a:cubicBezTo>
                    <a:pt x="376" y="482"/>
                    <a:pt x="466" y="432"/>
                    <a:pt x="501" y="327"/>
                  </a:cubicBezTo>
                  <a:cubicBezTo>
                    <a:pt x="555" y="164"/>
                    <a:pt x="432" y="0"/>
                    <a:pt x="2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8" name="Google Shape;16088;p35"/>
            <p:cNvSpPr/>
            <p:nvPr/>
          </p:nvSpPr>
          <p:spPr>
            <a:xfrm>
              <a:off x="7747875" y="2147075"/>
              <a:ext cx="15425" cy="12275"/>
            </a:xfrm>
            <a:custGeom>
              <a:rect b="b" l="l" r="r" t="t"/>
              <a:pathLst>
                <a:path extrusionOk="0" h="491" w="617">
                  <a:moveTo>
                    <a:pt x="283" y="1"/>
                  </a:moveTo>
                  <a:cubicBezTo>
                    <a:pt x="236" y="1"/>
                    <a:pt x="185" y="17"/>
                    <a:pt x="134" y="55"/>
                  </a:cubicBezTo>
                  <a:cubicBezTo>
                    <a:pt x="34" y="122"/>
                    <a:pt x="1" y="255"/>
                    <a:pt x="67" y="389"/>
                  </a:cubicBezTo>
                  <a:cubicBezTo>
                    <a:pt x="111" y="453"/>
                    <a:pt x="195" y="490"/>
                    <a:pt x="277" y="490"/>
                  </a:cubicBezTo>
                  <a:cubicBezTo>
                    <a:pt x="322" y="490"/>
                    <a:pt x="366" y="479"/>
                    <a:pt x="401" y="456"/>
                  </a:cubicBezTo>
                  <a:cubicBezTo>
                    <a:pt x="617" y="294"/>
                    <a:pt x="484" y="1"/>
                    <a:pt x="2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9" name="Google Shape;16089;p35"/>
            <p:cNvSpPr/>
            <p:nvPr/>
          </p:nvSpPr>
          <p:spPr>
            <a:xfrm>
              <a:off x="7687850" y="2011375"/>
              <a:ext cx="14200" cy="12300"/>
            </a:xfrm>
            <a:custGeom>
              <a:rect b="b" l="l" r="r" t="t"/>
              <a:pathLst>
                <a:path extrusionOk="0" h="492" w="568">
                  <a:moveTo>
                    <a:pt x="260" y="1"/>
                  </a:moveTo>
                  <a:cubicBezTo>
                    <a:pt x="230" y="1"/>
                    <a:pt x="198" y="5"/>
                    <a:pt x="167" y="13"/>
                  </a:cubicBezTo>
                  <a:cubicBezTo>
                    <a:pt x="67" y="79"/>
                    <a:pt x="0" y="213"/>
                    <a:pt x="67" y="346"/>
                  </a:cubicBezTo>
                  <a:cubicBezTo>
                    <a:pt x="118" y="448"/>
                    <a:pt x="208" y="492"/>
                    <a:pt x="307" y="492"/>
                  </a:cubicBezTo>
                  <a:cubicBezTo>
                    <a:pt x="337" y="492"/>
                    <a:pt x="369" y="488"/>
                    <a:pt x="400" y="480"/>
                  </a:cubicBezTo>
                  <a:cubicBezTo>
                    <a:pt x="500" y="413"/>
                    <a:pt x="567" y="246"/>
                    <a:pt x="500" y="146"/>
                  </a:cubicBezTo>
                  <a:cubicBezTo>
                    <a:pt x="449" y="44"/>
                    <a:pt x="360" y="1"/>
                    <a:pt x="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0" name="Google Shape;16090;p35"/>
            <p:cNvSpPr/>
            <p:nvPr/>
          </p:nvSpPr>
          <p:spPr>
            <a:xfrm>
              <a:off x="7613625" y="2045225"/>
              <a:ext cx="13350" cy="12175"/>
            </a:xfrm>
            <a:custGeom>
              <a:rect b="b" l="l" r="r" t="t"/>
              <a:pathLst>
                <a:path extrusionOk="0" h="487" w="534">
                  <a:moveTo>
                    <a:pt x="272" y="0"/>
                  </a:moveTo>
                  <a:cubicBezTo>
                    <a:pt x="239" y="0"/>
                    <a:pt x="203" y="8"/>
                    <a:pt x="167" y="26"/>
                  </a:cubicBezTo>
                  <a:cubicBezTo>
                    <a:pt x="34" y="60"/>
                    <a:pt x="0" y="193"/>
                    <a:pt x="34" y="327"/>
                  </a:cubicBezTo>
                  <a:cubicBezTo>
                    <a:pt x="82" y="424"/>
                    <a:pt x="167" y="486"/>
                    <a:pt x="248" y="486"/>
                  </a:cubicBezTo>
                  <a:cubicBezTo>
                    <a:pt x="278" y="486"/>
                    <a:pt x="307" y="478"/>
                    <a:pt x="334" y="460"/>
                  </a:cubicBezTo>
                  <a:cubicBezTo>
                    <a:pt x="467" y="427"/>
                    <a:pt x="534" y="260"/>
                    <a:pt x="467" y="160"/>
                  </a:cubicBezTo>
                  <a:cubicBezTo>
                    <a:pt x="443" y="62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1" name="Google Shape;16091;p35"/>
            <p:cNvSpPr/>
            <p:nvPr/>
          </p:nvSpPr>
          <p:spPr>
            <a:xfrm>
              <a:off x="7672350" y="2257900"/>
              <a:ext cx="14550" cy="7525"/>
            </a:xfrm>
            <a:custGeom>
              <a:rect b="b" l="l" r="r" t="t"/>
              <a:pathLst>
                <a:path extrusionOk="0" h="301" w="582">
                  <a:moveTo>
                    <a:pt x="118" y="0"/>
                  </a:moveTo>
                  <a:cubicBezTo>
                    <a:pt x="44" y="0"/>
                    <a:pt x="0" y="43"/>
                    <a:pt x="53" y="159"/>
                  </a:cubicBezTo>
                  <a:cubicBezTo>
                    <a:pt x="80" y="241"/>
                    <a:pt x="176" y="301"/>
                    <a:pt x="283" y="301"/>
                  </a:cubicBezTo>
                  <a:cubicBezTo>
                    <a:pt x="306" y="301"/>
                    <a:pt x="330" y="298"/>
                    <a:pt x="353" y="292"/>
                  </a:cubicBezTo>
                  <a:cubicBezTo>
                    <a:pt x="581" y="201"/>
                    <a:pt x="279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2" name="Google Shape;16092;p35"/>
            <p:cNvSpPr/>
            <p:nvPr/>
          </p:nvSpPr>
          <p:spPr>
            <a:xfrm>
              <a:off x="7797075" y="2225650"/>
              <a:ext cx="12550" cy="11375"/>
            </a:xfrm>
            <a:custGeom>
              <a:rect b="b" l="l" r="r" t="t"/>
              <a:pathLst>
                <a:path extrusionOk="0" h="455" w="502">
                  <a:moveTo>
                    <a:pt x="252" y="0"/>
                  </a:moveTo>
                  <a:cubicBezTo>
                    <a:pt x="129" y="0"/>
                    <a:pt x="1" y="85"/>
                    <a:pt x="1" y="248"/>
                  </a:cubicBezTo>
                  <a:cubicBezTo>
                    <a:pt x="1" y="364"/>
                    <a:pt x="101" y="455"/>
                    <a:pt x="215" y="455"/>
                  </a:cubicBezTo>
                  <a:cubicBezTo>
                    <a:pt x="233" y="455"/>
                    <a:pt x="250" y="453"/>
                    <a:pt x="268" y="448"/>
                  </a:cubicBezTo>
                  <a:cubicBezTo>
                    <a:pt x="401" y="448"/>
                    <a:pt x="501" y="315"/>
                    <a:pt x="468" y="181"/>
                  </a:cubicBezTo>
                  <a:cubicBezTo>
                    <a:pt x="453" y="60"/>
                    <a:pt x="354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3" name="Google Shape;16093;p35"/>
            <p:cNvSpPr/>
            <p:nvPr/>
          </p:nvSpPr>
          <p:spPr>
            <a:xfrm>
              <a:off x="7794575" y="2074225"/>
              <a:ext cx="15050" cy="12525"/>
            </a:xfrm>
            <a:custGeom>
              <a:rect b="b" l="l" r="r" t="t"/>
              <a:pathLst>
                <a:path extrusionOk="0" h="501" w="602">
                  <a:moveTo>
                    <a:pt x="334" y="1"/>
                  </a:moveTo>
                  <a:cubicBezTo>
                    <a:pt x="1" y="34"/>
                    <a:pt x="34" y="501"/>
                    <a:pt x="368" y="501"/>
                  </a:cubicBezTo>
                  <a:cubicBezTo>
                    <a:pt x="501" y="468"/>
                    <a:pt x="601" y="367"/>
                    <a:pt x="568" y="234"/>
                  </a:cubicBezTo>
                  <a:cubicBezTo>
                    <a:pt x="568" y="101"/>
                    <a:pt x="468" y="1"/>
                    <a:pt x="3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4" name="Google Shape;16094;p35"/>
            <p:cNvSpPr/>
            <p:nvPr/>
          </p:nvSpPr>
          <p:spPr>
            <a:xfrm>
              <a:off x="7734550" y="2080075"/>
              <a:ext cx="15025" cy="12525"/>
            </a:xfrm>
            <a:custGeom>
              <a:rect b="b" l="l" r="r" t="t"/>
              <a:pathLst>
                <a:path extrusionOk="0" h="501" w="601">
                  <a:moveTo>
                    <a:pt x="334" y="0"/>
                  </a:moveTo>
                  <a:cubicBezTo>
                    <a:pt x="0" y="0"/>
                    <a:pt x="33" y="500"/>
                    <a:pt x="367" y="500"/>
                  </a:cubicBezTo>
                  <a:cubicBezTo>
                    <a:pt x="500" y="467"/>
                    <a:pt x="600" y="367"/>
                    <a:pt x="600" y="234"/>
                  </a:cubicBezTo>
                  <a:cubicBezTo>
                    <a:pt x="567" y="100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5" name="Google Shape;16095;p35"/>
            <p:cNvSpPr/>
            <p:nvPr/>
          </p:nvSpPr>
          <p:spPr>
            <a:xfrm>
              <a:off x="7726950" y="2316425"/>
              <a:ext cx="13075" cy="12025"/>
            </a:xfrm>
            <a:custGeom>
              <a:rect b="b" l="l" r="r" t="t"/>
              <a:pathLst>
                <a:path extrusionOk="0" h="481" w="523">
                  <a:moveTo>
                    <a:pt x="283" y="0"/>
                  </a:moveTo>
                  <a:cubicBezTo>
                    <a:pt x="145" y="0"/>
                    <a:pt x="1" y="103"/>
                    <a:pt x="37" y="286"/>
                  </a:cubicBezTo>
                  <a:cubicBezTo>
                    <a:pt x="52" y="420"/>
                    <a:pt x="153" y="481"/>
                    <a:pt x="257" y="481"/>
                  </a:cubicBezTo>
                  <a:cubicBezTo>
                    <a:pt x="387" y="481"/>
                    <a:pt x="523" y="386"/>
                    <a:pt x="504" y="220"/>
                  </a:cubicBezTo>
                  <a:cubicBezTo>
                    <a:pt x="504" y="69"/>
                    <a:pt x="396" y="0"/>
                    <a:pt x="2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6" name="Google Shape;16096;p35"/>
            <p:cNvSpPr/>
            <p:nvPr/>
          </p:nvSpPr>
          <p:spPr>
            <a:xfrm>
              <a:off x="7908125" y="2349700"/>
              <a:ext cx="15750" cy="12475"/>
            </a:xfrm>
            <a:custGeom>
              <a:rect b="b" l="l" r="r" t="t"/>
              <a:pathLst>
                <a:path extrusionOk="0" h="499" w="630">
                  <a:moveTo>
                    <a:pt x="353" y="0"/>
                  </a:moveTo>
                  <a:cubicBezTo>
                    <a:pt x="97" y="0"/>
                    <a:pt x="1" y="401"/>
                    <a:pt x="296" y="490"/>
                  </a:cubicBezTo>
                  <a:cubicBezTo>
                    <a:pt x="318" y="495"/>
                    <a:pt x="341" y="498"/>
                    <a:pt x="364" y="498"/>
                  </a:cubicBezTo>
                  <a:cubicBezTo>
                    <a:pt x="472" y="498"/>
                    <a:pt x="568" y="433"/>
                    <a:pt x="596" y="323"/>
                  </a:cubicBezTo>
                  <a:cubicBezTo>
                    <a:pt x="629" y="190"/>
                    <a:pt x="562" y="56"/>
                    <a:pt x="462" y="23"/>
                  </a:cubicBezTo>
                  <a:cubicBezTo>
                    <a:pt x="424" y="7"/>
                    <a:pt x="387" y="0"/>
                    <a:pt x="3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7" name="Google Shape;16097;p35"/>
            <p:cNvSpPr/>
            <p:nvPr/>
          </p:nvSpPr>
          <p:spPr>
            <a:xfrm>
              <a:off x="7882150" y="2238300"/>
              <a:ext cx="14675" cy="11825"/>
            </a:xfrm>
            <a:custGeom>
              <a:rect b="b" l="l" r="r" t="t"/>
              <a:pathLst>
                <a:path extrusionOk="0" h="473" w="587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6"/>
                    <a:pt x="0" y="342"/>
                    <a:pt x="200" y="443"/>
                  </a:cubicBezTo>
                  <a:cubicBezTo>
                    <a:pt x="235" y="463"/>
                    <a:pt x="272" y="472"/>
                    <a:pt x="309" y="472"/>
                  </a:cubicBezTo>
                  <a:cubicBezTo>
                    <a:pt x="451" y="472"/>
                    <a:pt x="587" y="335"/>
                    <a:pt x="534" y="176"/>
                  </a:cubicBezTo>
                  <a:cubicBezTo>
                    <a:pt x="506" y="65"/>
                    <a:pt x="410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8" name="Google Shape;16098;p35"/>
            <p:cNvSpPr/>
            <p:nvPr/>
          </p:nvSpPr>
          <p:spPr>
            <a:xfrm>
              <a:off x="7815700" y="2245975"/>
              <a:ext cx="16425" cy="12575"/>
            </a:xfrm>
            <a:custGeom>
              <a:rect b="b" l="l" r="r" t="t"/>
              <a:pathLst>
                <a:path extrusionOk="0" h="503" w="657">
                  <a:moveTo>
                    <a:pt x="325" y="0"/>
                  </a:moveTo>
                  <a:cubicBezTo>
                    <a:pt x="21" y="0"/>
                    <a:pt x="0" y="470"/>
                    <a:pt x="323" y="502"/>
                  </a:cubicBezTo>
                  <a:cubicBezTo>
                    <a:pt x="623" y="502"/>
                    <a:pt x="657" y="35"/>
                    <a:pt x="357" y="2"/>
                  </a:cubicBezTo>
                  <a:cubicBezTo>
                    <a:pt x="346" y="1"/>
                    <a:pt x="335" y="0"/>
                    <a:pt x="3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9" name="Google Shape;16099;p35"/>
            <p:cNvSpPr/>
            <p:nvPr/>
          </p:nvSpPr>
          <p:spPr>
            <a:xfrm>
              <a:off x="7831475" y="2410550"/>
              <a:ext cx="14650" cy="10375"/>
            </a:xfrm>
            <a:custGeom>
              <a:rect b="b" l="l" r="r" t="t"/>
              <a:pathLst>
                <a:path extrusionOk="0" h="415" w="586">
                  <a:moveTo>
                    <a:pt x="326" y="0"/>
                  </a:moveTo>
                  <a:cubicBezTo>
                    <a:pt x="174" y="0"/>
                    <a:pt x="0" y="100"/>
                    <a:pt x="59" y="257"/>
                  </a:cubicBezTo>
                  <a:cubicBezTo>
                    <a:pt x="73" y="367"/>
                    <a:pt x="170" y="414"/>
                    <a:pt x="274" y="414"/>
                  </a:cubicBezTo>
                  <a:cubicBezTo>
                    <a:pt x="423" y="414"/>
                    <a:pt x="585" y="315"/>
                    <a:pt x="526" y="157"/>
                  </a:cubicBezTo>
                  <a:cubicBezTo>
                    <a:pt x="526" y="48"/>
                    <a:pt x="431" y="0"/>
                    <a:pt x="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0" name="Google Shape;16100;p35"/>
            <p:cNvSpPr/>
            <p:nvPr/>
          </p:nvSpPr>
          <p:spPr>
            <a:xfrm>
              <a:off x="7903825" y="2411125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cubicBezTo>
                    <a:pt x="367" y="501"/>
                    <a:pt x="468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1" name="Google Shape;16101;p35"/>
            <p:cNvSpPr/>
            <p:nvPr/>
          </p:nvSpPr>
          <p:spPr>
            <a:xfrm>
              <a:off x="7870975" y="2294200"/>
              <a:ext cx="14525" cy="12875"/>
            </a:xfrm>
            <a:custGeom>
              <a:rect b="b" l="l" r="r" t="t"/>
              <a:pathLst>
                <a:path extrusionOk="0" h="515" w="581">
                  <a:moveTo>
                    <a:pt x="317" y="0"/>
                  </a:moveTo>
                  <a:cubicBezTo>
                    <a:pt x="161" y="0"/>
                    <a:pt x="0" y="141"/>
                    <a:pt x="80" y="341"/>
                  </a:cubicBezTo>
                  <a:cubicBezTo>
                    <a:pt x="109" y="428"/>
                    <a:pt x="213" y="515"/>
                    <a:pt x="327" y="515"/>
                  </a:cubicBezTo>
                  <a:cubicBezTo>
                    <a:pt x="345" y="515"/>
                    <a:pt x="363" y="513"/>
                    <a:pt x="381" y="508"/>
                  </a:cubicBezTo>
                  <a:cubicBezTo>
                    <a:pt x="514" y="441"/>
                    <a:pt x="581" y="308"/>
                    <a:pt x="547" y="208"/>
                  </a:cubicBezTo>
                  <a:cubicBezTo>
                    <a:pt x="521" y="62"/>
                    <a:pt x="420" y="0"/>
                    <a:pt x="3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2" name="Google Shape;16102;p35"/>
            <p:cNvSpPr/>
            <p:nvPr/>
          </p:nvSpPr>
          <p:spPr>
            <a:xfrm>
              <a:off x="7820425" y="2441000"/>
              <a:ext cx="15925" cy="12175"/>
            </a:xfrm>
            <a:custGeom>
              <a:rect b="b" l="l" r="r" t="t"/>
              <a:pathLst>
                <a:path extrusionOk="0" h="487" w="637">
                  <a:moveTo>
                    <a:pt x="249" y="0"/>
                  </a:moveTo>
                  <a:cubicBezTo>
                    <a:pt x="134" y="0"/>
                    <a:pt x="30" y="91"/>
                    <a:pt x="1" y="207"/>
                  </a:cubicBezTo>
                  <a:cubicBezTo>
                    <a:pt x="1" y="340"/>
                    <a:pt x="68" y="440"/>
                    <a:pt x="201" y="474"/>
                  </a:cubicBezTo>
                  <a:cubicBezTo>
                    <a:pt x="229" y="482"/>
                    <a:pt x="257" y="486"/>
                    <a:pt x="282" y="486"/>
                  </a:cubicBezTo>
                  <a:cubicBezTo>
                    <a:pt x="554" y="486"/>
                    <a:pt x="637" y="37"/>
                    <a:pt x="301" y="7"/>
                  </a:cubicBezTo>
                  <a:cubicBezTo>
                    <a:pt x="283" y="2"/>
                    <a:pt x="266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3" name="Google Shape;16103;p35"/>
            <p:cNvSpPr/>
            <p:nvPr/>
          </p:nvSpPr>
          <p:spPr>
            <a:xfrm>
              <a:off x="7957700" y="2661600"/>
              <a:ext cx="14725" cy="10850"/>
            </a:xfrm>
            <a:custGeom>
              <a:rect b="b" l="l" r="r" t="t"/>
              <a:pathLst>
                <a:path extrusionOk="0" h="434" w="589">
                  <a:moveTo>
                    <a:pt x="271" y="1"/>
                  </a:moveTo>
                  <a:cubicBezTo>
                    <a:pt x="131" y="1"/>
                    <a:pt x="1" y="138"/>
                    <a:pt x="47" y="323"/>
                  </a:cubicBezTo>
                  <a:cubicBezTo>
                    <a:pt x="67" y="402"/>
                    <a:pt x="128" y="434"/>
                    <a:pt x="199" y="434"/>
                  </a:cubicBezTo>
                  <a:cubicBezTo>
                    <a:pt x="366" y="434"/>
                    <a:pt x="588" y="253"/>
                    <a:pt x="447" y="89"/>
                  </a:cubicBezTo>
                  <a:cubicBezTo>
                    <a:pt x="396" y="28"/>
                    <a:pt x="332" y="1"/>
                    <a:pt x="2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4" name="Google Shape;16104;p35"/>
            <p:cNvSpPr/>
            <p:nvPr/>
          </p:nvSpPr>
          <p:spPr>
            <a:xfrm>
              <a:off x="8072075" y="2646125"/>
              <a:ext cx="12750" cy="10225"/>
            </a:xfrm>
            <a:custGeom>
              <a:rect b="b" l="l" r="r" t="t"/>
              <a:pathLst>
                <a:path extrusionOk="0" h="409" w="510">
                  <a:moveTo>
                    <a:pt x="389" y="1"/>
                  </a:moveTo>
                  <a:cubicBezTo>
                    <a:pt x="242" y="1"/>
                    <a:pt x="0" y="409"/>
                    <a:pt x="251" y="409"/>
                  </a:cubicBezTo>
                  <a:cubicBezTo>
                    <a:pt x="259" y="409"/>
                    <a:pt x="267" y="409"/>
                    <a:pt x="276" y="408"/>
                  </a:cubicBezTo>
                  <a:cubicBezTo>
                    <a:pt x="409" y="374"/>
                    <a:pt x="509" y="241"/>
                    <a:pt x="476" y="108"/>
                  </a:cubicBezTo>
                  <a:cubicBezTo>
                    <a:pt x="462" y="31"/>
                    <a:pt x="429" y="1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5" name="Google Shape;16105;p35"/>
            <p:cNvSpPr/>
            <p:nvPr/>
          </p:nvSpPr>
          <p:spPr>
            <a:xfrm>
              <a:off x="8003075" y="24580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8"/>
                    <a:pt x="234" y="26"/>
                  </a:cubicBezTo>
                  <a:cubicBezTo>
                    <a:pt x="33" y="93"/>
                    <a:pt x="0" y="360"/>
                    <a:pt x="200" y="460"/>
                  </a:cubicBezTo>
                  <a:cubicBezTo>
                    <a:pt x="237" y="478"/>
                    <a:pt x="274" y="486"/>
                    <a:pt x="309" y="486"/>
                  </a:cubicBezTo>
                  <a:cubicBezTo>
                    <a:pt x="465" y="486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6" name="Google Shape;16106;p35"/>
            <p:cNvSpPr/>
            <p:nvPr/>
          </p:nvSpPr>
          <p:spPr>
            <a:xfrm>
              <a:off x="7834600" y="2517350"/>
              <a:ext cx="14400" cy="12450"/>
            </a:xfrm>
            <a:custGeom>
              <a:rect b="b" l="l" r="r" t="t"/>
              <a:pathLst>
                <a:path extrusionOk="0" h="498" w="576">
                  <a:moveTo>
                    <a:pt x="275" y="0"/>
                  </a:moveTo>
                  <a:cubicBezTo>
                    <a:pt x="252" y="0"/>
                    <a:pt x="227" y="7"/>
                    <a:pt x="201" y="22"/>
                  </a:cubicBezTo>
                  <a:cubicBezTo>
                    <a:pt x="68" y="55"/>
                    <a:pt x="1" y="188"/>
                    <a:pt x="34" y="322"/>
                  </a:cubicBezTo>
                  <a:cubicBezTo>
                    <a:pt x="90" y="432"/>
                    <a:pt x="191" y="497"/>
                    <a:pt x="299" y="497"/>
                  </a:cubicBezTo>
                  <a:cubicBezTo>
                    <a:pt x="322" y="497"/>
                    <a:pt x="345" y="494"/>
                    <a:pt x="368" y="489"/>
                  </a:cubicBezTo>
                  <a:cubicBezTo>
                    <a:pt x="576" y="429"/>
                    <a:pt x="466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7" name="Google Shape;16107;p35"/>
            <p:cNvSpPr/>
            <p:nvPr/>
          </p:nvSpPr>
          <p:spPr>
            <a:xfrm>
              <a:off x="7869625" y="2681950"/>
              <a:ext cx="13375" cy="12125"/>
            </a:xfrm>
            <a:custGeom>
              <a:rect b="b" l="l" r="r" t="t"/>
              <a:pathLst>
                <a:path extrusionOk="0" h="485" w="535">
                  <a:moveTo>
                    <a:pt x="269" y="0"/>
                  </a:moveTo>
                  <a:cubicBezTo>
                    <a:pt x="247" y="0"/>
                    <a:pt x="224" y="3"/>
                    <a:pt x="201" y="9"/>
                  </a:cubicBezTo>
                  <a:cubicBezTo>
                    <a:pt x="68" y="42"/>
                    <a:pt x="1" y="176"/>
                    <a:pt x="34" y="309"/>
                  </a:cubicBezTo>
                  <a:cubicBezTo>
                    <a:pt x="62" y="420"/>
                    <a:pt x="158" y="484"/>
                    <a:pt x="266" y="484"/>
                  </a:cubicBezTo>
                  <a:cubicBezTo>
                    <a:pt x="289" y="484"/>
                    <a:pt x="312" y="482"/>
                    <a:pt x="334" y="476"/>
                  </a:cubicBezTo>
                  <a:cubicBezTo>
                    <a:pt x="468" y="443"/>
                    <a:pt x="535" y="309"/>
                    <a:pt x="501" y="176"/>
                  </a:cubicBezTo>
                  <a:cubicBezTo>
                    <a:pt x="474" y="65"/>
                    <a:pt x="377" y="0"/>
                    <a:pt x="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8" name="Google Shape;16108;p35"/>
            <p:cNvSpPr/>
            <p:nvPr/>
          </p:nvSpPr>
          <p:spPr>
            <a:xfrm>
              <a:off x="8018075" y="2678000"/>
              <a:ext cx="16700" cy="12525"/>
            </a:xfrm>
            <a:custGeom>
              <a:rect b="b" l="l" r="r" t="t"/>
              <a:pathLst>
                <a:path extrusionOk="0" h="501" w="668">
                  <a:moveTo>
                    <a:pt x="367" y="0"/>
                  </a:moveTo>
                  <a:cubicBezTo>
                    <a:pt x="34" y="0"/>
                    <a:pt x="0" y="467"/>
                    <a:pt x="334" y="500"/>
                  </a:cubicBezTo>
                  <a:cubicBezTo>
                    <a:pt x="634" y="500"/>
                    <a:pt x="668" y="33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9" name="Google Shape;16109;p35"/>
            <p:cNvSpPr/>
            <p:nvPr/>
          </p:nvSpPr>
          <p:spPr>
            <a:xfrm>
              <a:off x="7963875" y="2501825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35" y="0"/>
                  </a:moveTo>
                  <a:cubicBezTo>
                    <a:pt x="313" y="0"/>
                    <a:pt x="290" y="3"/>
                    <a:pt x="267" y="9"/>
                  </a:cubicBezTo>
                  <a:cubicBezTo>
                    <a:pt x="34" y="75"/>
                    <a:pt x="0" y="342"/>
                    <a:pt x="200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6"/>
                  </a:cubicBezTo>
                  <a:cubicBezTo>
                    <a:pt x="540" y="65"/>
                    <a:pt x="443" y="0"/>
                    <a:pt x="3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0" name="Google Shape;16110;p35"/>
            <p:cNvSpPr/>
            <p:nvPr/>
          </p:nvSpPr>
          <p:spPr>
            <a:xfrm>
              <a:off x="7877150" y="2572700"/>
              <a:ext cx="12525" cy="11500"/>
            </a:xfrm>
            <a:custGeom>
              <a:rect b="b" l="l" r="r" t="t"/>
              <a:pathLst>
                <a:path extrusionOk="0" h="460" w="501">
                  <a:moveTo>
                    <a:pt x="250" y="1"/>
                  </a:moveTo>
                  <a:cubicBezTo>
                    <a:pt x="184" y="1"/>
                    <a:pt x="117" y="26"/>
                    <a:pt x="67" y="76"/>
                  </a:cubicBezTo>
                  <a:cubicBezTo>
                    <a:pt x="0" y="143"/>
                    <a:pt x="0" y="309"/>
                    <a:pt x="67" y="409"/>
                  </a:cubicBezTo>
                  <a:cubicBezTo>
                    <a:pt x="117" y="443"/>
                    <a:pt x="184" y="459"/>
                    <a:pt x="250" y="459"/>
                  </a:cubicBezTo>
                  <a:cubicBezTo>
                    <a:pt x="317" y="459"/>
                    <a:pt x="384" y="443"/>
                    <a:pt x="434" y="409"/>
                  </a:cubicBezTo>
                  <a:cubicBezTo>
                    <a:pt x="500" y="309"/>
                    <a:pt x="500" y="143"/>
                    <a:pt x="434" y="76"/>
                  </a:cubicBezTo>
                  <a:cubicBezTo>
                    <a:pt x="384" y="26"/>
                    <a:pt x="317" y="1"/>
                    <a:pt x="2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1" name="Google Shape;16111;p35"/>
            <p:cNvSpPr/>
            <p:nvPr/>
          </p:nvSpPr>
          <p:spPr>
            <a:xfrm>
              <a:off x="7923000" y="2715750"/>
              <a:ext cx="15775" cy="12125"/>
            </a:xfrm>
            <a:custGeom>
              <a:rect b="b" l="l" r="r" t="t"/>
              <a:pathLst>
                <a:path extrusionOk="0" h="485" w="631">
                  <a:moveTo>
                    <a:pt x="305" y="1"/>
                  </a:moveTo>
                  <a:cubicBezTo>
                    <a:pt x="273" y="1"/>
                    <a:pt x="238" y="8"/>
                    <a:pt x="201" y="25"/>
                  </a:cubicBezTo>
                  <a:cubicBezTo>
                    <a:pt x="67" y="58"/>
                    <a:pt x="1" y="191"/>
                    <a:pt x="34" y="325"/>
                  </a:cubicBezTo>
                  <a:cubicBezTo>
                    <a:pt x="83" y="422"/>
                    <a:pt x="168" y="484"/>
                    <a:pt x="262" y="484"/>
                  </a:cubicBezTo>
                  <a:cubicBezTo>
                    <a:pt x="296" y="484"/>
                    <a:pt x="332" y="476"/>
                    <a:pt x="368" y="458"/>
                  </a:cubicBezTo>
                  <a:cubicBezTo>
                    <a:pt x="631" y="370"/>
                    <a:pt x="535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2" name="Google Shape;16112;p35"/>
            <p:cNvSpPr/>
            <p:nvPr/>
          </p:nvSpPr>
          <p:spPr>
            <a:xfrm>
              <a:off x="7981850" y="2612275"/>
              <a:ext cx="15225" cy="12800"/>
            </a:xfrm>
            <a:custGeom>
              <a:rect b="b" l="l" r="r" t="t"/>
              <a:pathLst>
                <a:path extrusionOk="0" h="512" w="609">
                  <a:moveTo>
                    <a:pt x="307" y="1"/>
                  </a:moveTo>
                  <a:cubicBezTo>
                    <a:pt x="206" y="1"/>
                    <a:pt x="109" y="59"/>
                    <a:pt x="82" y="194"/>
                  </a:cubicBezTo>
                  <a:cubicBezTo>
                    <a:pt x="0" y="378"/>
                    <a:pt x="156" y="511"/>
                    <a:pt x="311" y="511"/>
                  </a:cubicBezTo>
                  <a:cubicBezTo>
                    <a:pt x="411" y="511"/>
                    <a:pt x="510" y="457"/>
                    <a:pt x="549" y="327"/>
                  </a:cubicBezTo>
                  <a:cubicBezTo>
                    <a:pt x="609" y="129"/>
                    <a:pt x="455" y="1"/>
                    <a:pt x="3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3" name="Google Shape;16113;p35"/>
            <p:cNvSpPr/>
            <p:nvPr/>
          </p:nvSpPr>
          <p:spPr>
            <a:xfrm>
              <a:off x="7968875" y="2581050"/>
              <a:ext cx="14850" cy="11825"/>
            </a:xfrm>
            <a:custGeom>
              <a:rect b="b" l="l" r="r" t="t"/>
              <a:pathLst>
                <a:path extrusionOk="0" h="473" w="594">
                  <a:moveTo>
                    <a:pt x="302" y="0"/>
                  </a:moveTo>
                  <a:cubicBezTo>
                    <a:pt x="280" y="0"/>
                    <a:pt x="257" y="3"/>
                    <a:pt x="234" y="9"/>
                  </a:cubicBezTo>
                  <a:cubicBezTo>
                    <a:pt x="34" y="75"/>
                    <a:pt x="0" y="342"/>
                    <a:pt x="201" y="442"/>
                  </a:cubicBezTo>
                  <a:cubicBezTo>
                    <a:pt x="242" y="463"/>
                    <a:pt x="283" y="472"/>
                    <a:pt x="322" y="472"/>
                  </a:cubicBezTo>
                  <a:cubicBezTo>
                    <a:pt x="473" y="472"/>
                    <a:pt x="594" y="334"/>
                    <a:pt x="567" y="175"/>
                  </a:cubicBezTo>
                  <a:cubicBezTo>
                    <a:pt x="512" y="65"/>
                    <a:pt x="411" y="0"/>
                    <a:pt x="3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4" name="Google Shape;16114;p35"/>
            <p:cNvSpPr/>
            <p:nvPr/>
          </p:nvSpPr>
          <p:spPr>
            <a:xfrm>
              <a:off x="8021400" y="2899650"/>
              <a:ext cx="13375" cy="12025"/>
            </a:xfrm>
            <a:custGeom>
              <a:rect b="b" l="l" r="r" t="t"/>
              <a:pathLst>
                <a:path extrusionOk="0" h="481" w="535">
                  <a:moveTo>
                    <a:pt x="287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41"/>
                    <a:pt x="1" y="141"/>
                    <a:pt x="34" y="274"/>
                  </a:cubicBezTo>
                  <a:cubicBezTo>
                    <a:pt x="63" y="390"/>
                    <a:pt x="168" y="481"/>
                    <a:pt x="282" y="481"/>
                  </a:cubicBezTo>
                  <a:cubicBezTo>
                    <a:pt x="299" y="481"/>
                    <a:pt x="317" y="479"/>
                    <a:pt x="334" y="474"/>
                  </a:cubicBezTo>
                  <a:cubicBezTo>
                    <a:pt x="468" y="441"/>
                    <a:pt x="535" y="341"/>
                    <a:pt x="535" y="207"/>
                  </a:cubicBezTo>
                  <a:cubicBezTo>
                    <a:pt x="506" y="91"/>
                    <a:pt x="401" y="1"/>
                    <a:pt x="2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5" name="Google Shape;16115;p35"/>
            <p:cNvSpPr/>
            <p:nvPr/>
          </p:nvSpPr>
          <p:spPr>
            <a:xfrm>
              <a:off x="8018675" y="2944200"/>
              <a:ext cx="13600" cy="11550"/>
            </a:xfrm>
            <a:custGeom>
              <a:rect b="b" l="l" r="r" t="t"/>
              <a:pathLst>
                <a:path extrusionOk="0" h="462" w="544">
                  <a:moveTo>
                    <a:pt x="252" y="0"/>
                  </a:moveTo>
                  <a:cubicBezTo>
                    <a:pt x="164" y="0"/>
                    <a:pt x="68" y="62"/>
                    <a:pt x="43" y="160"/>
                  </a:cubicBezTo>
                  <a:cubicBezTo>
                    <a:pt x="0" y="332"/>
                    <a:pt x="137" y="462"/>
                    <a:pt x="275" y="462"/>
                  </a:cubicBezTo>
                  <a:cubicBezTo>
                    <a:pt x="352" y="462"/>
                    <a:pt x="429" y="422"/>
                    <a:pt x="477" y="327"/>
                  </a:cubicBezTo>
                  <a:cubicBezTo>
                    <a:pt x="544" y="193"/>
                    <a:pt x="477" y="60"/>
                    <a:pt x="343" y="26"/>
                  </a:cubicBezTo>
                  <a:cubicBezTo>
                    <a:pt x="317" y="9"/>
                    <a:pt x="285" y="0"/>
                    <a:pt x="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6" name="Google Shape;16116;p35"/>
            <p:cNvSpPr/>
            <p:nvPr/>
          </p:nvSpPr>
          <p:spPr>
            <a:xfrm>
              <a:off x="8013900" y="3142850"/>
              <a:ext cx="13525" cy="8850"/>
            </a:xfrm>
            <a:custGeom>
              <a:rect b="b" l="l" r="r" t="t"/>
              <a:pathLst>
                <a:path extrusionOk="0" h="354" w="541">
                  <a:moveTo>
                    <a:pt x="83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34" y="353"/>
                  </a:cubicBezTo>
                  <a:cubicBezTo>
                    <a:pt x="541" y="353"/>
                    <a:pt x="241" y="1"/>
                    <a:pt x="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7" name="Google Shape;16117;p35"/>
            <p:cNvSpPr/>
            <p:nvPr/>
          </p:nvSpPr>
          <p:spPr>
            <a:xfrm>
              <a:off x="8099175" y="3050400"/>
              <a:ext cx="13150" cy="12225"/>
            </a:xfrm>
            <a:custGeom>
              <a:rect b="b" l="l" r="r" t="t"/>
              <a:pathLst>
                <a:path extrusionOk="0" h="489" w="526">
                  <a:moveTo>
                    <a:pt x="248" y="1"/>
                  </a:moveTo>
                  <a:cubicBezTo>
                    <a:pt x="108" y="1"/>
                    <a:pt x="0" y="139"/>
                    <a:pt x="25" y="315"/>
                  </a:cubicBezTo>
                  <a:cubicBezTo>
                    <a:pt x="44" y="429"/>
                    <a:pt x="149" y="489"/>
                    <a:pt x="255" y="489"/>
                  </a:cubicBezTo>
                  <a:cubicBezTo>
                    <a:pt x="335" y="489"/>
                    <a:pt x="416" y="454"/>
                    <a:pt x="459" y="382"/>
                  </a:cubicBezTo>
                  <a:cubicBezTo>
                    <a:pt x="526" y="248"/>
                    <a:pt x="492" y="115"/>
                    <a:pt x="392" y="48"/>
                  </a:cubicBezTo>
                  <a:cubicBezTo>
                    <a:pt x="343" y="15"/>
                    <a:pt x="294" y="1"/>
                    <a:pt x="2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8" name="Google Shape;16118;p35"/>
            <p:cNvSpPr/>
            <p:nvPr/>
          </p:nvSpPr>
          <p:spPr>
            <a:xfrm>
              <a:off x="8059075" y="2905450"/>
              <a:ext cx="14550" cy="8025"/>
            </a:xfrm>
            <a:custGeom>
              <a:rect b="b" l="l" r="r" t="t"/>
              <a:pathLst>
                <a:path extrusionOk="0" h="321" w="582">
                  <a:moveTo>
                    <a:pt x="330" y="0"/>
                  </a:moveTo>
                  <a:cubicBezTo>
                    <a:pt x="308" y="0"/>
                    <a:pt x="285" y="3"/>
                    <a:pt x="262" y="9"/>
                  </a:cubicBezTo>
                  <a:cubicBezTo>
                    <a:pt x="1" y="80"/>
                    <a:pt x="297" y="320"/>
                    <a:pt x="466" y="320"/>
                  </a:cubicBezTo>
                  <a:cubicBezTo>
                    <a:pt x="534" y="320"/>
                    <a:pt x="581" y="281"/>
                    <a:pt x="562" y="175"/>
                  </a:cubicBezTo>
                  <a:cubicBezTo>
                    <a:pt x="534" y="65"/>
                    <a:pt x="438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9" name="Google Shape;16119;p35"/>
            <p:cNvSpPr/>
            <p:nvPr/>
          </p:nvSpPr>
          <p:spPr>
            <a:xfrm>
              <a:off x="7906325" y="3033275"/>
              <a:ext cx="15175" cy="11875"/>
            </a:xfrm>
            <a:custGeom>
              <a:rect b="b" l="l" r="r" t="t"/>
              <a:pathLst>
                <a:path extrusionOk="0" h="475" w="607">
                  <a:moveTo>
                    <a:pt x="279" y="1"/>
                  </a:moveTo>
                  <a:cubicBezTo>
                    <a:pt x="217" y="1"/>
                    <a:pt x="153" y="29"/>
                    <a:pt x="101" y="99"/>
                  </a:cubicBezTo>
                  <a:cubicBezTo>
                    <a:pt x="1" y="166"/>
                    <a:pt x="34" y="333"/>
                    <a:pt x="101" y="400"/>
                  </a:cubicBezTo>
                  <a:cubicBezTo>
                    <a:pt x="151" y="450"/>
                    <a:pt x="217" y="475"/>
                    <a:pt x="280" y="475"/>
                  </a:cubicBezTo>
                  <a:cubicBezTo>
                    <a:pt x="343" y="475"/>
                    <a:pt x="401" y="450"/>
                    <a:pt x="434" y="400"/>
                  </a:cubicBezTo>
                  <a:cubicBezTo>
                    <a:pt x="606" y="227"/>
                    <a:pt x="452" y="1"/>
                    <a:pt x="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0" name="Google Shape;16120;p35"/>
            <p:cNvSpPr/>
            <p:nvPr/>
          </p:nvSpPr>
          <p:spPr>
            <a:xfrm>
              <a:off x="7915500" y="3224925"/>
              <a:ext cx="11700" cy="11825"/>
            </a:xfrm>
            <a:custGeom>
              <a:rect b="b" l="l" r="r" t="t"/>
              <a:pathLst>
                <a:path extrusionOk="0" h="473" w="468">
                  <a:moveTo>
                    <a:pt x="275" y="0"/>
                  </a:moveTo>
                  <a:cubicBezTo>
                    <a:pt x="262" y="0"/>
                    <a:pt x="248" y="2"/>
                    <a:pt x="234" y="5"/>
                  </a:cubicBezTo>
                  <a:cubicBezTo>
                    <a:pt x="101" y="5"/>
                    <a:pt x="1" y="106"/>
                    <a:pt x="1" y="239"/>
                  </a:cubicBezTo>
                  <a:cubicBezTo>
                    <a:pt x="1" y="372"/>
                    <a:pt x="101" y="472"/>
                    <a:pt x="234" y="472"/>
                  </a:cubicBezTo>
                  <a:cubicBezTo>
                    <a:pt x="367" y="472"/>
                    <a:pt x="468" y="372"/>
                    <a:pt x="468" y="239"/>
                  </a:cubicBezTo>
                  <a:cubicBezTo>
                    <a:pt x="468" y="120"/>
                    <a:pt x="387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1" name="Google Shape;16121;p35"/>
            <p:cNvSpPr/>
            <p:nvPr/>
          </p:nvSpPr>
          <p:spPr>
            <a:xfrm>
              <a:off x="8007000" y="3173225"/>
              <a:ext cx="16100" cy="12750"/>
            </a:xfrm>
            <a:custGeom>
              <a:rect b="b" l="l" r="r" t="t"/>
              <a:pathLst>
                <a:path extrusionOk="0" h="510" w="644">
                  <a:moveTo>
                    <a:pt x="379" y="1"/>
                  </a:moveTo>
                  <a:cubicBezTo>
                    <a:pt x="317" y="1"/>
                    <a:pt x="256" y="26"/>
                    <a:pt x="210" y="72"/>
                  </a:cubicBezTo>
                  <a:cubicBezTo>
                    <a:pt x="0" y="229"/>
                    <a:pt x="161" y="510"/>
                    <a:pt x="369" y="510"/>
                  </a:cubicBezTo>
                  <a:cubicBezTo>
                    <a:pt x="426" y="510"/>
                    <a:pt x="486" y="489"/>
                    <a:pt x="544" y="439"/>
                  </a:cubicBezTo>
                  <a:cubicBezTo>
                    <a:pt x="644" y="339"/>
                    <a:pt x="644" y="205"/>
                    <a:pt x="577" y="105"/>
                  </a:cubicBezTo>
                  <a:cubicBezTo>
                    <a:pt x="523" y="34"/>
                    <a:pt x="450" y="1"/>
                    <a:pt x="3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2" name="Google Shape;16122;p35"/>
            <p:cNvSpPr/>
            <p:nvPr/>
          </p:nvSpPr>
          <p:spPr>
            <a:xfrm>
              <a:off x="7949600" y="2998000"/>
              <a:ext cx="15950" cy="12250"/>
            </a:xfrm>
            <a:custGeom>
              <a:rect b="b" l="l" r="r" t="t"/>
              <a:pathLst>
                <a:path extrusionOk="0" h="490" w="638">
                  <a:moveTo>
                    <a:pt x="373" y="1"/>
                  </a:moveTo>
                  <a:cubicBezTo>
                    <a:pt x="350" y="1"/>
                    <a:pt x="327" y="4"/>
                    <a:pt x="304" y="9"/>
                  </a:cubicBezTo>
                  <a:cubicBezTo>
                    <a:pt x="1" y="70"/>
                    <a:pt x="84" y="489"/>
                    <a:pt x="353" y="489"/>
                  </a:cubicBezTo>
                  <a:cubicBezTo>
                    <a:pt x="379" y="489"/>
                    <a:pt x="408" y="485"/>
                    <a:pt x="438" y="476"/>
                  </a:cubicBezTo>
                  <a:cubicBezTo>
                    <a:pt x="571" y="443"/>
                    <a:pt x="638" y="310"/>
                    <a:pt x="605" y="176"/>
                  </a:cubicBezTo>
                  <a:cubicBezTo>
                    <a:pt x="577" y="66"/>
                    <a:pt x="481" y="1"/>
                    <a:pt x="3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3" name="Google Shape;16123;p35"/>
            <p:cNvSpPr/>
            <p:nvPr/>
          </p:nvSpPr>
          <p:spPr>
            <a:xfrm>
              <a:off x="7869250" y="3088175"/>
              <a:ext cx="15425" cy="12250"/>
            </a:xfrm>
            <a:custGeom>
              <a:rect b="b" l="l" r="r" t="t"/>
              <a:pathLst>
                <a:path extrusionOk="0" h="490" w="617">
                  <a:moveTo>
                    <a:pt x="334" y="0"/>
                  </a:moveTo>
                  <a:cubicBezTo>
                    <a:pt x="266" y="0"/>
                    <a:pt x="203" y="33"/>
                    <a:pt x="149" y="105"/>
                  </a:cubicBezTo>
                  <a:cubicBezTo>
                    <a:pt x="0" y="279"/>
                    <a:pt x="184" y="490"/>
                    <a:pt x="370" y="490"/>
                  </a:cubicBezTo>
                  <a:cubicBezTo>
                    <a:pt x="434" y="490"/>
                    <a:pt x="498" y="465"/>
                    <a:pt x="550" y="405"/>
                  </a:cubicBezTo>
                  <a:cubicBezTo>
                    <a:pt x="616" y="305"/>
                    <a:pt x="616" y="138"/>
                    <a:pt x="516" y="72"/>
                  </a:cubicBezTo>
                  <a:cubicBezTo>
                    <a:pt x="454" y="25"/>
                    <a:pt x="392" y="0"/>
                    <a:pt x="3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4" name="Google Shape;16124;p35"/>
            <p:cNvSpPr/>
            <p:nvPr/>
          </p:nvSpPr>
          <p:spPr>
            <a:xfrm>
              <a:off x="7977075" y="3436500"/>
              <a:ext cx="12675" cy="12225"/>
            </a:xfrm>
            <a:custGeom>
              <a:rect b="b" l="l" r="r" t="t"/>
              <a:pathLst>
                <a:path extrusionOk="0" h="489" w="507">
                  <a:moveTo>
                    <a:pt x="280" y="1"/>
                  </a:moveTo>
                  <a:cubicBezTo>
                    <a:pt x="142" y="1"/>
                    <a:pt x="1" y="108"/>
                    <a:pt x="39" y="282"/>
                  </a:cubicBezTo>
                  <a:cubicBezTo>
                    <a:pt x="39" y="398"/>
                    <a:pt x="140" y="489"/>
                    <a:pt x="254" y="489"/>
                  </a:cubicBezTo>
                  <a:cubicBezTo>
                    <a:pt x="271" y="489"/>
                    <a:pt x="289" y="487"/>
                    <a:pt x="306" y="482"/>
                  </a:cubicBezTo>
                  <a:cubicBezTo>
                    <a:pt x="440" y="449"/>
                    <a:pt x="506" y="315"/>
                    <a:pt x="506" y="182"/>
                  </a:cubicBezTo>
                  <a:cubicBezTo>
                    <a:pt x="478" y="56"/>
                    <a:pt x="380" y="1"/>
                    <a:pt x="2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5" name="Google Shape;16125;p35"/>
            <p:cNvSpPr/>
            <p:nvPr/>
          </p:nvSpPr>
          <p:spPr>
            <a:xfrm>
              <a:off x="8081075" y="3391400"/>
              <a:ext cx="15425" cy="12125"/>
            </a:xfrm>
            <a:custGeom>
              <a:rect b="b" l="l" r="r" t="t"/>
              <a:pathLst>
                <a:path extrusionOk="0" h="485" w="617">
                  <a:moveTo>
                    <a:pt x="342" y="0"/>
                  </a:moveTo>
                  <a:cubicBezTo>
                    <a:pt x="170" y="0"/>
                    <a:pt x="1" y="168"/>
                    <a:pt x="116" y="351"/>
                  </a:cubicBezTo>
                  <a:cubicBezTo>
                    <a:pt x="160" y="440"/>
                    <a:pt x="249" y="485"/>
                    <a:pt x="333" y="485"/>
                  </a:cubicBezTo>
                  <a:cubicBezTo>
                    <a:pt x="375" y="485"/>
                    <a:pt x="416" y="474"/>
                    <a:pt x="449" y="452"/>
                  </a:cubicBezTo>
                  <a:cubicBezTo>
                    <a:pt x="549" y="385"/>
                    <a:pt x="616" y="218"/>
                    <a:pt x="549" y="118"/>
                  </a:cubicBezTo>
                  <a:cubicBezTo>
                    <a:pt x="497" y="35"/>
                    <a:pt x="419" y="0"/>
                    <a:pt x="3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6" name="Google Shape;16126;p35"/>
            <p:cNvSpPr/>
            <p:nvPr/>
          </p:nvSpPr>
          <p:spPr>
            <a:xfrm>
              <a:off x="8054650" y="3280775"/>
              <a:ext cx="13475" cy="12050"/>
            </a:xfrm>
            <a:custGeom>
              <a:rect b="b" l="l" r="r" t="t"/>
              <a:pathLst>
                <a:path extrusionOk="0" h="482" w="539">
                  <a:moveTo>
                    <a:pt x="274" y="1"/>
                  </a:moveTo>
                  <a:cubicBezTo>
                    <a:pt x="138" y="1"/>
                    <a:pt x="0" y="115"/>
                    <a:pt x="39" y="307"/>
                  </a:cubicBezTo>
                  <a:cubicBezTo>
                    <a:pt x="66" y="417"/>
                    <a:pt x="162" y="482"/>
                    <a:pt x="271" y="482"/>
                  </a:cubicBezTo>
                  <a:cubicBezTo>
                    <a:pt x="293" y="482"/>
                    <a:pt x="316" y="479"/>
                    <a:pt x="339" y="473"/>
                  </a:cubicBezTo>
                  <a:cubicBezTo>
                    <a:pt x="472" y="440"/>
                    <a:pt x="539" y="340"/>
                    <a:pt x="506" y="207"/>
                  </a:cubicBezTo>
                  <a:cubicBezTo>
                    <a:pt x="477" y="64"/>
                    <a:pt x="376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7" name="Google Shape;16127;p35"/>
            <p:cNvSpPr/>
            <p:nvPr/>
          </p:nvSpPr>
          <p:spPr>
            <a:xfrm>
              <a:off x="7950125" y="3424625"/>
              <a:ext cx="14925" cy="10075"/>
            </a:xfrm>
            <a:custGeom>
              <a:rect b="b" l="l" r="r" t="t"/>
              <a:pathLst>
                <a:path extrusionOk="0" h="403" w="597">
                  <a:moveTo>
                    <a:pt x="305" y="1"/>
                  </a:moveTo>
                  <a:cubicBezTo>
                    <a:pt x="237" y="1"/>
                    <a:pt x="169" y="27"/>
                    <a:pt x="117" y="90"/>
                  </a:cubicBezTo>
                  <a:cubicBezTo>
                    <a:pt x="0" y="230"/>
                    <a:pt x="226" y="402"/>
                    <a:pt x="395" y="402"/>
                  </a:cubicBezTo>
                  <a:cubicBezTo>
                    <a:pt x="468" y="402"/>
                    <a:pt x="530" y="370"/>
                    <a:pt x="550" y="290"/>
                  </a:cubicBezTo>
                  <a:cubicBezTo>
                    <a:pt x="596" y="130"/>
                    <a:pt x="453" y="1"/>
                    <a:pt x="3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8" name="Google Shape;16128;p35"/>
            <p:cNvSpPr/>
            <p:nvPr/>
          </p:nvSpPr>
          <p:spPr>
            <a:xfrm>
              <a:off x="7963025" y="3640300"/>
              <a:ext cx="13175" cy="11775"/>
            </a:xfrm>
            <a:custGeom>
              <a:rect b="b" l="l" r="r" t="t"/>
              <a:pathLst>
                <a:path extrusionOk="0" h="471" w="527">
                  <a:moveTo>
                    <a:pt x="291" y="1"/>
                  </a:moveTo>
                  <a:cubicBezTo>
                    <a:pt x="284" y="1"/>
                    <a:pt x="276" y="1"/>
                    <a:pt x="268" y="2"/>
                  </a:cubicBezTo>
                  <a:cubicBezTo>
                    <a:pt x="134" y="2"/>
                    <a:pt x="1" y="102"/>
                    <a:pt x="1" y="236"/>
                  </a:cubicBezTo>
                  <a:cubicBezTo>
                    <a:pt x="1" y="369"/>
                    <a:pt x="134" y="469"/>
                    <a:pt x="268" y="469"/>
                  </a:cubicBezTo>
                  <a:cubicBezTo>
                    <a:pt x="276" y="470"/>
                    <a:pt x="284" y="471"/>
                    <a:pt x="291" y="471"/>
                  </a:cubicBezTo>
                  <a:cubicBezTo>
                    <a:pt x="527" y="471"/>
                    <a:pt x="527" y="1"/>
                    <a:pt x="2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9" name="Google Shape;16129;p35"/>
            <p:cNvSpPr/>
            <p:nvPr/>
          </p:nvSpPr>
          <p:spPr>
            <a:xfrm>
              <a:off x="8072725" y="3559000"/>
              <a:ext cx="15425" cy="12425"/>
            </a:xfrm>
            <a:custGeom>
              <a:rect b="b" l="l" r="r" t="t"/>
              <a:pathLst>
                <a:path extrusionOk="0" h="497" w="617">
                  <a:moveTo>
                    <a:pt x="371" y="1"/>
                  </a:moveTo>
                  <a:cubicBezTo>
                    <a:pt x="184" y="1"/>
                    <a:pt x="0" y="212"/>
                    <a:pt x="149" y="386"/>
                  </a:cubicBezTo>
                  <a:cubicBezTo>
                    <a:pt x="208" y="464"/>
                    <a:pt x="278" y="496"/>
                    <a:pt x="346" y="496"/>
                  </a:cubicBezTo>
                  <a:cubicBezTo>
                    <a:pt x="394" y="496"/>
                    <a:pt x="442" y="480"/>
                    <a:pt x="483" y="452"/>
                  </a:cubicBezTo>
                  <a:cubicBezTo>
                    <a:pt x="583" y="352"/>
                    <a:pt x="616" y="219"/>
                    <a:pt x="550" y="85"/>
                  </a:cubicBezTo>
                  <a:cubicBezTo>
                    <a:pt x="499" y="26"/>
                    <a:pt x="434" y="1"/>
                    <a:pt x="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0" name="Google Shape;16130;p35"/>
            <p:cNvSpPr/>
            <p:nvPr/>
          </p:nvSpPr>
          <p:spPr>
            <a:xfrm>
              <a:off x="8045600" y="3352425"/>
              <a:ext cx="12525" cy="11925"/>
            </a:xfrm>
            <a:custGeom>
              <a:rect b="b" l="l" r="r" t="t"/>
              <a:pathLst>
                <a:path extrusionOk="0" h="477" w="501">
                  <a:moveTo>
                    <a:pt x="240" y="0"/>
                  </a:moveTo>
                  <a:cubicBezTo>
                    <a:pt x="121" y="0"/>
                    <a:pt x="0" y="84"/>
                    <a:pt x="0" y="243"/>
                  </a:cubicBezTo>
                  <a:cubicBezTo>
                    <a:pt x="0" y="376"/>
                    <a:pt x="134" y="476"/>
                    <a:pt x="267" y="476"/>
                  </a:cubicBezTo>
                  <a:cubicBezTo>
                    <a:pt x="401" y="443"/>
                    <a:pt x="501" y="343"/>
                    <a:pt x="467" y="209"/>
                  </a:cubicBezTo>
                  <a:cubicBezTo>
                    <a:pt x="452" y="67"/>
                    <a:pt x="346" y="0"/>
                    <a:pt x="2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1" name="Google Shape;16131;p35"/>
            <p:cNvSpPr/>
            <p:nvPr/>
          </p:nvSpPr>
          <p:spPr>
            <a:xfrm>
              <a:off x="7882150" y="3492525"/>
              <a:ext cx="13350" cy="12250"/>
            </a:xfrm>
            <a:custGeom>
              <a:rect b="b" l="l" r="r" t="t"/>
              <a:pathLst>
                <a:path extrusionOk="0" h="490" w="534">
                  <a:moveTo>
                    <a:pt x="255" y="1"/>
                  </a:moveTo>
                  <a:cubicBezTo>
                    <a:pt x="192" y="1"/>
                    <a:pt x="134" y="26"/>
                    <a:pt x="100" y="76"/>
                  </a:cubicBezTo>
                  <a:cubicBezTo>
                    <a:pt x="0" y="176"/>
                    <a:pt x="0" y="343"/>
                    <a:pt x="100" y="443"/>
                  </a:cubicBezTo>
                  <a:cubicBezTo>
                    <a:pt x="145" y="473"/>
                    <a:pt x="204" y="489"/>
                    <a:pt x="264" y="489"/>
                  </a:cubicBezTo>
                  <a:cubicBezTo>
                    <a:pt x="337" y="489"/>
                    <a:pt x="412" y="465"/>
                    <a:pt x="467" y="409"/>
                  </a:cubicBezTo>
                  <a:cubicBezTo>
                    <a:pt x="534" y="309"/>
                    <a:pt x="534" y="143"/>
                    <a:pt x="434" y="76"/>
                  </a:cubicBezTo>
                  <a:cubicBezTo>
                    <a:pt x="384" y="26"/>
                    <a:pt x="317" y="1"/>
                    <a:pt x="2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2" name="Google Shape;16132;p35"/>
            <p:cNvSpPr/>
            <p:nvPr/>
          </p:nvSpPr>
          <p:spPr>
            <a:xfrm>
              <a:off x="7887150" y="3718125"/>
              <a:ext cx="12225" cy="9100"/>
            </a:xfrm>
            <a:custGeom>
              <a:rect b="b" l="l" r="r" t="t"/>
              <a:pathLst>
                <a:path extrusionOk="0" h="364" w="489">
                  <a:moveTo>
                    <a:pt x="116" y="1"/>
                  </a:moveTo>
                  <a:cubicBezTo>
                    <a:pt x="74" y="1"/>
                    <a:pt x="41" y="35"/>
                    <a:pt x="34" y="125"/>
                  </a:cubicBezTo>
                  <a:cubicBezTo>
                    <a:pt x="0" y="225"/>
                    <a:pt x="100" y="359"/>
                    <a:pt x="234" y="359"/>
                  </a:cubicBezTo>
                  <a:cubicBezTo>
                    <a:pt x="251" y="362"/>
                    <a:pt x="266" y="363"/>
                    <a:pt x="279" y="363"/>
                  </a:cubicBezTo>
                  <a:cubicBezTo>
                    <a:pt x="488" y="363"/>
                    <a:pt x="253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3" name="Google Shape;16133;p35"/>
            <p:cNvSpPr/>
            <p:nvPr/>
          </p:nvSpPr>
          <p:spPr>
            <a:xfrm>
              <a:off x="7717025" y="3831500"/>
              <a:ext cx="12525" cy="12200"/>
            </a:xfrm>
            <a:custGeom>
              <a:rect b="b" l="l" r="r" t="t"/>
              <a:pathLst>
                <a:path extrusionOk="0" h="488" w="501">
                  <a:moveTo>
                    <a:pt x="249" y="0"/>
                  </a:moveTo>
                  <a:cubicBezTo>
                    <a:pt x="195" y="0"/>
                    <a:pt x="141" y="19"/>
                    <a:pt x="101" y="60"/>
                  </a:cubicBezTo>
                  <a:cubicBezTo>
                    <a:pt x="1" y="160"/>
                    <a:pt x="1" y="327"/>
                    <a:pt x="101" y="427"/>
                  </a:cubicBezTo>
                  <a:cubicBezTo>
                    <a:pt x="142" y="469"/>
                    <a:pt x="198" y="488"/>
                    <a:pt x="253" y="488"/>
                  </a:cubicBezTo>
                  <a:cubicBezTo>
                    <a:pt x="375" y="488"/>
                    <a:pt x="501" y="397"/>
                    <a:pt x="501" y="260"/>
                  </a:cubicBezTo>
                  <a:cubicBezTo>
                    <a:pt x="501" y="98"/>
                    <a:pt x="372" y="0"/>
                    <a:pt x="2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4" name="Google Shape;16134;p35"/>
            <p:cNvSpPr/>
            <p:nvPr/>
          </p:nvSpPr>
          <p:spPr>
            <a:xfrm>
              <a:off x="7742875" y="4011800"/>
              <a:ext cx="13725" cy="8850"/>
            </a:xfrm>
            <a:custGeom>
              <a:rect b="b" l="l" r="r" t="t"/>
              <a:pathLst>
                <a:path extrusionOk="0" h="354" w="549">
                  <a:moveTo>
                    <a:pt x="84" y="1"/>
                  </a:moveTo>
                  <a:cubicBezTo>
                    <a:pt x="35" y="1"/>
                    <a:pt x="1" y="34"/>
                    <a:pt x="1" y="120"/>
                  </a:cubicBezTo>
                  <a:cubicBezTo>
                    <a:pt x="1" y="253"/>
                    <a:pt x="101" y="353"/>
                    <a:pt x="267" y="353"/>
                  </a:cubicBezTo>
                  <a:cubicBezTo>
                    <a:pt x="549" y="353"/>
                    <a:pt x="242" y="1"/>
                    <a:pt x="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5" name="Google Shape;16135;p35"/>
            <p:cNvSpPr/>
            <p:nvPr/>
          </p:nvSpPr>
          <p:spPr>
            <a:xfrm>
              <a:off x="7820600" y="3968125"/>
              <a:ext cx="14025" cy="12400"/>
            </a:xfrm>
            <a:custGeom>
              <a:rect b="b" l="l" r="r" t="t"/>
              <a:pathLst>
                <a:path extrusionOk="0" h="496" w="561">
                  <a:moveTo>
                    <a:pt x="268" y="1"/>
                  </a:moveTo>
                  <a:cubicBezTo>
                    <a:pt x="164" y="1"/>
                    <a:pt x="64" y="69"/>
                    <a:pt x="27" y="199"/>
                  </a:cubicBezTo>
                  <a:cubicBezTo>
                    <a:pt x="1" y="358"/>
                    <a:pt x="142" y="496"/>
                    <a:pt x="285" y="496"/>
                  </a:cubicBezTo>
                  <a:cubicBezTo>
                    <a:pt x="323" y="496"/>
                    <a:pt x="360" y="486"/>
                    <a:pt x="394" y="466"/>
                  </a:cubicBezTo>
                  <a:cubicBezTo>
                    <a:pt x="528" y="366"/>
                    <a:pt x="561" y="232"/>
                    <a:pt x="494" y="132"/>
                  </a:cubicBezTo>
                  <a:cubicBezTo>
                    <a:pt x="435" y="44"/>
                    <a:pt x="350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6" name="Google Shape;16136;p35"/>
            <p:cNvSpPr/>
            <p:nvPr/>
          </p:nvSpPr>
          <p:spPr>
            <a:xfrm>
              <a:off x="7800400" y="3877800"/>
              <a:ext cx="13825" cy="8125"/>
            </a:xfrm>
            <a:custGeom>
              <a:rect b="b" l="l" r="r" t="t"/>
              <a:pathLst>
                <a:path extrusionOk="0" h="325" w="553">
                  <a:moveTo>
                    <a:pt x="336" y="1"/>
                  </a:moveTo>
                  <a:cubicBezTo>
                    <a:pt x="314" y="1"/>
                    <a:pt x="291" y="3"/>
                    <a:pt x="268" y="9"/>
                  </a:cubicBezTo>
                  <a:cubicBezTo>
                    <a:pt x="0" y="33"/>
                    <a:pt x="301" y="324"/>
                    <a:pt x="457" y="324"/>
                  </a:cubicBezTo>
                  <a:cubicBezTo>
                    <a:pt x="515" y="324"/>
                    <a:pt x="553" y="284"/>
                    <a:pt x="535" y="176"/>
                  </a:cubicBezTo>
                  <a:cubicBezTo>
                    <a:pt x="535" y="65"/>
                    <a:pt x="443" y="1"/>
                    <a:pt x="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7" name="Google Shape;16137;p35"/>
            <p:cNvSpPr/>
            <p:nvPr/>
          </p:nvSpPr>
          <p:spPr>
            <a:xfrm>
              <a:off x="7671725" y="3996950"/>
              <a:ext cx="17250" cy="12325"/>
            </a:xfrm>
            <a:custGeom>
              <a:rect b="b" l="l" r="r" t="t"/>
              <a:pathLst>
                <a:path extrusionOk="0" h="493" w="690">
                  <a:moveTo>
                    <a:pt x="354" y="1"/>
                  </a:moveTo>
                  <a:cubicBezTo>
                    <a:pt x="296" y="1"/>
                    <a:pt x="234" y="24"/>
                    <a:pt x="178" y="80"/>
                  </a:cubicBezTo>
                  <a:cubicBezTo>
                    <a:pt x="1" y="257"/>
                    <a:pt x="151" y="493"/>
                    <a:pt x="336" y="493"/>
                  </a:cubicBezTo>
                  <a:cubicBezTo>
                    <a:pt x="394" y="493"/>
                    <a:pt x="456" y="469"/>
                    <a:pt x="512" y="414"/>
                  </a:cubicBezTo>
                  <a:cubicBezTo>
                    <a:pt x="689" y="236"/>
                    <a:pt x="539" y="1"/>
                    <a:pt x="3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8" name="Google Shape;16138;p35"/>
            <p:cNvSpPr/>
            <p:nvPr/>
          </p:nvSpPr>
          <p:spPr>
            <a:xfrm>
              <a:off x="7634125" y="4208550"/>
              <a:ext cx="14200" cy="12425"/>
            </a:xfrm>
            <a:custGeom>
              <a:rect b="b" l="l" r="r" t="t"/>
              <a:pathLst>
                <a:path extrusionOk="0" h="497" w="568">
                  <a:moveTo>
                    <a:pt x="298" y="1"/>
                  </a:moveTo>
                  <a:cubicBezTo>
                    <a:pt x="209" y="1"/>
                    <a:pt x="121" y="49"/>
                    <a:pt x="81" y="155"/>
                  </a:cubicBezTo>
                  <a:cubicBezTo>
                    <a:pt x="1" y="356"/>
                    <a:pt x="162" y="496"/>
                    <a:pt x="318" y="496"/>
                  </a:cubicBezTo>
                  <a:cubicBezTo>
                    <a:pt x="421" y="496"/>
                    <a:pt x="521" y="435"/>
                    <a:pt x="548" y="289"/>
                  </a:cubicBezTo>
                  <a:cubicBezTo>
                    <a:pt x="568" y="109"/>
                    <a:pt x="43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9" name="Google Shape;16139;p35"/>
            <p:cNvSpPr/>
            <p:nvPr/>
          </p:nvSpPr>
          <p:spPr>
            <a:xfrm>
              <a:off x="7685325" y="4154475"/>
              <a:ext cx="12550" cy="12325"/>
            </a:xfrm>
            <a:custGeom>
              <a:rect b="b" l="l" r="r" t="t"/>
              <a:pathLst>
                <a:path extrusionOk="0" h="493" w="502">
                  <a:moveTo>
                    <a:pt x="219" y="1"/>
                  </a:moveTo>
                  <a:cubicBezTo>
                    <a:pt x="102" y="1"/>
                    <a:pt x="1" y="97"/>
                    <a:pt x="1" y="250"/>
                  </a:cubicBezTo>
                  <a:cubicBezTo>
                    <a:pt x="1" y="387"/>
                    <a:pt x="110" y="493"/>
                    <a:pt x="232" y="493"/>
                  </a:cubicBezTo>
                  <a:cubicBezTo>
                    <a:pt x="289" y="493"/>
                    <a:pt x="348" y="470"/>
                    <a:pt x="401" y="417"/>
                  </a:cubicBezTo>
                  <a:cubicBezTo>
                    <a:pt x="501" y="317"/>
                    <a:pt x="501" y="184"/>
                    <a:pt x="401" y="83"/>
                  </a:cubicBezTo>
                  <a:cubicBezTo>
                    <a:pt x="344" y="26"/>
                    <a:pt x="279" y="1"/>
                    <a:pt x="2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0" name="Google Shape;16140;p35"/>
            <p:cNvSpPr/>
            <p:nvPr/>
          </p:nvSpPr>
          <p:spPr>
            <a:xfrm>
              <a:off x="7652825" y="4003100"/>
              <a:ext cx="11700" cy="12550"/>
            </a:xfrm>
            <a:custGeom>
              <a:rect b="b" l="l" r="r" t="t"/>
              <a:pathLst>
                <a:path extrusionOk="0" h="502" w="468">
                  <a:moveTo>
                    <a:pt x="234" y="1"/>
                  </a:moveTo>
                  <a:cubicBezTo>
                    <a:pt x="100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368"/>
                    <a:pt x="467" y="234"/>
                  </a:cubicBezTo>
                  <a:cubicBezTo>
                    <a:pt x="467" y="101"/>
                    <a:pt x="367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1" name="Google Shape;16141;p35"/>
            <p:cNvSpPr/>
            <p:nvPr/>
          </p:nvSpPr>
          <p:spPr>
            <a:xfrm>
              <a:off x="7584425" y="4090800"/>
              <a:ext cx="14000" cy="11925"/>
            </a:xfrm>
            <a:custGeom>
              <a:rect b="b" l="l" r="r" t="t"/>
              <a:pathLst>
                <a:path extrusionOk="0" h="477" w="560">
                  <a:moveTo>
                    <a:pt x="272" y="1"/>
                  </a:moveTo>
                  <a:cubicBezTo>
                    <a:pt x="204" y="1"/>
                    <a:pt x="140" y="30"/>
                    <a:pt x="101" y="95"/>
                  </a:cubicBezTo>
                  <a:cubicBezTo>
                    <a:pt x="1" y="195"/>
                    <a:pt x="34" y="362"/>
                    <a:pt x="134" y="429"/>
                  </a:cubicBezTo>
                  <a:cubicBezTo>
                    <a:pt x="184" y="462"/>
                    <a:pt x="236" y="477"/>
                    <a:pt x="286" y="477"/>
                  </a:cubicBezTo>
                  <a:cubicBezTo>
                    <a:pt x="434" y="477"/>
                    <a:pt x="559" y="345"/>
                    <a:pt x="534" y="195"/>
                  </a:cubicBezTo>
                  <a:cubicBezTo>
                    <a:pt x="494" y="73"/>
                    <a:pt x="378" y="1"/>
                    <a:pt x="2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2" name="Google Shape;16142;p35"/>
            <p:cNvSpPr/>
            <p:nvPr/>
          </p:nvSpPr>
          <p:spPr>
            <a:xfrm>
              <a:off x="7596100" y="4410900"/>
              <a:ext cx="12550" cy="12525"/>
            </a:xfrm>
            <a:custGeom>
              <a:rect b="b" l="l" r="r" t="t"/>
              <a:pathLst>
                <a:path extrusionOk="0" h="501" w="502">
                  <a:moveTo>
                    <a:pt x="268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501"/>
                    <a:pt x="234" y="501"/>
                  </a:cubicBezTo>
                  <a:cubicBezTo>
                    <a:pt x="368" y="501"/>
                    <a:pt x="468" y="401"/>
                    <a:pt x="468" y="267"/>
                  </a:cubicBezTo>
                  <a:cubicBezTo>
                    <a:pt x="501" y="134"/>
                    <a:pt x="368" y="34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3" name="Google Shape;16143;p35"/>
            <p:cNvSpPr/>
            <p:nvPr/>
          </p:nvSpPr>
          <p:spPr>
            <a:xfrm>
              <a:off x="7663175" y="4371525"/>
              <a:ext cx="13850" cy="11800"/>
            </a:xfrm>
            <a:custGeom>
              <a:rect b="b" l="l" r="r" t="t"/>
              <a:pathLst>
                <a:path extrusionOk="0" h="472" w="554">
                  <a:moveTo>
                    <a:pt x="293" y="1"/>
                  </a:moveTo>
                  <a:cubicBezTo>
                    <a:pt x="193" y="1"/>
                    <a:pt x="91" y="61"/>
                    <a:pt x="53" y="174"/>
                  </a:cubicBezTo>
                  <a:cubicBezTo>
                    <a:pt x="0" y="333"/>
                    <a:pt x="136" y="471"/>
                    <a:pt x="295" y="471"/>
                  </a:cubicBezTo>
                  <a:cubicBezTo>
                    <a:pt x="336" y="471"/>
                    <a:pt x="379" y="462"/>
                    <a:pt x="420" y="441"/>
                  </a:cubicBezTo>
                  <a:cubicBezTo>
                    <a:pt x="520" y="375"/>
                    <a:pt x="553" y="241"/>
                    <a:pt x="487" y="108"/>
                  </a:cubicBezTo>
                  <a:cubicBezTo>
                    <a:pt x="443" y="36"/>
                    <a:pt x="369" y="1"/>
                    <a:pt x="2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4" name="Google Shape;16144;p35"/>
            <p:cNvSpPr/>
            <p:nvPr/>
          </p:nvSpPr>
          <p:spPr>
            <a:xfrm>
              <a:off x="7668650" y="4265175"/>
              <a:ext cx="11700" cy="11625"/>
            </a:xfrm>
            <a:custGeom>
              <a:rect b="b" l="l" r="r" t="t"/>
              <a:pathLst>
                <a:path extrusionOk="0" h="465" w="468">
                  <a:moveTo>
                    <a:pt x="234" y="0"/>
                  </a:moveTo>
                  <a:cubicBezTo>
                    <a:pt x="118" y="0"/>
                    <a:pt x="1" y="75"/>
                    <a:pt x="1" y="225"/>
                  </a:cubicBezTo>
                  <a:cubicBezTo>
                    <a:pt x="1" y="345"/>
                    <a:pt x="81" y="464"/>
                    <a:pt x="193" y="464"/>
                  </a:cubicBezTo>
                  <a:cubicBezTo>
                    <a:pt x="207" y="464"/>
                    <a:pt x="220" y="462"/>
                    <a:pt x="234" y="459"/>
                  </a:cubicBezTo>
                  <a:cubicBezTo>
                    <a:pt x="368" y="459"/>
                    <a:pt x="468" y="359"/>
                    <a:pt x="468" y="225"/>
                  </a:cubicBezTo>
                  <a:cubicBezTo>
                    <a:pt x="468" y="75"/>
                    <a:pt x="351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5" name="Google Shape;16145;p35"/>
            <p:cNvSpPr/>
            <p:nvPr/>
          </p:nvSpPr>
          <p:spPr>
            <a:xfrm>
              <a:off x="7511050" y="4236600"/>
              <a:ext cx="12525" cy="12550"/>
            </a:xfrm>
            <a:custGeom>
              <a:rect b="b" l="l" r="r" t="t"/>
              <a:pathLst>
                <a:path extrusionOk="0" h="502" w="501">
                  <a:moveTo>
                    <a:pt x="267" y="1"/>
                  </a:moveTo>
                  <a:cubicBezTo>
                    <a:pt x="134" y="1"/>
                    <a:pt x="0" y="101"/>
                    <a:pt x="0" y="234"/>
                  </a:cubicBezTo>
                  <a:cubicBezTo>
                    <a:pt x="0" y="368"/>
                    <a:pt x="100" y="501"/>
                    <a:pt x="234" y="501"/>
                  </a:cubicBezTo>
                  <a:cubicBezTo>
                    <a:pt x="367" y="501"/>
                    <a:pt x="467" y="401"/>
                    <a:pt x="501" y="268"/>
                  </a:cubicBezTo>
                  <a:cubicBezTo>
                    <a:pt x="501" y="134"/>
                    <a:pt x="401" y="34"/>
                    <a:pt x="2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6" name="Google Shape;16146;p35"/>
            <p:cNvSpPr/>
            <p:nvPr/>
          </p:nvSpPr>
          <p:spPr>
            <a:xfrm>
              <a:off x="7323400" y="4488125"/>
              <a:ext cx="16200" cy="11800"/>
            </a:xfrm>
            <a:custGeom>
              <a:rect b="b" l="l" r="r" t="t"/>
              <a:pathLst>
                <a:path extrusionOk="0" h="472" w="648">
                  <a:moveTo>
                    <a:pt x="286" y="0"/>
                  </a:moveTo>
                  <a:cubicBezTo>
                    <a:pt x="221" y="0"/>
                    <a:pt x="156" y="25"/>
                    <a:pt x="101" y="80"/>
                  </a:cubicBezTo>
                  <a:cubicBezTo>
                    <a:pt x="1" y="180"/>
                    <a:pt x="34" y="347"/>
                    <a:pt x="134" y="414"/>
                  </a:cubicBezTo>
                  <a:cubicBezTo>
                    <a:pt x="182" y="455"/>
                    <a:pt x="233" y="472"/>
                    <a:pt x="283" y="472"/>
                  </a:cubicBezTo>
                  <a:cubicBezTo>
                    <a:pt x="479" y="472"/>
                    <a:pt x="647" y="206"/>
                    <a:pt x="435" y="47"/>
                  </a:cubicBezTo>
                  <a:cubicBezTo>
                    <a:pt x="390" y="17"/>
                    <a:pt x="338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7" name="Google Shape;16147;p35"/>
            <p:cNvSpPr/>
            <p:nvPr/>
          </p:nvSpPr>
          <p:spPr>
            <a:xfrm>
              <a:off x="7411475" y="4455925"/>
              <a:ext cx="17525" cy="12725"/>
            </a:xfrm>
            <a:custGeom>
              <a:rect b="b" l="l" r="r" t="t"/>
              <a:pathLst>
                <a:path extrusionOk="0" h="509" w="701">
                  <a:moveTo>
                    <a:pt x="367" y="0"/>
                  </a:moveTo>
                  <a:cubicBezTo>
                    <a:pt x="330" y="0"/>
                    <a:pt x="289" y="11"/>
                    <a:pt x="247" y="34"/>
                  </a:cubicBezTo>
                  <a:cubicBezTo>
                    <a:pt x="1" y="157"/>
                    <a:pt x="124" y="509"/>
                    <a:pt x="355" y="509"/>
                  </a:cubicBezTo>
                  <a:cubicBezTo>
                    <a:pt x="374" y="509"/>
                    <a:pt x="394" y="506"/>
                    <a:pt x="414" y="501"/>
                  </a:cubicBezTo>
                  <a:cubicBezTo>
                    <a:pt x="701" y="386"/>
                    <a:pt x="593" y="0"/>
                    <a:pt x="3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8" name="Google Shape;16148;p35"/>
            <p:cNvSpPr/>
            <p:nvPr/>
          </p:nvSpPr>
          <p:spPr>
            <a:xfrm>
              <a:off x="7490925" y="4186175"/>
              <a:ext cx="15150" cy="11550"/>
            </a:xfrm>
            <a:custGeom>
              <a:rect b="b" l="l" r="r" t="t"/>
              <a:pathLst>
                <a:path extrusionOk="0" h="462" w="606">
                  <a:moveTo>
                    <a:pt x="322" y="0"/>
                  </a:moveTo>
                  <a:cubicBezTo>
                    <a:pt x="107" y="0"/>
                    <a:pt x="1" y="331"/>
                    <a:pt x="238" y="450"/>
                  </a:cubicBezTo>
                  <a:cubicBezTo>
                    <a:pt x="262" y="458"/>
                    <a:pt x="287" y="462"/>
                    <a:pt x="313" y="462"/>
                  </a:cubicBezTo>
                  <a:cubicBezTo>
                    <a:pt x="398" y="462"/>
                    <a:pt x="488" y="418"/>
                    <a:pt x="538" y="317"/>
                  </a:cubicBezTo>
                  <a:cubicBezTo>
                    <a:pt x="605" y="183"/>
                    <a:pt x="538" y="50"/>
                    <a:pt x="405" y="16"/>
                  </a:cubicBezTo>
                  <a:cubicBezTo>
                    <a:pt x="376" y="5"/>
                    <a:pt x="348" y="0"/>
                    <a:pt x="3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9" name="Google Shape;16149;p35"/>
            <p:cNvSpPr/>
            <p:nvPr/>
          </p:nvSpPr>
          <p:spPr>
            <a:xfrm>
              <a:off x="7410150" y="4255275"/>
              <a:ext cx="13350" cy="12025"/>
            </a:xfrm>
            <a:custGeom>
              <a:rect b="b" l="l" r="r" t="t"/>
              <a:pathLst>
                <a:path extrusionOk="0" h="481" w="534">
                  <a:moveTo>
                    <a:pt x="282" y="1"/>
                  </a:moveTo>
                  <a:cubicBezTo>
                    <a:pt x="232" y="1"/>
                    <a:pt x="180" y="17"/>
                    <a:pt x="134" y="54"/>
                  </a:cubicBezTo>
                  <a:cubicBezTo>
                    <a:pt x="33" y="154"/>
                    <a:pt x="0" y="288"/>
                    <a:pt x="100" y="388"/>
                  </a:cubicBezTo>
                  <a:cubicBezTo>
                    <a:pt x="151" y="451"/>
                    <a:pt x="220" y="481"/>
                    <a:pt x="289" y="481"/>
                  </a:cubicBezTo>
                  <a:cubicBezTo>
                    <a:pt x="402" y="481"/>
                    <a:pt x="513" y="400"/>
                    <a:pt x="534" y="254"/>
                  </a:cubicBezTo>
                  <a:cubicBezTo>
                    <a:pt x="534" y="110"/>
                    <a:pt x="413" y="1"/>
                    <a:pt x="2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0" name="Google Shape;16150;p35"/>
            <p:cNvSpPr/>
            <p:nvPr/>
          </p:nvSpPr>
          <p:spPr>
            <a:xfrm>
              <a:off x="7369275" y="4467400"/>
              <a:ext cx="14775" cy="11950"/>
            </a:xfrm>
            <a:custGeom>
              <a:rect b="b" l="l" r="r" t="t"/>
              <a:pathLst>
                <a:path extrusionOk="0" h="478" w="591">
                  <a:moveTo>
                    <a:pt x="299" y="0"/>
                  </a:moveTo>
                  <a:cubicBezTo>
                    <a:pt x="191" y="0"/>
                    <a:pt x="95" y="65"/>
                    <a:pt x="67" y="175"/>
                  </a:cubicBezTo>
                  <a:cubicBezTo>
                    <a:pt x="1" y="276"/>
                    <a:pt x="67" y="409"/>
                    <a:pt x="201" y="476"/>
                  </a:cubicBezTo>
                  <a:cubicBezTo>
                    <a:pt x="212" y="477"/>
                    <a:pt x="224" y="478"/>
                    <a:pt x="235" y="478"/>
                  </a:cubicBezTo>
                  <a:cubicBezTo>
                    <a:pt x="478" y="478"/>
                    <a:pt x="591" y="136"/>
                    <a:pt x="368" y="9"/>
                  </a:cubicBezTo>
                  <a:cubicBezTo>
                    <a:pt x="345" y="3"/>
                    <a:pt x="322" y="0"/>
                    <a:pt x="2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1" name="Google Shape;16151;p35"/>
            <p:cNvSpPr/>
            <p:nvPr/>
          </p:nvSpPr>
          <p:spPr>
            <a:xfrm>
              <a:off x="7042225" y="4605825"/>
              <a:ext cx="17650" cy="12750"/>
            </a:xfrm>
            <a:custGeom>
              <a:rect b="b" l="l" r="r" t="t"/>
              <a:pathLst>
                <a:path extrusionOk="0" h="510" w="706">
                  <a:moveTo>
                    <a:pt x="376" y="0"/>
                  </a:moveTo>
                  <a:cubicBezTo>
                    <a:pt x="333" y="0"/>
                    <a:pt x="287" y="13"/>
                    <a:pt x="240" y="42"/>
                  </a:cubicBezTo>
                  <a:cubicBezTo>
                    <a:pt x="1" y="202"/>
                    <a:pt x="164" y="510"/>
                    <a:pt x="376" y="510"/>
                  </a:cubicBezTo>
                  <a:cubicBezTo>
                    <a:pt x="429" y="510"/>
                    <a:pt x="486" y="490"/>
                    <a:pt x="540" y="443"/>
                  </a:cubicBezTo>
                  <a:cubicBezTo>
                    <a:pt x="705" y="278"/>
                    <a:pt x="576" y="0"/>
                    <a:pt x="3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2" name="Google Shape;16152;p35"/>
            <p:cNvSpPr/>
            <p:nvPr/>
          </p:nvSpPr>
          <p:spPr>
            <a:xfrm>
              <a:off x="7059050" y="4717775"/>
              <a:ext cx="14200" cy="11875"/>
            </a:xfrm>
            <a:custGeom>
              <a:rect b="b" l="l" r="r" t="t"/>
              <a:pathLst>
                <a:path extrusionOk="0" h="475" w="568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384"/>
                    <a:pt x="101" y="474"/>
                    <a:pt x="215" y="474"/>
                  </a:cubicBezTo>
                  <a:cubicBezTo>
                    <a:pt x="233" y="474"/>
                    <a:pt x="250" y="472"/>
                    <a:pt x="268" y="468"/>
                  </a:cubicBezTo>
                  <a:cubicBezTo>
                    <a:pt x="568" y="435"/>
                    <a:pt x="501" y="1"/>
                    <a:pt x="2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3" name="Google Shape;16153;p35"/>
            <p:cNvSpPr/>
            <p:nvPr/>
          </p:nvSpPr>
          <p:spPr>
            <a:xfrm>
              <a:off x="7155175" y="4645975"/>
              <a:ext cx="15650" cy="12650"/>
            </a:xfrm>
            <a:custGeom>
              <a:rect b="b" l="l" r="r" t="t"/>
              <a:pathLst>
                <a:path extrusionOk="0" h="506" w="626">
                  <a:moveTo>
                    <a:pt x="320" y="1"/>
                  </a:moveTo>
                  <a:cubicBezTo>
                    <a:pt x="138" y="1"/>
                    <a:pt x="0" y="217"/>
                    <a:pt x="125" y="404"/>
                  </a:cubicBezTo>
                  <a:cubicBezTo>
                    <a:pt x="168" y="469"/>
                    <a:pt x="239" y="506"/>
                    <a:pt x="320" y="506"/>
                  </a:cubicBezTo>
                  <a:cubicBezTo>
                    <a:pt x="364" y="506"/>
                    <a:pt x="412" y="495"/>
                    <a:pt x="459" y="471"/>
                  </a:cubicBezTo>
                  <a:cubicBezTo>
                    <a:pt x="626" y="338"/>
                    <a:pt x="559" y="71"/>
                    <a:pt x="359" y="4"/>
                  </a:cubicBezTo>
                  <a:cubicBezTo>
                    <a:pt x="346" y="2"/>
                    <a:pt x="333" y="1"/>
                    <a:pt x="3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4" name="Google Shape;16154;p35"/>
            <p:cNvSpPr/>
            <p:nvPr/>
          </p:nvSpPr>
          <p:spPr>
            <a:xfrm>
              <a:off x="7070725" y="4559000"/>
              <a:ext cx="15875" cy="12025"/>
            </a:xfrm>
            <a:custGeom>
              <a:rect b="b" l="l" r="r" t="t"/>
              <a:pathLst>
                <a:path extrusionOk="0" h="481" w="635">
                  <a:moveTo>
                    <a:pt x="324" y="1"/>
                  </a:moveTo>
                  <a:cubicBezTo>
                    <a:pt x="254" y="1"/>
                    <a:pt x="189" y="26"/>
                    <a:pt x="134" y="81"/>
                  </a:cubicBezTo>
                  <a:cubicBezTo>
                    <a:pt x="1" y="247"/>
                    <a:pt x="134" y="481"/>
                    <a:pt x="334" y="481"/>
                  </a:cubicBezTo>
                  <a:cubicBezTo>
                    <a:pt x="568" y="481"/>
                    <a:pt x="635" y="214"/>
                    <a:pt x="501" y="47"/>
                  </a:cubicBezTo>
                  <a:cubicBezTo>
                    <a:pt x="441" y="17"/>
                    <a:pt x="381" y="1"/>
                    <a:pt x="3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5" name="Google Shape;16155;p35"/>
            <p:cNvSpPr/>
            <p:nvPr/>
          </p:nvSpPr>
          <p:spPr>
            <a:xfrm>
              <a:off x="6751625" y="4734900"/>
              <a:ext cx="17350" cy="12150"/>
            </a:xfrm>
            <a:custGeom>
              <a:rect b="b" l="l" r="r" t="t"/>
              <a:pathLst>
                <a:path extrusionOk="0" h="486" w="694">
                  <a:moveTo>
                    <a:pt x="349" y="0"/>
                  </a:moveTo>
                  <a:cubicBezTo>
                    <a:pt x="320" y="0"/>
                    <a:pt x="289" y="5"/>
                    <a:pt x="256" y="16"/>
                  </a:cubicBezTo>
                  <a:cubicBezTo>
                    <a:pt x="0" y="130"/>
                    <a:pt x="107" y="486"/>
                    <a:pt x="330" y="486"/>
                  </a:cubicBezTo>
                  <a:cubicBezTo>
                    <a:pt x="369" y="486"/>
                    <a:pt x="411" y="475"/>
                    <a:pt x="456" y="450"/>
                  </a:cubicBezTo>
                  <a:cubicBezTo>
                    <a:pt x="694" y="331"/>
                    <a:pt x="587" y="0"/>
                    <a:pt x="3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6" name="Google Shape;16156;p35"/>
            <p:cNvSpPr/>
            <p:nvPr/>
          </p:nvSpPr>
          <p:spPr>
            <a:xfrm>
              <a:off x="6794700" y="4821825"/>
              <a:ext cx="15325" cy="12200"/>
            </a:xfrm>
            <a:custGeom>
              <a:rect b="b" l="l" r="r" t="t"/>
              <a:pathLst>
                <a:path extrusionOk="0" h="488" w="613">
                  <a:moveTo>
                    <a:pt x="264" y="1"/>
                  </a:moveTo>
                  <a:cubicBezTo>
                    <a:pt x="244" y="1"/>
                    <a:pt x="223" y="3"/>
                    <a:pt x="201" y="9"/>
                  </a:cubicBezTo>
                  <a:cubicBezTo>
                    <a:pt x="67" y="75"/>
                    <a:pt x="1" y="209"/>
                    <a:pt x="67" y="342"/>
                  </a:cubicBezTo>
                  <a:cubicBezTo>
                    <a:pt x="93" y="444"/>
                    <a:pt x="196" y="488"/>
                    <a:pt x="288" y="488"/>
                  </a:cubicBezTo>
                  <a:cubicBezTo>
                    <a:pt x="316" y="488"/>
                    <a:pt x="344" y="483"/>
                    <a:pt x="367" y="476"/>
                  </a:cubicBezTo>
                  <a:cubicBezTo>
                    <a:pt x="612" y="322"/>
                    <a:pt x="49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7" name="Google Shape;16157;p35"/>
            <p:cNvSpPr/>
            <p:nvPr/>
          </p:nvSpPr>
          <p:spPr>
            <a:xfrm>
              <a:off x="7086750" y="4620525"/>
              <a:ext cx="13200" cy="12125"/>
            </a:xfrm>
            <a:custGeom>
              <a:rect b="b" l="l" r="r" t="t"/>
              <a:pathLst>
                <a:path extrusionOk="0" h="485" w="528">
                  <a:moveTo>
                    <a:pt x="264" y="1"/>
                  </a:moveTo>
                  <a:cubicBezTo>
                    <a:pt x="156" y="1"/>
                    <a:pt x="46" y="72"/>
                    <a:pt x="27" y="188"/>
                  </a:cubicBezTo>
                  <a:cubicBezTo>
                    <a:pt x="0" y="347"/>
                    <a:pt x="142" y="485"/>
                    <a:pt x="285" y="485"/>
                  </a:cubicBezTo>
                  <a:cubicBezTo>
                    <a:pt x="322" y="485"/>
                    <a:pt x="359" y="476"/>
                    <a:pt x="394" y="455"/>
                  </a:cubicBezTo>
                  <a:cubicBezTo>
                    <a:pt x="494" y="355"/>
                    <a:pt x="527" y="222"/>
                    <a:pt x="461" y="122"/>
                  </a:cubicBezTo>
                  <a:cubicBezTo>
                    <a:pt x="419" y="38"/>
                    <a:pt x="342" y="1"/>
                    <a:pt x="2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8" name="Google Shape;16158;p35"/>
            <p:cNvSpPr/>
            <p:nvPr/>
          </p:nvSpPr>
          <p:spPr>
            <a:xfrm>
              <a:off x="7102200" y="4536600"/>
              <a:ext cx="13600" cy="11350"/>
            </a:xfrm>
            <a:custGeom>
              <a:rect b="b" l="l" r="r" t="t"/>
              <a:pathLst>
                <a:path extrusionOk="0" h="454" w="544">
                  <a:moveTo>
                    <a:pt x="273" y="1"/>
                  </a:moveTo>
                  <a:cubicBezTo>
                    <a:pt x="165" y="1"/>
                    <a:pt x="70" y="60"/>
                    <a:pt x="43" y="143"/>
                  </a:cubicBezTo>
                  <a:cubicBezTo>
                    <a:pt x="1" y="331"/>
                    <a:pt x="142" y="453"/>
                    <a:pt x="286" y="453"/>
                  </a:cubicBezTo>
                  <a:cubicBezTo>
                    <a:pt x="372" y="453"/>
                    <a:pt x="460" y="409"/>
                    <a:pt x="510" y="310"/>
                  </a:cubicBezTo>
                  <a:cubicBezTo>
                    <a:pt x="543" y="176"/>
                    <a:pt x="476" y="43"/>
                    <a:pt x="343" y="9"/>
                  </a:cubicBezTo>
                  <a:cubicBezTo>
                    <a:pt x="319" y="3"/>
                    <a:pt x="296" y="1"/>
                    <a:pt x="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9" name="Google Shape;16159;p35"/>
            <p:cNvSpPr/>
            <p:nvPr/>
          </p:nvSpPr>
          <p:spPr>
            <a:xfrm>
              <a:off x="7048425" y="4676625"/>
              <a:ext cx="14825" cy="12300"/>
            </a:xfrm>
            <a:custGeom>
              <a:rect b="b" l="l" r="r" t="t"/>
              <a:pathLst>
                <a:path extrusionOk="0" h="492" w="593">
                  <a:moveTo>
                    <a:pt x="313" y="0"/>
                  </a:moveTo>
                  <a:cubicBezTo>
                    <a:pt x="219" y="0"/>
                    <a:pt x="110" y="44"/>
                    <a:pt x="59" y="146"/>
                  </a:cubicBezTo>
                  <a:cubicBezTo>
                    <a:pt x="0" y="293"/>
                    <a:pt x="122" y="491"/>
                    <a:pt x="289" y="491"/>
                  </a:cubicBezTo>
                  <a:cubicBezTo>
                    <a:pt x="312" y="491"/>
                    <a:pt x="335" y="487"/>
                    <a:pt x="359" y="479"/>
                  </a:cubicBezTo>
                  <a:cubicBezTo>
                    <a:pt x="559" y="413"/>
                    <a:pt x="593" y="112"/>
                    <a:pt x="392" y="12"/>
                  </a:cubicBezTo>
                  <a:cubicBezTo>
                    <a:pt x="369" y="4"/>
                    <a:pt x="341" y="0"/>
                    <a:pt x="3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0" name="Google Shape;16160;p35"/>
            <p:cNvSpPr/>
            <p:nvPr/>
          </p:nvSpPr>
          <p:spPr>
            <a:xfrm>
              <a:off x="7209375" y="4622800"/>
              <a:ext cx="11500" cy="10325"/>
            </a:xfrm>
            <a:custGeom>
              <a:rect b="b" l="l" r="r" t="t"/>
              <a:pathLst>
                <a:path extrusionOk="0" h="413" w="460">
                  <a:moveTo>
                    <a:pt x="328" y="0"/>
                  </a:moveTo>
                  <a:cubicBezTo>
                    <a:pt x="184" y="0"/>
                    <a:pt x="1" y="413"/>
                    <a:pt x="186" y="413"/>
                  </a:cubicBezTo>
                  <a:cubicBezTo>
                    <a:pt x="206" y="413"/>
                    <a:pt x="230" y="408"/>
                    <a:pt x="259" y="397"/>
                  </a:cubicBezTo>
                  <a:cubicBezTo>
                    <a:pt x="392" y="364"/>
                    <a:pt x="459" y="231"/>
                    <a:pt x="426" y="97"/>
                  </a:cubicBezTo>
                  <a:cubicBezTo>
                    <a:pt x="400" y="28"/>
                    <a:pt x="366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1" name="Google Shape;16161;p35"/>
            <p:cNvSpPr/>
            <p:nvPr/>
          </p:nvSpPr>
          <p:spPr>
            <a:xfrm>
              <a:off x="7235150" y="4491550"/>
              <a:ext cx="11575" cy="10275"/>
            </a:xfrm>
            <a:custGeom>
              <a:rect b="b" l="l" r="r" t="t"/>
              <a:pathLst>
                <a:path extrusionOk="0" h="411" w="463">
                  <a:moveTo>
                    <a:pt x="203" y="1"/>
                  </a:moveTo>
                  <a:cubicBezTo>
                    <a:pt x="1" y="1"/>
                    <a:pt x="201" y="410"/>
                    <a:pt x="340" y="410"/>
                  </a:cubicBezTo>
                  <a:cubicBezTo>
                    <a:pt x="377" y="410"/>
                    <a:pt x="409" y="382"/>
                    <a:pt x="429" y="310"/>
                  </a:cubicBezTo>
                  <a:cubicBezTo>
                    <a:pt x="462" y="210"/>
                    <a:pt x="395" y="77"/>
                    <a:pt x="262" y="10"/>
                  </a:cubicBezTo>
                  <a:cubicBezTo>
                    <a:pt x="239" y="4"/>
                    <a:pt x="219" y="1"/>
                    <a:pt x="2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2" name="Google Shape;16162;p35"/>
            <p:cNvSpPr/>
            <p:nvPr/>
          </p:nvSpPr>
          <p:spPr>
            <a:xfrm>
              <a:off x="6961125" y="4466650"/>
              <a:ext cx="13725" cy="8950"/>
            </a:xfrm>
            <a:custGeom>
              <a:rect b="b" l="l" r="r" t="t"/>
              <a:pathLst>
                <a:path extrusionOk="0" h="358" w="549">
                  <a:moveTo>
                    <a:pt x="323" y="0"/>
                  </a:moveTo>
                  <a:cubicBezTo>
                    <a:pt x="310" y="0"/>
                    <a:pt x="296" y="2"/>
                    <a:pt x="282" y="5"/>
                  </a:cubicBezTo>
                  <a:cubicBezTo>
                    <a:pt x="1" y="5"/>
                    <a:pt x="307" y="358"/>
                    <a:pt x="465" y="358"/>
                  </a:cubicBezTo>
                  <a:cubicBezTo>
                    <a:pt x="514" y="358"/>
                    <a:pt x="549" y="325"/>
                    <a:pt x="549" y="239"/>
                  </a:cubicBezTo>
                  <a:cubicBezTo>
                    <a:pt x="519" y="120"/>
                    <a:pt x="436" y="0"/>
                    <a:pt x="3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3" name="Google Shape;16163;p35"/>
            <p:cNvSpPr/>
            <p:nvPr/>
          </p:nvSpPr>
          <p:spPr>
            <a:xfrm>
              <a:off x="6739650" y="4718400"/>
              <a:ext cx="15450" cy="12625"/>
            </a:xfrm>
            <a:custGeom>
              <a:rect b="b" l="l" r="r" t="t"/>
              <a:pathLst>
                <a:path extrusionOk="0" h="505" w="618">
                  <a:moveTo>
                    <a:pt x="268" y="1"/>
                  </a:moveTo>
                  <a:cubicBezTo>
                    <a:pt x="209" y="1"/>
                    <a:pt x="151" y="26"/>
                    <a:pt x="101" y="76"/>
                  </a:cubicBezTo>
                  <a:cubicBezTo>
                    <a:pt x="1" y="176"/>
                    <a:pt x="1" y="343"/>
                    <a:pt x="101" y="443"/>
                  </a:cubicBezTo>
                  <a:cubicBezTo>
                    <a:pt x="151" y="486"/>
                    <a:pt x="206" y="504"/>
                    <a:pt x="259" y="504"/>
                  </a:cubicBezTo>
                  <a:cubicBezTo>
                    <a:pt x="452" y="504"/>
                    <a:pt x="618" y="259"/>
                    <a:pt x="435" y="76"/>
                  </a:cubicBezTo>
                  <a:cubicBezTo>
                    <a:pt x="385" y="26"/>
                    <a:pt x="326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4" name="Google Shape;16164;p35"/>
            <p:cNvSpPr/>
            <p:nvPr/>
          </p:nvSpPr>
          <p:spPr>
            <a:xfrm>
              <a:off x="6834725" y="4775825"/>
              <a:ext cx="15550" cy="11875"/>
            </a:xfrm>
            <a:custGeom>
              <a:rect b="b" l="l" r="r" t="t"/>
              <a:pathLst>
                <a:path extrusionOk="0" h="475" w="622">
                  <a:moveTo>
                    <a:pt x="314" y="1"/>
                  </a:moveTo>
                  <a:cubicBezTo>
                    <a:pt x="288" y="1"/>
                    <a:pt x="261" y="5"/>
                    <a:pt x="234" y="14"/>
                  </a:cubicBezTo>
                  <a:cubicBezTo>
                    <a:pt x="34" y="81"/>
                    <a:pt x="1" y="347"/>
                    <a:pt x="201" y="448"/>
                  </a:cubicBezTo>
                  <a:cubicBezTo>
                    <a:pt x="238" y="466"/>
                    <a:pt x="275" y="474"/>
                    <a:pt x="311" y="474"/>
                  </a:cubicBezTo>
                  <a:cubicBezTo>
                    <a:pt x="404" y="474"/>
                    <a:pt x="486" y="420"/>
                    <a:pt x="534" y="347"/>
                  </a:cubicBezTo>
                  <a:cubicBezTo>
                    <a:pt x="621" y="174"/>
                    <a:pt x="483" y="1"/>
                    <a:pt x="3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5" name="Google Shape;16165;p35"/>
            <p:cNvSpPr/>
            <p:nvPr/>
          </p:nvSpPr>
          <p:spPr>
            <a:xfrm>
              <a:off x="6995075" y="4609500"/>
              <a:ext cx="13125" cy="12075"/>
            </a:xfrm>
            <a:custGeom>
              <a:rect b="b" l="l" r="r" t="t"/>
              <a:pathLst>
                <a:path extrusionOk="0" h="483" w="525">
                  <a:moveTo>
                    <a:pt x="263" y="1"/>
                  </a:moveTo>
                  <a:cubicBezTo>
                    <a:pt x="152" y="1"/>
                    <a:pt x="45" y="73"/>
                    <a:pt x="25" y="196"/>
                  </a:cubicBezTo>
                  <a:cubicBezTo>
                    <a:pt x="0" y="365"/>
                    <a:pt x="117" y="482"/>
                    <a:pt x="247" y="482"/>
                  </a:cubicBezTo>
                  <a:cubicBezTo>
                    <a:pt x="295" y="482"/>
                    <a:pt x="346" y="466"/>
                    <a:pt x="392" y="429"/>
                  </a:cubicBezTo>
                  <a:cubicBezTo>
                    <a:pt x="492" y="362"/>
                    <a:pt x="525" y="196"/>
                    <a:pt x="458" y="96"/>
                  </a:cubicBezTo>
                  <a:cubicBezTo>
                    <a:pt x="406" y="31"/>
                    <a:pt x="334" y="1"/>
                    <a:pt x="2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6" name="Google Shape;16166;p35"/>
            <p:cNvSpPr/>
            <p:nvPr/>
          </p:nvSpPr>
          <p:spPr>
            <a:xfrm>
              <a:off x="6850925" y="4559950"/>
              <a:ext cx="14550" cy="8050"/>
            </a:xfrm>
            <a:custGeom>
              <a:rect b="b" l="l" r="r" t="t"/>
              <a:pathLst>
                <a:path extrusionOk="0" h="322" w="582">
                  <a:moveTo>
                    <a:pt x="252" y="1"/>
                  </a:moveTo>
                  <a:cubicBezTo>
                    <a:pt x="144" y="1"/>
                    <a:pt x="47" y="66"/>
                    <a:pt x="20" y="176"/>
                  </a:cubicBezTo>
                  <a:cubicBezTo>
                    <a:pt x="1" y="282"/>
                    <a:pt x="48" y="321"/>
                    <a:pt x="116" y="321"/>
                  </a:cubicBezTo>
                  <a:cubicBezTo>
                    <a:pt x="284" y="321"/>
                    <a:pt x="581" y="81"/>
                    <a:pt x="320" y="9"/>
                  </a:cubicBezTo>
                  <a:cubicBezTo>
                    <a:pt x="297" y="4"/>
                    <a:pt x="274" y="1"/>
                    <a:pt x="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7" name="Google Shape;16167;p35"/>
            <p:cNvSpPr/>
            <p:nvPr/>
          </p:nvSpPr>
          <p:spPr>
            <a:xfrm>
              <a:off x="6566200" y="4806975"/>
              <a:ext cx="13375" cy="11775"/>
            </a:xfrm>
            <a:custGeom>
              <a:rect b="b" l="l" r="r" t="t"/>
              <a:pathLst>
                <a:path extrusionOk="0" h="471" w="535">
                  <a:moveTo>
                    <a:pt x="258" y="1"/>
                  </a:moveTo>
                  <a:cubicBezTo>
                    <a:pt x="213" y="1"/>
                    <a:pt x="170" y="12"/>
                    <a:pt x="134" y="35"/>
                  </a:cubicBezTo>
                  <a:cubicBezTo>
                    <a:pt x="34" y="102"/>
                    <a:pt x="1" y="269"/>
                    <a:pt x="67" y="369"/>
                  </a:cubicBezTo>
                  <a:cubicBezTo>
                    <a:pt x="110" y="434"/>
                    <a:pt x="195" y="470"/>
                    <a:pt x="277" y="470"/>
                  </a:cubicBezTo>
                  <a:cubicBezTo>
                    <a:pt x="322" y="470"/>
                    <a:pt x="365" y="459"/>
                    <a:pt x="401" y="436"/>
                  </a:cubicBezTo>
                  <a:cubicBezTo>
                    <a:pt x="501" y="369"/>
                    <a:pt x="534" y="202"/>
                    <a:pt x="468" y="102"/>
                  </a:cubicBezTo>
                  <a:cubicBezTo>
                    <a:pt x="425" y="38"/>
                    <a:pt x="340" y="1"/>
                    <a:pt x="2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8" name="Google Shape;16168;p35"/>
            <p:cNvSpPr/>
            <p:nvPr/>
          </p:nvSpPr>
          <p:spPr>
            <a:xfrm>
              <a:off x="6721325" y="4802850"/>
              <a:ext cx="11700" cy="11700"/>
            </a:xfrm>
            <a:custGeom>
              <a:rect b="b" l="l" r="r" t="t"/>
              <a:pathLst>
                <a:path extrusionOk="0" h="468" w="468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cubicBezTo>
                    <a:pt x="367" y="467"/>
                    <a:pt x="467" y="367"/>
                    <a:pt x="467" y="234"/>
                  </a:cubicBezTo>
                  <a:cubicBezTo>
                    <a:pt x="467" y="100"/>
                    <a:pt x="367" y="0"/>
                    <a:pt x="2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9" name="Google Shape;16169;p35"/>
            <p:cNvSpPr/>
            <p:nvPr/>
          </p:nvSpPr>
          <p:spPr>
            <a:xfrm>
              <a:off x="6751825" y="4610875"/>
              <a:ext cx="15375" cy="12075"/>
            </a:xfrm>
            <a:custGeom>
              <a:rect b="b" l="l" r="r" t="t"/>
              <a:pathLst>
                <a:path extrusionOk="0" h="483" w="615">
                  <a:moveTo>
                    <a:pt x="357" y="1"/>
                  </a:moveTo>
                  <a:cubicBezTo>
                    <a:pt x="99" y="1"/>
                    <a:pt x="1" y="412"/>
                    <a:pt x="281" y="474"/>
                  </a:cubicBezTo>
                  <a:cubicBezTo>
                    <a:pt x="304" y="480"/>
                    <a:pt x="327" y="483"/>
                    <a:pt x="349" y="483"/>
                  </a:cubicBezTo>
                  <a:cubicBezTo>
                    <a:pt x="457" y="483"/>
                    <a:pt x="554" y="418"/>
                    <a:pt x="581" y="307"/>
                  </a:cubicBezTo>
                  <a:cubicBezTo>
                    <a:pt x="615" y="174"/>
                    <a:pt x="548" y="41"/>
                    <a:pt x="415" y="7"/>
                  </a:cubicBezTo>
                  <a:cubicBezTo>
                    <a:pt x="395" y="3"/>
                    <a:pt x="375" y="1"/>
                    <a:pt x="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0" name="Google Shape;16170;p35"/>
            <p:cNvSpPr/>
            <p:nvPr/>
          </p:nvSpPr>
          <p:spPr>
            <a:xfrm>
              <a:off x="6538675" y="4677375"/>
              <a:ext cx="10800" cy="10350"/>
            </a:xfrm>
            <a:custGeom>
              <a:rect b="b" l="l" r="r" t="t"/>
              <a:pathLst>
                <a:path extrusionOk="0" h="414" w="432">
                  <a:moveTo>
                    <a:pt x="266" y="1"/>
                  </a:moveTo>
                  <a:cubicBezTo>
                    <a:pt x="249" y="1"/>
                    <a:pt x="227" y="5"/>
                    <a:pt x="201" y="16"/>
                  </a:cubicBezTo>
                  <a:cubicBezTo>
                    <a:pt x="68" y="49"/>
                    <a:pt x="1" y="183"/>
                    <a:pt x="34" y="316"/>
                  </a:cubicBezTo>
                  <a:cubicBezTo>
                    <a:pt x="53" y="385"/>
                    <a:pt x="83" y="413"/>
                    <a:pt x="116" y="413"/>
                  </a:cubicBezTo>
                  <a:cubicBezTo>
                    <a:pt x="246" y="413"/>
                    <a:pt x="431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1" name="Google Shape;16171;p35"/>
            <p:cNvSpPr/>
            <p:nvPr/>
          </p:nvSpPr>
          <p:spPr>
            <a:xfrm>
              <a:off x="6497825" y="4844025"/>
              <a:ext cx="13775" cy="11975"/>
            </a:xfrm>
            <a:custGeom>
              <a:rect b="b" l="l" r="r" t="t"/>
              <a:pathLst>
                <a:path extrusionOk="0" h="479" w="551">
                  <a:moveTo>
                    <a:pt x="263" y="0"/>
                  </a:moveTo>
                  <a:cubicBezTo>
                    <a:pt x="167" y="0"/>
                    <a:pt x="69" y="50"/>
                    <a:pt x="34" y="155"/>
                  </a:cubicBezTo>
                  <a:cubicBezTo>
                    <a:pt x="0" y="288"/>
                    <a:pt x="34" y="421"/>
                    <a:pt x="167" y="455"/>
                  </a:cubicBezTo>
                  <a:cubicBezTo>
                    <a:pt x="200" y="471"/>
                    <a:pt x="233" y="479"/>
                    <a:pt x="265" y="479"/>
                  </a:cubicBezTo>
                  <a:cubicBezTo>
                    <a:pt x="425" y="479"/>
                    <a:pt x="551" y="288"/>
                    <a:pt x="467" y="121"/>
                  </a:cubicBezTo>
                  <a:cubicBezTo>
                    <a:pt x="436" y="42"/>
                    <a:pt x="351" y="0"/>
                    <a:pt x="2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2" name="Google Shape;16172;p35"/>
            <p:cNvSpPr/>
            <p:nvPr/>
          </p:nvSpPr>
          <p:spPr>
            <a:xfrm>
              <a:off x="6503650" y="4755725"/>
              <a:ext cx="14600" cy="12150"/>
            </a:xfrm>
            <a:custGeom>
              <a:rect b="b" l="l" r="r" t="t"/>
              <a:pathLst>
                <a:path extrusionOk="0" h="486" w="584">
                  <a:moveTo>
                    <a:pt x="265" y="1"/>
                  </a:moveTo>
                  <a:cubicBezTo>
                    <a:pt x="192" y="1"/>
                    <a:pt x="119" y="35"/>
                    <a:pt x="68" y="117"/>
                  </a:cubicBezTo>
                  <a:cubicBezTo>
                    <a:pt x="1" y="217"/>
                    <a:pt x="34" y="384"/>
                    <a:pt x="134" y="451"/>
                  </a:cubicBezTo>
                  <a:cubicBezTo>
                    <a:pt x="182" y="475"/>
                    <a:pt x="229" y="486"/>
                    <a:pt x="273" y="486"/>
                  </a:cubicBezTo>
                  <a:cubicBezTo>
                    <a:pt x="354" y="486"/>
                    <a:pt x="425" y="449"/>
                    <a:pt x="468" y="384"/>
                  </a:cubicBezTo>
                  <a:cubicBezTo>
                    <a:pt x="583" y="176"/>
                    <a:pt x="427" y="1"/>
                    <a:pt x="2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3" name="Google Shape;16173;p35"/>
            <p:cNvSpPr/>
            <p:nvPr/>
          </p:nvSpPr>
          <p:spPr>
            <a:xfrm>
              <a:off x="6542025" y="4796050"/>
              <a:ext cx="13375" cy="12500"/>
            </a:xfrm>
            <a:custGeom>
              <a:rect b="b" l="l" r="r" t="t"/>
              <a:pathLst>
                <a:path extrusionOk="0" h="500" w="535">
                  <a:moveTo>
                    <a:pt x="268" y="1"/>
                  </a:moveTo>
                  <a:cubicBezTo>
                    <a:pt x="201" y="1"/>
                    <a:pt x="136" y="34"/>
                    <a:pt x="100" y="106"/>
                  </a:cubicBezTo>
                  <a:cubicBezTo>
                    <a:pt x="0" y="172"/>
                    <a:pt x="0" y="339"/>
                    <a:pt x="100" y="439"/>
                  </a:cubicBezTo>
                  <a:cubicBezTo>
                    <a:pt x="142" y="481"/>
                    <a:pt x="196" y="500"/>
                    <a:pt x="249" y="500"/>
                  </a:cubicBezTo>
                  <a:cubicBezTo>
                    <a:pt x="323" y="500"/>
                    <a:pt x="395" y="464"/>
                    <a:pt x="434" y="406"/>
                  </a:cubicBezTo>
                  <a:cubicBezTo>
                    <a:pt x="534" y="306"/>
                    <a:pt x="534" y="139"/>
                    <a:pt x="434" y="72"/>
                  </a:cubicBezTo>
                  <a:cubicBezTo>
                    <a:pt x="388" y="26"/>
                    <a:pt x="327" y="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4" name="Google Shape;16174;p35"/>
            <p:cNvSpPr/>
            <p:nvPr/>
          </p:nvSpPr>
          <p:spPr>
            <a:xfrm>
              <a:off x="6597250" y="4759025"/>
              <a:ext cx="14000" cy="12175"/>
            </a:xfrm>
            <a:custGeom>
              <a:rect b="b" l="l" r="r" t="t"/>
              <a:pathLst>
                <a:path extrusionOk="0" h="487" w="560">
                  <a:moveTo>
                    <a:pt x="287" y="0"/>
                  </a:moveTo>
                  <a:cubicBezTo>
                    <a:pt x="176" y="0"/>
                    <a:pt x="66" y="80"/>
                    <a:pt x="26" y="219"/>
                  </a:cubicBezTo>
                  <a:cubicBezTo>
                    <a:pt x="1" y="372"/>
                    <a:pt x="132" y="486"/>
                    <a:pt x="285" y="486"/>
                  </a:cubicBezTo>
                  <a:cubicBezTo>
                    <a:pt x="331" y="486"/>
                    <a:pt x="380" y="476"/>
                    <a:pt x="427" y="452"/>
                  </a:cubicBezTo>
                  <a:cubicBezTo>
                    <a:pt x="527" y="352"/>
                    <a:pt x="560" y="219"/>
                    <a:pt x="493" y="119"/>
                  </a:cubicBezTo>
                  <a:cubicBezTo>
                    <a:pt x="439" y="38"/>
                    <a:pt x="363" y="0"/>
                    <a:pt x="2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5" name="Google Shape;16175;p35"/>
            <p:cNvSpPr/>
            <p:nvPr/>
          </p:nvSpPr>
          <p:spPr>
            <a:xfrm>
              <a:off x="6373650" y="4648275"/>
              <a:ext cx="14125" cy="11775"/>
            </a:xfrm>
            <a:custGeom>
              <a:rect b="b" l="l" r="r" t="t"/>
              <a:pathLst>
                <a:path extrusionOk="0" h="471" w="565">
                  <a:moveTo>
                    <a:pt x="304" y="0"/>
                  </a:moveTo>
                  <a:cubicBezTo>
                    <a:pt x="205" y="0"/>
                    <a:pt x="115" y="44"/>
                    <a:pt x="64" y="146"/>
                  </a:cubicBezTo>
                  <a:cubicBezTo>
                    <a:pt x="1" y="335"/>
                    <a:pt x="163" y="471"/>
                    <a:pt x="316" y="471"/>
                  </a:cubicBezTo>
                  <a:cubicBezTo>
                    <a:pt x="406" y="471"/>
                    <a:pt x="494" y="424"/>
                    <a:pt x="531" y="312"/>
                  </a:cubicBezTo>
                  <a:cubicBezTo>
                    <a:pt x="564" y="179"/>
                    <a:pt x="498" y="46"/>
                    <a:pt x="397" y="12"/>
                  </a:cubicBezTo>
                  <a:cubicBezTo>
                    <a:pt x="366" y="4"/>
                    <a:pt x="334" y="0"/>
                    <a:pt x="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6" name="Google Shape;16176;p35"/>
            <p:cNvSpPr/>
            <p:nvPr/>
          </p:nvSpPr>
          <p:spPr>
            <a:xfrm>
              <a:off x="6077525" y="4779175"/>
              <a:ext cx="14700" cy="12050"/>
            </a:xfrm>
            <a:custGeom>
              <a:rect b="b" l="l" r="r" t="t"/>
              <a:pathLst>
                <a:path extrusionOk="0" h="482" w="588">
                  <a:moveTo>
                    <a:pt x="280" y="0"/>
                  </a:moveTo>
                  <a:cubicBezTo>
                    <a:pt x="254" y="0"/>
                    <a:pt x="227" y="4"/>
                    <a:pt x="201" y="13"/>
                  </a:cubicBezTo>
                  <a:cubicBezTo>
                    <a:pt x="67" y="47"/>
                    <a:pt x="0" y="180"/>
                    <a:pt x="34" y="314"/>
                  </a:cubicBezTo>
                  <a:cubicBezTo>
                    <a:pt x="70" y="422"/>
                    <a:pt x="165" y="481"/>
                    <a:pt x="265" y="481"/>
                  </a:cubicBezTo>
                  <a:cubicBezTo>
                    <a:pt x="350" y="481"/>
                    <a:pt x="440" y="439"/>
                    <a:pt x="501" y="347"/>
                  </a:cubicBezTo>
                  <a:cubicBezTo>
                    <a:pt x="587" y="174"/>
                    <a:pt x="449" y="0"/>
                    <a:pt x="2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7" name="Google Shape;16177;p35"/>
            <p:cNvSpPr/>
            <p:nvPr/>
          </p:nvSpPr>
          <p:spPr>
            <a:xfrm>
              <a:off x="6213475" y="4808550"/>
              <a:ext cx="14625" cy="8650"/>
            </a:xfrm>
            <a:custGeom>
              <a:rect b="b" l="l" r="r" t="t"/>
              <a:pathLst>
                <a:path extrusionOk="0" h="346" w="585">
                  <a:moveTo>
                    <a:pt x="480" y="1"/>
                  </a:moveTo>
                  <a:cubicBezTo>
                    <a:pt x="314" y="1"/>
                    <a:pt x="0" y="267"/>
                    <a:pt x="266" y="339"/>
                  </a:cubicBezTo>
                  <a:cubicBezTo>
                    <a:pt x="284" y="344"/>
                    <a:pt x="302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8" name="Google Shape;16178;p35"/>
            <p:cNvSpPr/>
            <p:nvPr/>
          </p:nvSpPr>
          <p:spPr>
            <a:xfrm>
              <a:off x="6312250" y="4734175"/>
              <a:ext cx="15475" cy="12000"/>
            </a:xfrm>
            <a:custGeom>
              <a:rect b="b" l="l" r="r" t="t"/>
              <a:pathLst>
                <a:path extrusionOk="0" h="480" w="619">
                  <a:moveTo>
                    <a:pt x="314" y="0"/>
                  </a:moveTo>
                  <a:cubicBezTo>
                    <a:pt x="142" y="0"/>
                    <a:pt x="1" y="199"/>
                    <a:pt x="118" y="346"/>
                  </a:cubicBezTo>
                  <a:cubicBezTo>
                    <a:pt x="140" y="435"/>
                    <a:pt x="222" y="479"/>
                    <a:pt x="303" y="479"/>
                  </a:cubicBezTo>
                  <a:cubicBezTo>
                    <a:pt x="344" y="479"/>
                    <a:pt x="385" y="468"/>
                    <a:pt x="418" y="446"/>
                  </a:cubicBezTo>
                  <a:cubicBezTo>
                    <a:pt x="619" y="346"/>
                    <a:pt x="585" y="79"/>
                    <a:pt x="385" y="12"/>
                  </a:cubicBezTo>
                  <a:cubicBezTo>
                    <a:pt x="361" y="4"/>
                    <a:pt x="337" y="0"/>
                    <a:pt x="3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9" name="Google Shape;16179;p35"/>
            <p:cNvSpPr/>
            <p:nvPr/>
          </p:nvSpPr>
          <p:spPr>
            <a:xfrm>
              <a:off x="6189150" y="4662400"/>
              <a:ext cx="17775" cy="12400"/>
            </a:xfrm>
            <a:custGeom>
              <a:rect b="b" l="l" r="r" t="t"/>
              <a:pathLst>
                <a:path extrusionOk="0" h="496" w="711">
                  <a:moveTo>
                    <a:pt x="357" y="0"/>
                  </a:moveTo>
                  <a:cubicBezTo>
                    <a:pt x="111" y="0"/>
                    <a:pt x="1" y="391"/>
                    <a:pt x="272" y="481"/>
                  </a:cubicBezTo>
                  <a:cubicBezTo>
                    <a:pt x="304" y="491"/>
                    <a:pt x="334" y="495"/>
                    <a:pt x="362" y="495"/>
                  </a:cubicBezTo>
                  <a:cubicBezTo>
                    <a:pt x="627" y="495"/>
                    <a:pt x="710" y="105"/>
                    <a:pt x="439" y="14"/>
                  </a:cubicBezTo>
                  <a:cubicBezTo>
                    <a:pt x="410" y="5"/>
                    <a:pt x="383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0" name="Google Shape;16180;p35"/>
            <p:cNvSpPr/>
            <p:nvPr/>
          </p:nvSpPr>
          <p:spPr>
            <a:xfrm>
              <a:off x="6111725" y="4753875"/>
              <a:ext cx="15500" cy="12150"/>
            </a:xfrm>
            <a:custGeom>
              <a:rect b="b" l="l" r="r" t="t"/>
              <a:pathLst>
                <a:path extrusionOk="0" h="486" w="620">
                  <a:moveTo>
                    <a:pt x="279" y="0"/>
                  </a:moveTo>
                  <a:cubicBezTo>
                    <a:pt x="231" y="0"/>
                    <a:pt x="181" y="17"/>
                    <a:pt x="133" y="58"/>
                  </a:cubicBezTo>
                  <a:cubicBezTo>
                    <a:pt x="0" y="125"/>
                    <a:pt x="0" y="291"/>
                    <a:pt x="67" y="392"/>
                  </a:cubicBezTo>
                  <a:cubicBezTo>
                    <a:pt x="125" y="450"/>
                    <a:pt x="194" y="485"/>
                    <a:pt x="268" y="485"/>
                  </a:cubicBezTo>
                  <a:cubicBezTo>
                    <a:pt x="322" y="485"/>
                    <a:pt x="378" y="467"/>
                    <a:pt x="434" y="425"/>
                  </a:cubicBezTo>
                  <a:cubicBezTo>
                    <a:pt x="620" y="265"/>
                    <a:pt x="467" y="0"/>
                    <a:pt x="2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1" name="Google Shape;16181;p35"/>
            <p:cNvSpPr/>
            <p:nvPr/>
          </p:nvSpPr>
          <p:spPr>
            <a:xfrm>
              <a:off x="6199300" y="4781025"/>
              <a:ext cx="14625" cy="8675"/>
            </a:xfrm>
            <a:custGeom>
              <a:rect b="b" l="l" r="r" t="t"/>
              <a:pathLst>
                <a:path extrusionOk="0" h="347" w="585">
                  <a:moveTo>
                    <a:pt x="480" y="1"/>
                  </a:moveTo>
                  <a:cubicBezTo>
                    <a:pt x="314" y="1"/>
                    <a:pt x="0" y="267"/>
                    <a:pt x="266" y="340"/>
                  </a:cubicBezTo>
                  <a:cubicBezTo>
                    <a:pt x="284" y="344"/>
                    <a:pt x="301" y="346"/>
                    <a:pt x="319" y="346"/>
                  </a:cubicBezTo>
                  <a:cubicBezTo>
                    <a:pt x="433" y="346"/>
                    <a:pt x="538" y="255"/>
                    <a:pt x="567" y="139"/>
                  </a:cubicBezTo>
                  <a:cubicBezTo>
                    <a:pt x="585" y="39"/>
                    <a:pt x="543" y="1"/>
                    <a:pt x="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2" name="Google Shape;16182;p35"/>
            <p:cNvSpPr/>
            <p:nvPr/>
          </p:nvSpPr>
          <p:spPr>
            <a:xfrm>
              <a:off x="6266350" y="4691625"/>
              <a:ext cx="15500" cy="12225"/>
            </a:xfrm>
            <a:custGeom>
              <a:rect b="b" l="l" r="r" t="t"/>
              <a:pathLst>
                <a:path extrusionOk="0" h="489" w="620">
                  <a:moveTo>
                    <a:pt x="357" y="0"/>
                  </a:moveTo>
                  <a:cubicBezTo>
                    <a:pt x="176" y="0"/>
                    <a:pt x="1" y="236"/>
                    <a:pt x="153" y="413"/>
                  </a:cubicBezTo>
                  <a:cubicBezTo>
                    <a:pt x="203" y="463"/>
                    <a:pt x="270" y="488"/>
                    <a:pt x="336" y="488"/>
                  </a:cubicBezTo>
                  <a:cubicBezTo>
                    <a:pt x="403" y="488"/>
                    <a:pt x="470" y="463"/>
                    <a:pt x="520" y="413"/>
                  </a:cubicBezTo>
                  <a:cubicBezTo>
                    <a:pt x="587" y="313"/>
                    <a:pt x="620" y="180"/>
                    <a:pt x="520" y="80"/>
                  </a:cubicBezTo>
                  <a:cubicBezTo>
                    <a:pt x="472" y="24"/>
                    <a:pt x="414" y="0"/>
                    <a:pt x="3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3" name="Google Shape;16183;p35"/>
            <p:cNvSpPr/>
            <p:nvPr/>
          </p:nvSpPr>
          <p:spPr>
            <a:xfrm>
              <a:off x="6097575" y="4607500"/>
              <a:ext cx="14175" cy="11900"/>
            </a:xfrm>
            <a:custGeom>
              <a:rect b="b" l="l" r="r" t="t"/>
              <a:pathLst>
                <a:path extrusionOk="0" h="476" w="567">
                  <a:moveTo>
                    <a:pt x="308" y="0"/>
                  </a:moveTo>
                  <a:cubicBezTo>
                    <a:pt x="211" y="0"/>
                    <a:pt x="93" y="60"/>
                    <a:pt x="66" y="142"/>
                  </a:cubicBezTo>
                  <a:cubicBezTo>
                    <a:pt x="1" y="337"/>
                    <a:pt x="161" y="476"/>
                    <a:pt x="309" y="476"/>
                  </a:cubicBezTo>
                  <a:cubicBezTo>
                    <a:pt x="388" y="476"/>
                    <a:pt x="464" y="436"/>
                    <a:pt x="499" y="342"/>
                  </a:cubicBezTo>
                  <a:cubicBezTo>
                    <a:pt x="566" y="209"/>
                    <a:pt x="499" y="75"/>
                    <a:pt x="366" y="9"/>
                  </a:cubicBezTo>
                  <a:cubicBezTo>
                    <a:pt x="348" y="3"/>
                    <a:pt x="328" y="0"/>
                    <a:pt x="3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4" name="Google Shape;16184;p35"/>
            <p:cNvSpPr/>
            <p:nvPr/>
          </p:nvSpPr>
          <p:spPr>
            <a:xfrm>
              <a:off x="5980775" y="4731600"/>
              <a:ext cx="13175" cy="12500"/>
            </a:xfrm>
            <a:custGeom>
              <a:rect b="b" l="l" r="r" t="t"/>
              <a:pathLst>
                <a:path extrusionOk="0" h="500" w="527">
                  <a:moveTo>
                    <a:pt x="267" y="0"/>
                  </a:moveTo>
                  <a:cubicBezTo>
                    <a:pt x="222" y="0"/>
                    <a:pt x="176" y="15"/>
                    <a:pt x="134" y="48"/>
                  </a:cubicBezTo>
                  <a:cubicBezTo>
                    <a:pt x="34" y="148"/>
                    <a:pt x="1" y="282"/>
                    <a:pt x="68" y="415"/>
                  </a:cubicBezTo>
                  <a:cubicBezTo>
                    <a:pt x="114" y="474"/>
                    <a:pt x="182" y="499"/>
                    <a:pt x="250" y="499"/>
                  </a:cubicBezTo>
                  <a:cubicBezTo>
                    <a:pt x="375" y="499"/>
                    <a:pt x="501" y="412"/>
                    <a:pt x="501" y="282"/>
                  </a:cubicBezTo>
                  <a:cubicBezTo>
                    <a:pt x="526" y="132"/>
                    <a:pt x="401" y="0"/>
                    <a:pt x="2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5" name="Google Shape;16185;p35"/>
            <p:cNvSpPr/>
            <p:nvPr/>
          </p:nvSpPr>
          <p:spPr>
            <a:xfrm>
              <a:off x="6082525" y="474842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7" y="443"/>
                    <a:pt x="201" y="476"/>
                  </a:cubicBezTo>
                  <a:cubicBezTo>
                    <a:pt x="219" y="481"/>
                    <a:pt x="236" y="483"/>
                    <a:pt x="254" y="483"/>
                  </a:cubicBezTo>
                  <a:cubicBezTo>
                    <a:pt x="368" y="483"/>
                    <a:pt x="472" y="396"/>
                    <a:pt x="501" y="309"/>
                  </a:cubicBezTo>
                  <a:cubicBezTo>
                    <a:pt x="534" y="176"/>
                    <a:pt x="468" y="42"/>
                    <a:pt x="334" y="9"/>
                  </a:cubicBezTo>
                  <a:cubicBezTo>
                    <a:pt x="311" y="3"/>
                    <a:pt x="288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6" name="Google Shape;16186;p35"/>
            <p:cNvSpPr/>
            <p:nvPr/>
          </p:nvSpPr>
          <p:spPr>
            <a:xfrm>
              <a:off x="6136350" y="4683150"/>
              <a:ext cx="14575" cy="11525"/>
            </a:xfrm>
            <a:custGeom>
              <a:rect b="b" l="l" r="r" t="t"/>
              <a:pathLst>
                <a:path extrusionOk="0" h="461" w="583">
                  <a:moveTo>
                    <a:pt x="328" y="0"/>
                  </a:moveTo>
                  <a:cubicBezTo>
                    <a:pt x="147" y="0"/>
                    <a:pt x="0" y="211"/>
                    <a:pt x="149" y="385"/>
                  </a:cubicBezTo>
                  <a:cubicBezTo>
                    <a:pt x="199" y="435"/>
                    <a:pt x="266" y="460"/>
                    <a:pt x="328" y="460"/>
                  </a:cubicBezTo>
                  <a:cubicBezTo>
                    <a:pt x="391" y="460"/>
                    <a:pt x="449" y="435"/>
                    <a:pt x="483" y="385"/>
                  </a:cubicBezTo>
                  <a:cubicBezTo>
                    <a:pt x="583" y="318"/>
                    <a:pt x="583" y="152"/>
                    <a:pt x="516" y="85"/>
                  </a:cubicBezTo>
                  <a:cubicBezTo>
                    <a:pt x="456" y="25"/>
                    <a:pt x="390" y="0"/>
                    <a:pt x="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7" name="Google Shape;16187;p35"/>
            <p:cNvSpPr/>
            <p:nvPr/>
          </p:nvSpPr>
          <p:spPr>
            <a:xfrm>
              <a:off x="5972675" y="4545325"/>
              <a:ext cx="15650" cy="12450"/>
            </a:xfrm>
            <a:custGeom>
              <a:rect b="b" l="l" r="r" t="t"/>
              <a:pathLst>
                <a:path extrusionOk="0" h="498" w="626">
                  <a:moveTo>
                    <a:pt x="310" y="0"/>
                  </a:moveTo>
                  <a:cubicBezTo>
                    <a:pt x="236" y="0"/>
                    <a:pt x="164" y="36"/>
                    <a:pt x="125" y="94"/>
                  </a:cubicBezTo>
                  <a:cubicBezTo>
                    <a:pt x="0" y="281"/>
                    <a:pt x="138" y="497"/>
                    <a:pt x="320" y="497"/>
                  </a:cubicBezTo>
                  <a:cubicBezTo>
                    <a:pt x="332" y="497"/>
                    <a:pt x="345" y="496"/>
                    <a:pt x="358" y="494"/>
                  </a:cubicBezTo>
                  <a:cubicBezTo>
                    <a:pt x="592" y="428"/>
                    <a:pt x="625" y="161"/>
                    <a:pt x="458" y="61"/>
                  </a:cubicBezTo>
                  <a:cubicBezTo>
                    <a:pt x="416" y="19"/>
                    <a:pt x="363" y="0"/>
                    <a:pt x="3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8" name="Google Shape;16188;p35"/>
            <p:cNvSpPr/>
            <p:nvPr/>
          </p:nvSpPr>
          <p:spPr>
            <a:xfrm>
              <a:off x="5663900" y="4575875"/>
              <a:ext cx="11700" cy="11850"/>
            </a:xfrm>
            <a:custGeom>
              <a:rect b="b" l="l" r="r" t="t"/>
              <a:pathLst>
                <a:path extrusionOk="0" h="474" w="468">
                  <a:moveTo>
                    <a:pt x="193" y="1"/>
                  </a:moveTo>
                  <a:cubicBezTo>
                    <a:pt x="80" y="1"/>
                    <a:pt x="0" y="120"/>
                    <a:pt x="0" y="240"/>
                  </a:cubicBezTo>
                  <a:cubicBezTo>
                    <a:pt x="0" y="373"/>
                    <a:pt x="100" y="473"/>
                    <a:pt x="234" y="473"/>
                  </a:cubicBezTo>
                  <a:cubicBezTo>
                    <a:pt x="367" y="473"/>
                    <a:pt x="467" y="373"/>
                    <a:pt x="467" y="240"/>
                  </a:cubicBezTo>
                  <a:cubicBezTo>
                    <a:pt x="467" y="120"/>
                    <a:pt x="387" y="1"/>
                    <a:pt x="275" y="1"/>
                  </a:cubicBezTo>
                  <a:cubicBezTo>
                    <a:pt x="262" y="1"/>
                    <a:pt x="248" y="3"/>
                    <a:pt x="234" y="6"/>
                  </a:cubicBezTo>
                  <a:cubicBezTo>
                    <a:pt x="220" y="3"/>
                    <a:pt x="206" y="1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9" name="Google Shape;16189;p35"/>
            <p:cNvSpPr/>
            <p:nvPr/>
          </p:nvSpPr>
          <p:spPr>
            <a:xfrm>
              <a:off x="5740825" y="4697700"/>
              <a:ext cx="15650" cy="12025"/>
            </a:xfrm>
            <a:custGeom>
              <a:rect b="b" l="l" r="r" t="t"/>
              <a:pathLst>
                <a:path extrusionOk="0" h="481" w="626">
                  <a:moveTo>
                    <a:pt x="320" y="0"/>
                  </a:moveTo>
                  <a:cubicBezTo>
                    <a:pt x="138" y="0"/>
                    <a:pt x="1" y="214"/>
                    <a:pt x="126" y="370"/>
                  </a:cubicBezTo>
                  <a:cubicBezTo>
                    <a:pt x="165" y="448"/>
                    <a:pt x="238" y="481"/>
                    <a:pt x="312" y="481"/>
                  </a:cubicBezTo>
                  <a:cubicBezTo>
                    <a:pt x="365" y="481"/>
                    <a:pt x="418" y="465"/>
                    <a:pt x="459" y="437"/>
                  </a:cubicBezTo>
                  <a:cubicBezTo>
                    <a:pt x="626" y="304"/>
                    <a:pt x="593" y="37"/>
                    <a:pt x="359" y="3"/>
                  </a:cubicBezTo>
                  <a:cubicBezTo>
                    <a:pt x="346" y="1"/>
                    <a:pt x="333" y="0"/>
                    <a:pt x="3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0" name="Google Shape;16190;p35"/>
            <p:cNvSpPr/>
            <p:nvPr/>
          </p:nvSpPr>
          <p:spPr>
            <a:xfrm>
              <a:off x="5898225" y="4665075"/>
              <a:ext cx="12525" cy="11875"/>
            </a:xfrm>
            <a:custGeom>
              <a:rect b="b" l="l" r="r" t="t"/>
              <a:pathLst>
                <a:path extrusionOk="0" h="475" w="501">
                  <a:moveTo>
                    <a:pt x="285" y="1"/>
                  </a:moveTo>
                  <a:cubicBezTo>
                    <a:pt x="269" y="1"/>
                    <a:pt x="252" y="3"/>
                    <a:pt x="234" y="7"/>
                  </a:cubicBezTo>
                  <a:cubicBezTo>
                    <a:pt x="101" y="7"/>
                    <a:pt x="1" y="107"/>
                    <a:pt x="1" y="241"/>
                  </a:cubicBezTo>
                  <a:cubicBezTo>
                    <a:pt x="34" y="374"/>
                    <a:pt x="134" y="474"/>
                    <a:pt x="267" y="474"/>
                  </a:cubicBezTo>
                  <a:cubicBezTo>
                    <a:pt x="401" y="474"/>
                    <a:pt x="501" y="341"/>
                    <a:pt x="501" y="208"/>
                  </a:cubicBezTo>
                  <a:cubicBezTo>
                    <a:pt x="472" y="92"/>
                    <a:pt x="393" y="1"/>
                    <a:pt x="2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1" name="Google Shape;16191;p35"/>
            <p:cNvSpPr/>
            <p:nvPr/>
          </p:nvSpPr>
          <p:spPr>
            <a:xfrm>
              <a:off x="5876550" y="4570700"/>
              <a:ext cx="15525" cy="12350"/>
            </a:xfrm>
            <a:custGeom>
              <a:rect b="b" l="l" r="r" t="t"/>
              <a:pathLst>
                <a:path extrusionOk="0" h="494" w="621">
                  <a:moveTo>
                    <a:pt x="294" y="1"/>
                  </a:moveTo>
                  <a:cubicBezTo>
                    <a:pt x="263" y="1"/>
                    <a:pt x="232" y="5"/>
                    <a:pt x="200" y="13"/>
                  </a:cubicBezTo>
                  <a:cubicBezTo>
                    <a:pt x="0" y="113"/>
                    <a:pt x="34" y="413"/>
                    <a:pt x="234" y="480"/>
                  </a:cubicBezTo>
                  <a:cubicBezTo>
                    <a:pt x="261" y="489"/>
                    <a:pt x="287" y="493"/>
                    <a:pt x="314" y="493"/>
                  </a:cubicBezTo>
                  <a:cubicBezTo>
                    <a:pt x="482" y="493"/>
                    <a:pt x="621" y="320"/>
                    <a:pt x="534" y="146"/>
                  </a:cubicBezTo>
                  <a:cubicBezTo>
                    <a:pt x="483" y="44"/>
                    <a:pt x="393" y="1"/>
                    <a:pt x="2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2" name="Google Shape;16192;p35"/>
            <p:cNvSpPr/>
            <p:nvPr/>
          </p:nvSpPr>
          <p:spPr>
            <a:xfrm>
              <a:off x="5769225" y="4569300"/>
              <a:ext cx="14775" cy="12575"/>
            </a:xfrm>
            <a:custGeom>
              <a:rect b="b" l="l" r="r" t="t"/>
              <a:pathLst>
                <a:path extrusionOk="0" h="503" w="591">
                  <a:moveTo>
                    <a:pt x="327" y="1"/>
                  </a:moveTo>
                  <a:cubicBezTo>
                    <a:pt x="53" y="1"/>
                    <a:pt x="1" y="438"/>
                    <a:pt x="290" y="503"/>
                  </a:cubicBezTo>
                  <a:cubicBezTo>
                    <a:pt x="424" y="503"/>
                    <a:pt x="557" y="403"/>
                    <a:pt x="557" y="269"/>
                  </a:cubicBezTo>
                  <a:cubicBezTo>
                    <a:pt x="591" y="136"/>
                    <a:pt x="491" y="36"/>
                    <a:pt x="357" y="2"/>
                  </a:cubicBezTo>
                  <a:cubicBezTo>
                    <a:pt x="347" y="1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3" name="Google Shape;16193;p35"/>
            <p:cNvSpPr/>
            <p:nvPr/>
          </p:nvSpPr>
          <p:spPr>
            <a:xfrm>
              <a:off x="5721825" y="4680475"/>
              <a:ext cx="15075" cy="12100"/>
            </a:xfrm>
            <a:custGeom>
              <a:rect b="b" l="l" r="r" t="t"/>
              <a:pathLst>
                <a:path extrusionOk="0" h="484" w="603">
                  <a:moveTo>
                    <a:pt x="298" y="0"/>
                  </a:moveTo>
                  <a:cubicBezTo>
                    <a:pt x="209" y="0"/>
                    <a:pt x="122" y="47"/>
                    <a:pt x="85" y="159"/>
                  </a:cubicBezTo>
                  <a:cubicBezTo>
                    <a:pt x="1" y="348"/>
                    <a:pt x="155" y="484"/>
                    <a:pt x="305" y="484"/>
                  </a:cubicBezTo>
                  <a:cubicBezTo>
                    <a:pt x="394" y="484"/>
                    <a:pt x="482" y="437"/>
                    <a:pt x="519" y="325"/>
                  </a:cubicBezTo>
                  <a:cubicBezTo>
                    <a:pt x="603" y="136"/>
                    <a:pt x="449" y="0"/>
                    <a:pt x="2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4" name="Google Shape;16194;p35"/>
            <p:cNvSpPr/>
            <p:nvPr/>
          </p:nvSpPr>
          <p:spPr>
            <a:xfrm>
              <a:off x="5857375" y="4686900"/>
              <a:ext cx="13175" cy="12600"/>
            </a:xfrm>
            <a:custGeom>
              <a:rect b="b" l="l" r="r" t="t"/>
              <a:pathLst>
                <a:path extrusionOk="0" h="504" w="527">
                  <a:moveTo>
                    <a:pt x="289" y="0"/>
                  </a:moveTo>
                  <a:cubicBezTo>
                    <a:pt x="282" y="0"/>
                    <a:pt x="275" y="1"/>
                    <a:pt x="267" y="2"/>
                  </a:cubicBezTo>
                  <a:cubicBezTo>
                    <a:pt x="134" y="2"/>
                    <a:pt x="33" y="102"/>
                    <a:pt x="33" y="235"/>
                  </a:cubicBezTo>
                  <a:cubicBezTo>
                    <a:pt x="0" y="369"/>
                    <a:pt x="134" y="502"/>
                    <a:pt x="267" y="502"/>
                  </a:cubicBezTo>
                  <a:cubicBezTo>
                    <a:pt x="275" y="503"/>
                    <a:pt x="282" y="503"/>
                    <a:pt x="289" y="503"/>
                  </a:cubicBezTo>
                  <a:cubicBezTo>
                    <a:pt x="526" y="503"/>
                    <a:pt x="526" y="0"/>
                    <a:pt x="2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5" name="Google Shape;16195;p35"/>
            <p:cNvSpPr/>
            <p:nvPr/>
          </p:nvSpPr>
          <p:spPr>
            <a:xfrm>
              <a:off x="6004125" y="4545000"/>
              <a:ext cx="16300" cy="11900"/>
            </a:xfrm>
            <a:custGeom>
              <a:rect b="b" l="l" r="r" t="t"/>
              <a:pathLst>
                <a:path extrusionOk="0" h="476" w="652">
                  <a:moveTo>
                    <a:pt x="298" y="1"/>
                  </a:moveTo>
                  <a:cubicBezTo>
                    <a:pt x="256" y="1"/>
                    <a:pt x="212" y="13"/>
                    <a:pt x="168" y="40"/>
                  </a:cubicBezTo>
                  <a:cubicBezTo>
                    <a:pt x="34" y="107"/>
                    <a:pt x="1" y="274"/>
                    <a:pt x="68" y="374"/>
                  </a:cubicBezTo>
                  <a:cubicBezTo>
                    <a:pt x="132" y="438"/>
                    <a:pt x="211" y="475"/>
                    <a:pt x="285" y="475"/>
                  </a:cubicBezTo>
                  <a:cubicBezTo>
                    <a:pt x="326" y="475"/>
                    <a:pt x="366" y="464"/>
                    <a:pt x="401" y="441"/>
                  </a:cubicBezTo>
                  <a:lnTo>
                    <a:pt x="401" y="474"/>
                  </a:lnTo>
                  <a:cubicBezTo>
                    <a:pt x="652" y="307"/>
                    <a:pt x="507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6" name="Google Shape;16196;p35"/>
            <p:cNvSpPr/>
            <p:nvPr/>
          </p:nvSpPr>
          <p:spPr>
            <a:xfrm>
              <a:off x="5808225" y="4480725"/>
              <a:ext cx="11650" cy="10250"/>
            </a:xfrm>
            <a:custGeom>
              <a:rect b="b" l="l" r="r" t="t"/>
              <a:pathLst>
                <a:path extrusionOk="0" h="410" w="466">
                  <a:moveTo>
                    <a:pt x="205" y="0"/>
                  </a:moveTo>
                  <a:cubicBezTo>
                    <a:pt x="1" y="0"/>
                    <a:pt x="183" y="410"/>
                    <a:pt x="331" y="410"/>
                  </a:cubicBezTo>
                  <a:cubicBezTo>
                    <a:pt x="369" y="410"/>
                    <a:pt x="406" y="381"/>
                    <a:pt x="432" y="310"/>
                  </a:cubicBezTo>
                  <a:cubicBezTo>
                    <a:pt x="465" y="176"/>
                    <a:pt x="365" y="43"/>
                    <a:pt x="265" y="9"/>
                  </a:cubicBezTo>
                  <a:cubicBezTo>
                    <a:pt x="242" y="3"/>
                    <a:pt x="222" y="0"/>
                    <a:pt x="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7" name="Google Shape;16197;p35"/>
            <p:cNvSpPr/>
            <p:nvPr/>
          </p:nvSpPr>
          <p:spPr>
            <a:xfrm>
              <a:off x="5604625" y="4579825"/>
              <a:ext cx="17700" cy="12425"/>
            </a:xfrm>
            <a:custGeom>
              <a:rect b="b" l="l" r="r" t="t"/>
              <a:pathLst>
                <a:path extrusionOk="0" h="497" w="708">
                  <a:moveTo>
                    <a:pt x="352" y="1"/>
                  </a:moveTo>
                  <a:cubicBezTo>
                    <a:pt x="326" y="1"/>
                    <a:pt x="298" y="5"/>
                    <a:pt x="270" y="15"/>
                  </a:cubicBezTo>
                  <a:cubicBezTo>
                    <a:pt x="0" y="135"/>
                    <a:pt x="107" y="497"/>
                    <a:pt x="349" y="497"/>
                  </a:cubicBezTo>
                  <a:cubicBezTo>
                    <a:pt x="377" y="497"/>
                    <a:pt x="406" y="492"/>
                    <a:pt x="437" y="482"/>
                  </a:cubicBezTo>
                  <a:cubicBezTo>
                    <a:pt x="708" y="391"/>
                    <a:pt x="598" y="1"/>
                    <a:pt x="3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8" name="Google Shape;16198;p35"/>
            <p:cNvSpPr/>
            <p:nvPr/>
          </p:nvSpPr>
          <p:spPr>
            <a:xfrm>
              <a:off x="5700575" y="4601650"/>
              <a:ext cx="15150" cy="12275"/>
            </a:xfrm>
            <a:custGeom>
              <a:rect b="b" l="l" r="r" t="t"/>
              <a:pathLst>
                <a:path extrusionOk="0" h="491" w="606">
                  <a:moveTo>
                    <a:pt x="266" y="1"/>
                  </a:moveTo>
                  <a:cubicBezTo>
                    <a:pt x="158" y="1"/>
                    <a:pt x="62" y="65"/>
                    <a:pt x="34" y="176"/>
                  </a:cubicBezTo>
                  <a:cubicBezTo>
                    <a:pt x="1" y="309"/>
                    <a:pt x="68" y="443"/>
                    <a:pt x="201" y="476"/>
                  </a:cubicBezTo>
                  <a:cubicBezTo>
                    <a:pt x="230" y="486"/>
                    <a:pt x="257" y="490"/>
                    <a:pt x="283" y="490"/>
                  </a:cubicBezTo>
                  <a:cubicBezTo>
                    <a:pt x="523" y="490"/>
                    <a:pt x="606" y="100"/>
                    <a:pt x="335" y="9"/>
                  </a:cubicBezTo>
                  <a:cubicBezTo>
                    <a:pt x="312" y="3"/>
                    <a:pt x="289" y="1"/>
                    <a:pt x="2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9" name="Google Shape;16199;p35"/>
            <p:cNvSpPr/>
            <p:nvPr/>
          </p:nvSpPr>
          <p:spPr>
            <a:xfrm>
              <a:off x="5727525" y="4513025"/>
              <a:ext cx="14950" cy="8200"/>
            </a:xfrm>
            <a:custGeom>
              <a:rect b="b" l="l" r="r" t="t"/>
              <a:pathLst>
                <a:path extrusionOk="0" h="328" w="598">
                  <a:moveTo>
                    <a:pt x="482" y="1"/>
                  </a:moveTo>
                  <a:cubicBezTo>
                    <a:pt x="316" y="1"/>
                    <a:pt x="0" y="225"/>
                    <a:pt x="257" y="319"/>
                  </a:cubicBezTo>
                  <a:cubicBezTo>
                    <a:pt x="280" y="324"/>
                    <a:pt x="303" y="327"/>
                    <a:pt x="325" y="327"/>
                  </a:cubicBezTo>
                  <a:cubicBezTo>
                    <a:pt x="433" y="327"/>
                    <a:pt x="530" y="262"/>
                    <a:pt x="557" y="152"/>
                  </a:cubicBezTo>
                  <a:cubicBezTo>
                    <a:pt x="597" y="42"/>
                    <a:pt x="554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0" name="Google Shape;16200;p35"/>
            <p:cNvSpPr/>
            <p:nvPr/>
          </p:nvSpPr>
          <p:spPr>
            <a:xfrm>
              <a:off x="5600675" y="4446750"/>
              <a:ext cx="14875" cy="12625"/>
            </a:xfrm>
            <a:custGeom>
              <a:rect b="b" l="l" r="r" t="t"/>
              <a:pathLst>
                <a:path extrusionOk="0" h="505" w="595">
                  <a:moveTo>
                    <a:pt x="297" y="1"/>
                  </a:moveTo>
                  <a:cubicBezTo>
                    <a:pt x="213" y="1"/>
                    <a:pt x="139" y="45"/>
                    <a:pt x="94" y="134"/>
                  </a:cubicBezTo>
                  <a:cubicBezTo>
                    <a:pt x="1" y="290"/>
                    <a:pt x="140" y="504"/>
                    <a:pt x="322" y="504"/>
                  </a:cubicBezTo>
                  <a:cubicBezTo>
                    <a:pt x="335" y="504"/>
                    <a:pt x="348" y="503"/>
                    <a:pt x="361" y="501"/>
                  </a:cubicBezTo>
                  <a:cubicBezTo>
                    <a:pt x="561" y="434"/>
                    <a:pt x="595" y="168"/>
                    <a:pt x="428" y="34"/>
                  </a:cubicBezTo>
                  <a:cubicBezTo>
                    <a:pt x="383" y="12"/>
                    <a:pt x="339" y="1"/>
                    <a:pt x="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1" name="Google Shape;16201;p35"/>
            <p:cNvSpPr/>
            <p:nvPr/>
          </p:nvSpPr>
          <p:spPr>
            <a:xfrm>
              <a:off x="5467925" y="4506575"/>
              <a:ext cx="13375" cy="12075"/>
            </a:xfrm>
            <a:custGeom>
              <a:rect b="b" l="l" r="r" t="t"/>
              <a:pathLst>
                <a:path extrusionOk="0" h="483" w="535">
                  <a:moveTo>
                    <a:pt x="269" y="1"/>
                  </a:moveTo>
                  <a:cubicBezTo>
                    <a:pt x="246" y="1"/>
                    <a:pt x="223" y="4"/>
                    <a:pt x="200" y="9"/>
                  </a:cubicBezTo>
                  <a:cubicBezTo>
                    <a:pt x="67" y="43"/>
                    <a:pt x="0" y="176"/>
                    <a:pt x="34" y="276"/>
                  </a:cubicBezTo>
                  <a:cubicBezTo>
                    <a:pt x="63" y="392"/>
                    <a:pt x="167" y="483"/>
                    <a:pt x="281" y="483"/>
                  </a:cubicBezTo>
                  <a:cubicBezTo>
                    <a:pt x="299" y="483"/>
                    <a:pt x="316" y="481"/>
                    <a:pt x="334" y="476"/>
                  </a:cubicBezTo>
                  <a:cubicBezTo>
                    <a:pt x="434" y="410"/>
                    <a:pt x="534" y="276"/>
                    <a:pt x="501" y="176"/>
                  </a:cubicBezTo>
                  <a:cubicBezTo>
                    <a:pt x="473" y="66"/>
                    <a:pt x="377" y="1"/>
                    <a:pt x="2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2" name="Google Shape;16202;p35"/>
            <p:cNvSpPr/>
            <p:nvPr/>
          </p:nvSpPr>
          <p:spPr>
            <a:xfrm>
              <a:off x="5484600" y="4547650"/>
              <a:ext cx="14200" cy="12375"/>
            </a:xfrm>
            <a:custGeom>
              <a:rect b="b" l="l" r="r" t="t"/>
              <a:pathLst>
                <a:path extrusionOk="0" h="495" w="568">
                  <a:moveTo>
                    <a:pt x="298" y="1"/>
                  </a:moveTo>
                  <a:cubicBezTo>
                    <a:pt x="256" y="1"/>
                    <a:pt x="212" y="12"/>
                    <a:pt x="167" y="34"/>
                  </a:cubicBezTo>
                  <a:cubicBezTo>
                    <a:pt x="67" y="101"/>
                    <a:pt x="0" y="234"/>
                    <a:pt x="67" y="335"/>
                  </a:cubicBezTo>
                  <a:cubicBezTo>
                    <a:pt x="116" y="432"/>
                    <a:pt x="201" y="494"/>
                    <a:pt x="295" y="494"/>
                  </a:cubicBezTo>
                  <a:cubicBezTo>
                    <a:pt x="329" y="494"/>
                    <a:pt x="365" y="486"/>
                    <a:pt x="401" y="468"/>
                  </a:cubicBezTo>
                  <a:cubicBezTo>
                    <a:pt x="501" y="401"/>
                    <a:pt x="568" y="268"/>
                    <a:pt x="501" y="134"/>
                  </a:cubicBezTo>
                  <a:cubicBezTo>
                    <a:pt x="456" y="45"/>
                    <a:pt x="382" y="1"/>
                    <a:pt x="2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3" name="Google Shape;16203;p35"/>
            <p:cNvSpPr/>
            <p:nvPr/>
          </p:nvSpPr>
          <p:spPr>
            <a:xfrm>
              <a:off x="5573125" y="4477725"/>
              <a:ext cx="14075" cy="11625"/>
            </a:xfrm>
            <a:custGeom>
              <a:rect b="b" l="l" r="r" t="t"/>
              <a:pathLst>
                <a:path extrusionOk="0" h="465" w="563">
                  <a:moveTo>
                    <a:pt x="318" y="0"/>
                  </a:moveTo>
                  <a:cubicBezTo>
                    <a:pt x="159" y="0"/>
                    <a:pt x="0" y="173"/>
                    <a:pt x="95" y="363"/>
                  </a:cubicBezTo>
                  <a:cubicBezTo>
                    <a:pt x="138" y="428"/>
                    <a:pt x="209" y="464"/>
                    <a:pt x="290" y="464"/>
                  </a:cubicBezTo>
                  <a:cubicBezTo>
                    <a:pt x="334" y="464"/>
                    <a:pt x="382" y="453"/>
                    <a:pt x="429" y="430"/>
                  </a:cubicBezTo>
                  <a:cubicBezTo>
                    <a:pt x="529" y="363"/>
                    <a:pt x="562" y="229"/>
                    <a:pt x="496" y="96"/>
                  </a:cubicBezTo>
                  <a:cubicBezTo>
                    <a:pt x="447" y="29"/>
                    <a:pt x="383" y="0"/>
                    <a:pt x="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4" name="Google Shape;16204;p35"/>
            <p:cNvSpPr/>
            <p:nvPr/>
          </p:nvSpPr>
          <p:spPr>
            <a:xfrm>
              <a:off x="5553825" y="4380225"/>
              <a:ext cx="14725" cy="12175"/>
            </a:xfrm>
            <a:custGeom>
              <a:rect b="b" l="l" r="r" t="t"/>
              <a:pathLst>
                <a:path extrusionOk="0" h="487" w="589">
                  <a:moveTo>
                    <a:pt x="339" y="0"/>
                  </a:moveTo>
                  <a:cubicBezTo>
                    <a:pt x="305" y="0"/>
                    <a:pt x="269" y="9"/>
                    <a:pt x="234" y="27"/>
                  </a:cubicBezTo>
                  <a:cubicBezTo>
                    <a:pt x="33" y="60"/>
                    <a:pt x="0" y="360"/>
                    <a:pt x="200" y="460"/>
                  </a:cubicBezTo>
                  <a:cubicBezTo>
                    <a:pt x="231" y="479"/>
                    <a:pt x="264" y="487"/>
                    <a:pt x="297" y="487"/>
                  </a:cubicBezTo>
                  <a:cubicBezTo>
                    <a:pt x="443" y="487"/>
                    <a:pt x="588" y="323"/>
                    <a:pt x="534" y="160"/>
                  </a:cubicBezTo>
                  <a:cubicBezTo>
                    <a:pt x="509" y="62"/>
                    <a:pt x="431" y="0"/>
                    <a:pt x="3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5" name="Google Shape;16205;p35"/>
            <p:cNvSpPr/>
            <p:nvPr/>
          </p:nvSpPr>
          <p:spPr>
            <a:xfrm>
              <a:off x="5438100" y="4367375"/>
              <a:ext cx="14000" cy="12575"/>
            </a:xfrm>
            <a:custGeom>
              <a:rect b="b" l="l" r="r" t="t"/>
              <a:pathLst>
                <a:path extrusionOk="0" h="503" w="560">
                  <a:moveTo>
                    <a:pt x="275" y="0"/>
                  </a:moveTo>
                  <a:cubicBezTo>
                    <a:pt x="167" y="0"/>
                    <a:pt x="88" y="91"/>
                    <a:pt x="59" y="207"/>
                  </a:cubicBezTo>
                  <a:cubicBezTo>
                    <a:pt x="0" y="384"/>
                    <a:pt x="138" y="503"/>
                    <a:pt x="281" y="503"/>
                  </a:cubicBezTo>
                  <a:cubicBezTo>
                    <a:pt x="382" y="503"/>
                    <a:pt x="485" y="444"/>
                    <a:pt x="526" y="307"/>
                  </a:cubicBezTo>
                  <a:cubicBezTo>
                    <a:pt x="560" y="174"/>
                    <a:pt x="459" y="40"/>
                    <a:pt x="326" y="7"/>
                  </a:cubicBezTo>
                  <a:cubicBezTo>
                    <a:pt x="308" y="2"/>
                    <a:pt x="291" y="0"/>
                    <a:pt x="2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6" name="Google Shape;16206;p35"/>
            <p:cNvSpPr/>
            <p:nvPr/>
          </p:nvSpPr>
          <p:spPr>
            <a:xfrm>
              <a:off x="5332100" y="4309700"/>
              <a:ext cx="14925" cy="12200"/>
            </a:xfrm>
            <a:custGeom>
              <a:rect b="b" l="l" r="r" t="t"/>
              <a:pathLst>
                <a:path extrusionOk="0" h="488" w="597">
                  <a:moveTo>
                    <a:pt x="330" y="0"/>
                  </a:moveTo>
                  <a:cubicBezTo>
                    <a:pt x="145" y="0"/>
                    <a:pt x="1" y="250"/>
                    <a:pt x="163" y="412"/>
                  </a:cubicBezTo>
                  <a:cubicBezTo>
                    <a:pt x="213" y="463"/>
                    <a:pt x="271" y="488"/>
                    <a:pt x="330" y="488"/>
                  </a:cubicBezTo>
                  <a:cubicBezTo>
                    <a:pt x="388" y="488"/>
                    <a:pt x="446" y="463"/>
                    <a:pt x="496" y="412"/>
                  </a:cubicBezTo>
                  <a:cubicBezTo>
                    <a:pt x="597" y="279"/>
                    <a:pt x="563" y="146"/>
                    <a:pt x="463" y="46"/>
                  </a:cubicBezTo>
                  <a:cubicBezTo>
                    <a:pt x="419" y="14"/>
                    <a:pt x="373" y="0"/>
                    <a:pt x="3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7" name="Google Shape;16207;p35"/>
            <p:cNvSpPr/>
            <p:nvPr/>
          </p:nvSpPr>
          <p:spPr>
            <a:xfrm>
              <a:off x="5364525" y="4283275"/>
              <a:ext cx="14200" cy="11775"/>
            </a:xfrm>
            <a:custGeom>
              <a:rect b="b" l="l" r="r" t="t"/>
              <a:pathLst>
                <a:path extrusionOk="0" h="471" w="568">
                  <a:moveTo>
                    <a:pt x="291" y="0"/>
                  </a:moveTo>
                  <a:cubicBezTo>
                    <a:pt x="246" y="0"/>
                    <a:pt x="202" y="11"/>
                    <a:pt x="167" y="35"/>
                  </a:cubicBezTo>
                  <a:cubicBezTo>
                    <a:pt x="67" y="102"/>
                    <a:pt x="0" y="235"/>
                    <a:pt x="67" y="369"/>
                  </a:cubicBezTo>
                  <a:cubicBezTo>
                    <a:pt x="131" y="433"/>
                    <a:pt x="210" y="470"/>
                    <a:pt x="293" y="470"/>
                  </a:cubicBezTo>
                  <a:cubicBezTo>
                    <a:pt x="339" y="470"/>
                    <a:pt x="386" y="459"/>
                    <a:pt x="434" y="435"/>
                  </a:cubicBezTo>
                  <a:cubicBezTo>
                    <a:pt x="534" y="369"/>
                    <a:pt x="567" y="235"/>
                    <a:pt x="500" y="102"/>
                  </a:cubicBezTo>
                  <a:cubicBezTo>
                    <a:pt x="457" y="37"/>
                    <a:pt x="372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8" name="Google Shape;16208;p35"/>
            <p:cNvSpPr/>
            <p:nvPr/>
          </p:nvSpPr>
          <p:spPr>
            <a:xfrm>
              <a:off x="5299475" y="4180700"/>
              <a:ext cx="15650" cy="11825"/>
            </a:xfrm>
            <a:custGeom>
              <a:rect b="b" l="l" r="r" t="t"/>
              <a:pathLst>
                <a:path extrusionOk="0" h="473" w="626">
                  <a:moveTo>
                    <a:pt x="291" y="0"/>
                  </a:moveTo>
                  <a:cubicBezTo>
                    <a:pt x="246" y="0"/>
                    <a:pt x="202" y="12"/>
                    <a:pt x="167" y="35"/>
                  </a:cubicBezTo>
                  <a:cubicBezTo>
                    <a:pt x="0" y="169"/>
                    <a:pt x="67" y="469"/>
                    <a:pt x="300" y="469"/>
                  </a:cubicBezTo>
                  <a:cubicBezTo>
                    <a:pt x="313" y="471"/>
                    <a:pt x="326" y="472"/>
                    <a:pt x="339" y="472"/>
                  </a:cubicBezTo>
                  <a:cubicBezTo>
                    <a:pt x="517" y="472"/>
                    <a:pt x="625" y="258"/>
                    <a:pt x="501" y="102"/>
                  </a:cubicBezTo>
                  <a:cubicBezTo>
                    <a:pt x="457" y="37"/>
                    <a:pt x="373" y="0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9" name="Google Shape;16209;p35"/>
            <p:cNvSpPr/>
            <p:nvPr/>
          </p:nvSpPr>
          <p:spPr>
            <a:xfrm>
              <a:off x="5292800" y="4354875"/>
              <a:ext cx="17050" cy="12675"/>
            </a:xfrm>
            <a:custGeom>
              <a:rect b="b" l="l" r="r" t="t"/>
              <a:pathLst>
                <a:path extrusionOk="0" h="507" w="682">
                  <a:moveTo>
                    <a:pt x="356" y="1"/>
                  </a:moveTo>
                  <a:cubicBezTo>
                    <a:pt x="339" y="1"/>
                    <a:pt x="320" y="3"/>
                    <a:pt x="301" y="6"/>
                  </a:cubicBezTo>
                  <a:cubicBezTo>
                    <a:pt x="0" y="73"/>
                    <a:pt x="67" y="507"/>
                    <a:pt x="367" y="507"/>
                  </a:cubicBezTo>
                  <a:cubicBezTo>
                    <a:pt x="681" y="475"/>
                    <a:pt x="641" y="1"/>
                    <a:pt x="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0" name="Google Shape;16210;p35"/>
            <p:cNvSpPr/>
            <p:nvPr/>
          </p:nvSpPr>
          <p:spPr>
            <a:xfrm>
              <a:off x="5565500" y="4631000"/>
              <a:ext cx="27300" cy="20750"/>
            </a:xfrm>
            <a:custGeom>
              <a:rect b="b" l="l" r="r" t="t"/>
              <a:pathLst>
                <a:path extrusionOk="0" h="830" w="1092">
                  <a:moveTo>
                    <a:pt x="543" y="1"/>
                  </a:moveTo>
                  <a:cubicBezTo>
                    <a:pt x="529" y="1"/>
                    <a:pt x="515" y="1"/>
                    <a:pt x="500" y="3"/>
                  </a:cubicBezTo>
                  <a:cubicBezTo>
                    <a:pt x="134" y="36"/>
                    <a:pt x="0" y="503"/>
                    <a:pt x="267" y="737"/>
                  </a:cubicBezTo>
                  <a:cubicBezTo>
                    <a:pt x="357" y="797"/>
                    <a:pt x="460" y="830"/>
                    <a:pt x="559" y="830"/>
                  </a:cubicBezTo>
                  <a:cubicBezTo>
                    <a:pt x="680" y="830"/>
                    <a:pt x="794" y="780"/>
                    <a:pt x="867" y="670"/>
                  </a:cubicBezTo>
                  <a:cubicBezTo>
                    <a:pt x="1092" y="381"/>
                    <a:pt x="885" y="1"/>
                    <a:pt x="5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1" name="Google Shape;16211;p35"/>
            <p:cNvSpPr/>
            <p:nvPr/>
          </p:nvSpPr>
          <p:spPr>
            <a:xfrm>
              <a:off x="5657225" y="4622700"/>
              <a:ext cx="28925" cy="20900"/>
            </a:xfrm>
            <a:custGeom>
              <a:rect b="b" l="l" r="r" t="t"/>
              <a:pathLst>
                <a:path extrusionOk="0" h="836" w="1157">
                  <a:moveTo>
                    <a:pt x="600" y="0"/>
                  </a:moveTo>
                  <a:cubicBezTo>
                    <a:pt x="589" y="0"/>
                    <a:pt x="579" y="0"/>
                    <a:pt x="567" y="1"/>
                  </a:cubicBezTo>
                  <a:cubicBezTo>
                    <a:pt x="0" y="1"/>
                    <a:pt x="34" y="835"/>
                    <a:pt x="601" y="835"/>
                  </a:cubicBezTo>
                  <a:cubicBezTo>
                    <a:pt x="1157" y="802"/>
                    <a:pt x="1136" y="0"/>
                    <a:pt x="6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2" name="Google Shape;16212;p35"/>
            <p:cNvSpPr/>
            <p:nvPr/>
          </p:nvSpPr>
          <p:spPr>
            <a:xfrm>
              <a:off x="5630200" y="4512300"/>
              <a:ext cx="26075" cy="20975"/>
            </a:xfrm>
            <a:custGeom>
              <a:rect b="b" l="l" r="r" t="t"/>
              <a:pathLst>
                <a:path extrusionOk="0" h="839" w="1043">
                  <a:moveTo>
                    <a:pt x="530" y="1"/>
                  </a:moveTo>
                  <a:cubicBezTo>
                    <a:pt x="264" y="1"/>
                    <a:pt x="0" y="244"/>
                    <a:pt x="147" y="581"/>
                  </a:cubicBezTo>
                  <a:cubicBezTo>
                    <a:pt x="220" y="762"/>
                    <a:pt x="366" y="838"/>
                    <a:pt x="514" y="838"/>
                  </a:cubicBezTo>
                  <a:cubicBezTo>
                    <a:pt x="776" y="838"/>
                    <a:pt x="1042" y="600"/>
                    <a:pt x="915" y="281"/>
                  </a:cubicBezTo>
                  <a:cubicBezTo>
                    <a:pt x="841" y="84"/>
                    <a:pt x="685" y="1"/>
                    <a:pt x="5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3" name="Google Shape;16213;p35"/>
            <p:cNvSpPr/>
            <p:nvPr/>
          </p:nvSpPr>
          <p:spPr>
            <a:xfrm>
              <a:off x="5564375" y="45130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470" y="1"/>
                  </a:moveTo>
                  <a:cubicBezTo>
                    <a:pt x="301" y="1"/>
                    <a:pt x="133" y="121"/>
                    <a:pt x="78" y="285"/>
                  </a:cubicBezTo>
                  <a:cubicBezTo>
                    <a:pt x="0" y="571"/>
                    <a:pt x="226" y="816"/>
                    <a:pt x="471" y="816"/>
                  </a:cubicBezTo>
                  <a:cubicBezTo>
                    <a:pt x="541" y="816"/>
                    <a:pt x="612" y="796"/>
                    <a:pt x="679" y="752"/>
                  </a:cubicBezTo>
                  <a:cubicBezTo>
                    <a:pt x="1012" y="585"/>
                    <a:pt x="946" y="85"/>
                    <a:pt x="579" y="18"/>
                  </a:cubicBezTo>
                  <a:cubicBezTo>
                    <a:pt x="543" y="7"/>
                    <a:pt x="507" y="1"/>
                    <a:pt x="4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4" name="Google Shape;16214;p35"/>
            <p:cNvSpPr/>
            <p:nvPr/>
          </p:nvSpPr>
          <p:spPr>
            <a:xfrm>
              <a:off x="5647425" y="4651850"/>
              <a:ext cx="27325" cy="20475"/>
            </a:xfrm>
            <a:custGeom>
              <a:rect b="b" l="l" r="r" t="t"/>
              <a:pathLst>
                <a:path extrusionOk="0" h="819" w="1093">
                  <a:moveTo>
                    <a:pt x="553" y="1"/>
                  </a:moveTo>
                  <a:cubicBezTo>
                    <a:pt x="209" y="1"/>
                    <a:pt x="1" y="413"/>
                    <a:pt x="226" y="670"/>
                  </a:cubicBezTo>
                  <a:cubicBezTo>
                    <a:pt x="323" y="767"/>
                    <a:pt x="443" y="819"/>
                    <a:pt x="565" y="819"/>
                  </a:cubicBezTo>
                  <a:cubicBezTo>
                    <a:pt x="653" y="819"/>
                    <a:pt x="742" y="792"/>
                    <a:pt x="826" y="737"/>
                  </a:cubicBezTo>
                  <a:cubicBezTo>
                    <a:pt x="1093" y="503"/>
                    <a:pt x="959" y="36"/>
                    <a:pt x="593" y="3"/>
                  </a:cubicBezTo>
                  <a:cubicBezTo>
                    <a:pt x="579" y="1"/>
                    <a:pt x="566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5" name="Google Shape;16215;p35"/>
            <p:cNvSpPr/>
            <p:nvPr/>
          </p:nvSpPr>
          <p:spPr>
            <a:xfrm>
              <a:off x="5838175" y="4650225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3" y="1"/>
                  </a:moveTo>
                  <a:cubicBezTo>
                    <a:pt x="440" y="1"/>
                    <a:pt x="347" y="32"/>
                    <a:pt x="268" y="101"/>
                  </a:cubicBezTo>
                  <a:cubicBezTo>
                    <a:pt x="1" y="335"/>
                    <a:pt x="134" y="802"/>
                    <a:pt x="535" y="835"/>
                  </a:cubicBezTo>
                  <a:cubicBezTo>
                    <a:pt x="735" y="835"/>
                    <a:pt x="935" y="668"/>
                    <a:pt x="968" y="435"/>
                  </a:cubicBezTo>
                  <a:cubicBezTo>
                    <a:pt x="968" y="176"/>
                    <a:pt x="753" y="1"/>
                    <a:pt x="5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6" name="Google Shape;16216;p35"/>
            <p:cNvSpPr/>
            <p:nvPr/>
          </p:nvSpPr>
          <p:spPr>
            <a:xfrm>
              <a:off x="5840675" y="4546725"/>
              <a:ext cx="24850" cy="21150"/>
            </a:xfrm>
            <a:custGeom>
              <a:rect b="b" l="l" r="r" t="t"/>
              <a:pathLst>
                <a:path extrusionOk="0" h="846" w="994">
                  <a:moveTo>
                    <a:pt x="553" y="0"/>
                  </a:moveTo>
                  <a:cubicBezTo>
                    <a:pt x="536" y="0"/>
                    <a:pt x="518" y="2"/>
                    <a:pt x="501" y="5"/>
                  </a:cubicBezTo>
                  <a:cubicBezTo>
                    <a:pt x="101" y="71"/>
                    <a:pt x="1" y="538"/>
                    <a:pt x="301" y="772"/>
                  </a:cubicBezTo>
                  <a:cubicBezTo>
                    <a:pt x="377" y="822"/>
                    <a:pt x="459" y="845"/>
                    <a:pt x="540" y="845"/>
                  </a:cubicBezTo>
                  <a:cubicBezTo>
                    <a:pt x="776" y="845"/>
                    <a:pt x="993" y="646"/>
                    <a:pt x="968" y="372"/>
                  </a:cubicBezTo>
                  <a:cubicBezTo>
                    <a:pt x="938" y="158"/>
                    <a:pt x="740" y="0"/>
                    <a:pt x="5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7" name="Google Shape;16217;p35"/>
            <p:cNvSpPr/>
            <p:nvPr/>
          </p:nvSpPr>
          <p:spPr>
            <a:xfrm>
              <a:off x="5726700" y="4538125"/>
              <a:ext cx="23125" cy="21175"/>
            </a:xfrm>
            <a:custGeom>
              <a:rect b="b" l="l" r="r" t="t"/>
              <a:pathLst>
                <a:path extrusionOk="0" h="847" w="925">
                  <a:moveTo>
                    <a:pt x="452" y="0"/>
                  </a:moveTo>
                  <a:cubicBezTo>
                    <a:pt x="258" y="0"/>
                    <a:pt x="85" y="150"/>
                    <a:pt x="57" y="349"/>
                  </a:cubicBezTo>
                  <a:cubicBezTo>
                    <a:pt x="1" y="665"/>
                    <a:pt x="236" y="846"/>
                    <a:pt x="472" y="846"/>
                  </a:cubicBezTo>
                  <a:cubicBezTo>
                    <a:pt x="659" y="846"/>
                    <a:pt x="846" y="733"/>
                    <a:pt x="891" y="482"/>
                  </a:cubicBezTo>
                  <a:cubicBezTo>
                    <a:pt x="924" y="249"/>
                    <a:pt x="791" y="48"/>
                    <a:pt x="557" y="15"/>
                  </a:cubicBezTo>
                  <a:cubicBezTo>
                    <a:pt x="522" y="5"/>
                    <a:pt x="487" y="0"/>
                    <a:pt x="4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8" name="Google Shape;16218;p35"/>
            <p:cNvSpPr/>
            <p:nvPr/>
          </p:nvSpPr>
          <p:spPr>
            <a:xfrm>
              <a:off x="5731450" y="4628950"/>
              <a:ext cx="23675" cy="20825"/>
            </a:xfrm>
            <a:custGeom>
              <a:rect b="b" l="l" r="r" t="t"/>
              <a:pathLst>
                <a:path extrusionOk="0" h="833" w="947">
                  <a:moveTo>
                    <a:pt x="488" y="1"/>
                  </a:moveTo>
                  <a:cubicBezTo>
                    <a:pt x="448" y="1"/>
                    <a:pt x="408" y="6"/>
                    <a:pt x="367" y="18"/>
                  </a:cubicBezTo>
                  <a:cubicBezTo>
                    <a:pt x="134" y="51"/>
                    <a:pt x="0" y="285"/>
                    <a:pt x="67" y="518"/>
                  </a:cubicBezTo>
                  <a:cubicBezTo>
                    <a:pt x="121" y="737"/>
                    <a:pt x="288" y="832"/>
                    <a:pt x="456" y="832"/>
                  </a:cubicBezTo>
                  <a:cubicBezTo>
                    <a:pt x="699" y="832"/>
                    <a:pt x="946" y="633"/>
                    <a:pt x="867" y="318"/>
                  </a:cubicBezTo>
                  <a:cubicBezTo>
                    <a:pt x="840" y="125"/>
                    <a:pt x="676" y="1"/>
                    <a:pt x="4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9" name="Google Shape;16219;p35"/>
            <p:cNvSpPr/>
            <p:nvPr/>
          </p:nvSpPr>
          <p:spPr>
            <a:xfrm>
              <a:off x="5955725" y="4663375"/>
              <a:ext cx="30125" cy="21275"/>
            </a:xfrm>
            <a:custGeom>
              <a:rect b="b" l="l" r="r" t="t"/>
              <a:pathLst>
                <a:path extrusionOk="0" h="851" w="1205">
                  <a:moveTo>
                    <a:pt x="583" y="0"/>
                  </a:moveTo>
                  <a:cubicBezTo>
                    <a:pt x="119" y="0"/>
                    <a:pt x="1" y="748"/>
                    <a:pt x="536" y="843"/>
                  </a:cubicBezTo>
                  <a:cubicBezTo>
                    <a:pt x="568" y="848"/>
                    <a:pt x="599" y="851"/>
                    <a:pt x="628" y="851"/>
                  </a:cubicBezTo>
                  <a:cubicBezTo>
                    <a:pt x="1116" y="851"/>
                    <a:pt x="1204" y="103"/>
                    <a:pt x="669" y="9"/>
                  </a:cubicBezTo>
                  <a:cubicBezTo>
                    <a:pt x="639" y="3"/>
                    <a:pt x="610" y="0"/>
                    <a:pt x="5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0" name="Google Shape;16220;p35"/>
            <p:cNvSpPr/>
            <p:nvPr/>
          </p:nvSpPr>
          <p:spPr>
            <a:xfrm>
              <a:off x="6175925" y="4697775"/>
              <a:ext cx="28375" cy="21500"/>
            </a:xfrm>
            <a:custGeom>
              <a:rect b="b" l="l" r="r" t="t"/>
              <a:pathLst>
                <a:path extrusionOk="0" h="860" w="1135">
                  <a:moveTo>
                    <a:pt x="568" y="0"/>
                  </a:moveTo>
                  <a:cubicBezTo>
                    <a:pt x="201" y="0"/>
                    <a:pt x="1" y="467"/>
                    <a:pt x="267" y="734"/>
                  </a:cubicBezTo>
                  <a:cubicBezTo>
                    <a:pt x="351" y="818"/>
                    <a:pt x="459" y="859"/>
                    <a:pt x="568" y="859"/>
                  </a:cubicBezTo>
                  <a:cubicBezTo>
                    <a:pt x="676" y="859"/>
                    <a:pt x="784" y="818"/>
                    <a:pt x="868" y="734"/>
                  </a:cubicBezTo>
                  <a:cubicBezTo>
                    <a:pt x="1135" y="467"/>
                    <a:pt x="935" y="0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1" name="Google Shape;16221;p35"/>
            <p:cNvSpPr/>
            <p:nvPr/>
          </p:nvSpPr>
          <p:spPr>
            <a:xfrm>
              <a:off x="6559525" y="4697025"/>
              <a:ext cx="24225" cy="20775"/>
            </a:xfrm>
            <a:custGeom>
              <a:rect b="b" l="l" r="r" t="t"/>
              <a:pathLst>
                <a:path extrusionOk="0" h="831" w="969">
                  <a:moveTo>
                    <a:pt x="568" y="1"/>
                  </a:moveTo>
                  <a:cubicBezTo>
                    <a:pt x="464" y="1"/>
                    <a:pt x="357" y="41"/>
                    <a:pt x="268" y="130"/>
                  </a:cubicBezTo>
                  <a:cubicBezTo>
                    <a:pt x="1" y="397"/>
                    <a:pt x="201" y="831"/>
                    <a:pt x="568" y="831"/>
                  </a:cubicBezTo>
                  <a:cubicBezTo>
                    <a:pt x="801" y="831"/>
                    <a:pt x="968" y="631"/>
                    <a:pt x="968" y="431"/>
                  </a:cubicBezTo>
                  <a:cubicBezTo>
                    <a:pt x="968" y="164"/>
                    <a:pt x="775" y="1"/>
                    <a:pt x="5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2" name="Google Shape;16222;p35"/>
            <p:cNvSpPr/>
            <p:nvPr/>
          </p:nvSpPr>
          <p:spPr>
            <a:xfrm>
              <a:off x="6620850" y="4690450"/>
              <a:ext cx="24600" cy="20875"/>
            </a:xfrm>
            <a:custGeom>
              <a:rect b="b" l="l" r="r" t="t"/>
              <a:pathLst>
                <a:path extrusionOk="0" h="835" w="984">
                  <a:moveTo>
                    <a:pt x="545" y="0"/>
                  </a:moveTo>
                  <a:cubicBezTo>
                    <a:pt x="421" y="0"/>
                    <a:pt x="297" y="59"/>
                    <a:pt x="216" y="193"/>
                  </a:cubicBezTo>
                  <a:cubicBezTo>
                    <a:pt x="0" y="471"/>
                    <a:pt x="213" y="834"/>
                    <a:pt x="536" y="834"/>
                  </a:cubicBezTo>
                  <a:cubicBezTo>
                    <a:pt x="562" y="834"/>
                    <a:pt x="589" y="832"/>
                    <a:pt x="617" y="827"/>
                  </a:cubicBezTo>
                  <a:cubicBezTo>
                    <a:pt x="850" y="794"/>
                    <a:pt x="984" y="560"/>
                    <a:pt x="950" y="327"/>
                  </a:cubicBezTo>
                  <a:cubicBezTo>
                    <a:pt x="910" y="128"/>
                    <a:pt x="728" y="0"/>
                    <a:pt x="5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3" name="Google Shape;16223;p35"/>
            <p:cNvSpPr/>
            <p:nvPr/>
          </p:nvSpPr>
          <p:spPr>
            <a:xfrm>
              <a:off x="6299350" y="4668575"/>
              <a:ext cx="27550" cy="20875"/>
            </a:xfrm>
            <a:custGeom>
              <a:rect b="b" l="l" r="r" t="t"/>
              <a:pathLst>
                <a:path extrusionOk="0" h="835" w="1102">
                  <a:moveTo>
                    <a:pt x="534" y="1"/>
                  </a:moveTo>
                  <a:cubicBezTo>
                    <a:pt x="0" y="1"/>
                    <a:pt x="0" y="835"/>
                    <a:pt x="534" y="835"/>
                  </a:cubicBezTo>
                  <a:cubicBezTo>
                    <a:pt x="1101" y="835"/>
                    <a:pt x="1101" y="1"/>
                    <a:pt x="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4" name="Google Shape;16224;p35"/>
            <p:cNvSpPr/>
            <p:nvPr/>
          </p:nvSpPr>
          <p:spPr>
            <a:xfrm>
              <a:off x="6156750" y="4742925"/>
              <a:ext cx="25275" cy="20775"/>
            </a:xfrm>
            <a:custGeom>
              <a:rect b="b" l="l" r="r" t="t"/>
              <a:pathLst>
                <a:path extrusionOk="0" h="831" w="1011">
                  <a:moveTo>
                    <a:pt x="489" y="1"/>
                  </a:moveTo>
                  <a:cubicBezTo>
                    <a:pt x="439" y="1"/>
                    <a:pt x="387" y="10"/>
                    <a:pt x="334" y="29"/>
                  </a:cubicBezTo>
                  <a:cubicBezTo>
                    <a:pt x="134" y="96"/>
                    <a:pt x="0" y="329"/>
                    <a:pt x="100" y="563"/>
                  </a:cubicBezTo>
                  <a:cubicBezTo>
                    <a:pt x="153" y="738"/>
                    <a:pt x="316" y="830"/>
                    <a:pt x="483" y="830"/>
                  </a:cubicBezTo>
                  <a:cubicBezTo>
                    <a:pt x="634" y="830"/>
                    <a:pt x="788" y="754"/>
                    <a:pt x="868" y="596"/>
                  </a:cubicBezTo>
                  <a:cubicBezTo>
                    <a:pt x="1010" y="311"/>
                    <a:pt x="787" y="1"/>
                    <a:pt x="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5" name="Google Shape;16225;p35"/>
            <p:cNvSpPr/>
            <p:nvPr/>
          </p:nvSpPr>
          <p:spPr>
            <a:xfrm>
              <a:off x="6466125" y="4748650"/>
              <a:ext cx="24225" cy="20875"/>
            </a:xfrm>
            <a:custGeom>
              <a:rect b="b" l="l" r="r" t="t"/>
              <a:pathLst>
                <a:path extrusionOk="0" h="835" w="969">
                  <a:moveTo>
                    <a:pt x="535" y="0"/>
                  </a:moveTo>
                  <a:cubicBezTo>
                    <a:pt x="1" y="0"/>
                    <a:pt x="1" y="834"/>
                    <a:pt x="535" y="834"/>
                  </a:cubicBezTo>
                  <a:cubicBezTo>
                    <a:pt x="768" y="834"/>
                    <a:pt x="968" y="634"/>
                    <a:pt x="968" y="434"/>
                  </a:cubicBezTo>
                  <a:cubicBezTo>
                    <a:pt x="968" y="200"/>
                    <a:pt x="768" y="0"/>
                    <a:pt x="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6" name="Google Shape;16226;p35"/>
            <p:cNvSpPr/>
            <p:nvPr/>
          </p:nvSpPr>
          <p:spPr>
            <a:xfrm>
              <a:off x="6638450" y="4651700"/>
              <a:ext cx="24525" cy="21000"/>
            </a:xfrm>
            <a:custGeom>
              <a:rect b="b" l="l" r="r" t="t"/>
              <a:pathLst>
                <a:path extrusionOk="0" h="840" w="981">
                  <a:moveTo>
                    <a:pt x="496" y="0"/>
                  </a:moveTo>
                  <a:cubicBezTo>
                    <a:pt x="338" y="0"/>
                    <a:pt x="180" y="92"/>
                    <a:pt x="113" y="276"/>
                  </a:cubicBezTo>
                  <a:cubicBezTo>
                    <a:pt x="0" y="557"/>
                    <a:pt x="245" y="839"/>
                    <a:pt x="525" y="839"/>
                  </a:cubicBezTo>
                  <a:cubicBezTo>
                    <a:pt x="576" y="839"/>
                    <a:pt x="628" y="830"/>
                    <a:pt x="680" y="809"/>
                  </a:cubicBezTo>
                  <a:cubicBezTo>
                    <a:pt x="880" y="709"/>
                    <a:pt x="980" y="476"/>
                    <a:pt x="880" y="276"/>
                  </a:cubicBezTo>
                  <a:cubicBezTo>
                    <a:pt x="813" y="92"/>
                    <a:pt x="655" y="0"/>
                    <a:pt x="4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7" name="Google Shape;16227;p35"/>
            <p:cNvSpPr/>
            <p:nvPr/>
          </p:nvSpPr>
          <p:spPr>
            <a:xfrm>
              <a:off x="6580000" y="4639300"/>
              <a:ext cx="25425" cy="20800"/>
            </a:xfrm>
            <a:custGeom>
              <a:rect b="b" l="l" r="r" t="t"/>
              <a:pathLst>
                <a:path extrusionOk="0" h="832" w="1017">
                  <a:moveTo>
                    <a:pt x="431" y="0"/>
                  </a:moveTo>
                  <a:cubicBezTo>
                    <a:pt x="244" y="0"/>
                    <a:pt x="49" y="158"/>
                    <a:pt x="49" y="371"/>
                  </a:cubicBezTo>
                  <a:cubicBezTo>
                    <a:pt x="1" y="636"/>
                    <a:pt x="214" y="832"/>
                    <a:pt x="449" y="832"/>
                  </a:cubicBezTo>
                  <a:cubicBezTo>
                    <a:pt x="539" y="832"/>
                    <a:pt x="633" y="803"/>
                    <a:pt x="716" y="738"/>
                  </a:cubicBezTo>
                  <a:cubicBezTo>
                    <a:pt x="1016" y="505"/>
                    <a:pt x="850" y="38"/>
                    <a:pt x="483" y="4"/>
                  </a:cubicBezTo>
                  <a:cubicBezTo>
                    <a:pt x="466" y="1"/>
                    <a:pt x="448" y="0"/>
                    <a:pt x="4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8" name="Google Shape;16228;p35"/>
            <p:cNvSpPr/>
            <p:nvPr/>
          </p:nvSpPr>
          <p:spPr>
            <a:xfrm>
              <a:off x="6520350" y="4712100"/>
              <a:ext cx="22300" cy="20900"/>
            </a:xfrm>
            <a:custGeom>
              <a:rect b="b" l="l" r="r" t="t"/>
              <a:pathLst>
                <a:path extrusionOk="0" h="836" w="892">
                  <a:moveTo>
                    <a:pt x="447" y="1"/>
                  </a:moveTo>
                  <a:cubicBezTo>
                    <a:pt x="361" y="1"/>
                    <a:pt x="274" y="30"/>
                    <a:pt x="200" y="94"/>
                  </a:cubicBezTo>
                  <a:cubicBezTo>
                    <a:pt x="33" y="261"/>
                    <a:pt x="0" y="528"/>
                    <a:pt x="133" y="695"/>
                  </a:cubicBezTo>
                  <a:cubicBezTo>
                    <a:pt x="230" y="791"/>
                    <a:pt x="347" y="835"/>
                    <a:pt x="460" y="835"/>
                  </a:cubicBezTo>
                  <a:cubicBezTo>
                    <a:pt x="661" y="835"/>
                    <a:pt x="846" y="696"/>
                    <a:pt x="867" y="461"/>
                  </a:cubicBezTo>
                  <a:cubicBezTo>
                    <a:pt x="891" y="196"/>
                    <a:pt x="672" y="1"/>
                    <a:pt x="4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9" name="Google Shape;16229;p35"/>
            <p:cNvSpPr/>
            <p:nvPr/>
          </p:nvSpPr>
          <p:spPr>
            <a:xfrm>
              <a:off x="6785925" y="4667325"/>
              <a:ext cx="24650" cy="20625"/>
            </a:xfrm>
            <a:custGeom>
              <a:rect b="b" l="l" r="r" t="t"/>
              <a:pathLst>
                <a:path extrusionOk="0" h="825" w="986">
                  <a:moveTo>
                    <a:pt x="538" y="0"/>
                  </a:moveTo>
                  <a:cubicBezTo>
                    <a:pt x="416" y="0"/>
                    <a:pt x="295" y="48"/>
                    <a:pt x="218" y="151"/>
                  </a:cubicBezTo>
                  <a:cubicBezTo>
                    <a:pt x="1" y="430"/>
                    <a:pt x="188" y="825"/>
                    <a:pt x="510" y="825"/>
                  </a:cubicBezTo>
                  <a:cubicBezTo>
                    <a:pt x="534" y="825"/>
                    <a:pt x="559" y="823"/>
                    <a:pt x="585" y="818"/>
                  </a:cubicBezTo>
                  <a:cubicBezTo>
                    <a:pt x="819" y="785"/>
                    <a:pt x="985" y="585"/>
                    <a:pt x="952" y="351"/>
                  </a:cubicBezTo>
                  <a:cubicBezTo>
                    <a:pt x="931" y="125"/>
                    <a:pt x="733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0" name="Google Shape;16230;p35"/>
            <p:cNvSpPr/>
            <p:nvPr/>
          </p:nvSpPr>
          <p:spPr>
            <a:xfrm>
              <a:off x="7003575" y="4631275"/>
              <a:ext cx="24650" cy="20850"/>
            </a:xfrm>
            <a:custGeom>
              <a:rect b="b" l="l" r="r" t="t"/>
              <a:pathLst>
                <a:path extrusionOk="0" h="834" w="986">
                  <a:moveTo>
                    <a:pt x="531" y="0"/>
                  </a:moveTo>
                  <a:cubicBezTo>
                    <a:pt x="393" y="0"/>
                    <a:pt x="257" y="61"/>
                    <a:pt x="185" y="192"/>
                  </a:cubicBezTo>
                  <a:cubicBezTo>
                    <a:pt x="1" y="499"/>
                    <a:pt x="240" y="834"/>
                    <a:pt x="565" y="834"/>
                  </a:cubicBezTo>
                  <a:cubicBezTo>
                    <a:pt x="593" y="834"/>
                    <a:pt x="622" y="831"/>
                    <a:pt x="652" y="826"/>
                  </a:cubicBezTo>
                  <a:cubicBezTo>
                    <a:pt x="852" y="759"/>
                    <a:pt x="986" y="525"/>
                    <a:pt x="952" y="292"/>
                  </a:cubicBezTo>
                  <a:cubicBezTo>
                    <a:pt x="896" y="103"/>
                    <a:pt x="711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1" name="Google Shape;16231;p35"/>
            <p:cNvSpPr/>
            <p:nvPr/>
          </p:nvSpPr>
          <p:spPr>
            <a:xfrm>
              <a:off x="6827225" y="4679825"/>
              <a:ext cx="25325" cy="20425"/>
            </a:xfrm>
            <a:custGeom>
              <a:rect b="b" l="l" r="r" t="t"/>
              <a:pathLst>
                <a:path extrusionOk="0" h="817" w="1013">
                  <a:moveTo>
                    <a:pt x="553" y="1"/>
                  </a:moveTo>
                  <a:cubicBezTo>
                    <a:pt x="514" y="1"/>
                    <a:pt x="475" y="6"/>
                    <a:pt x="434" y="18"/>
                  </a:cubicBezTo>
                  <a:cubicBezTo>
                    <a:pt x="67" y="85"/>
                    <a:pt x="0" y="585"/>
                    <a:pt x="334" y="752"/>
                  </a:cubicBezTo>
                  <a:cubicBezTo>
                    <a:pt x="401" y="796"/>
                    <a:pt x="473" y="816"/>
                    <a:pt x="543" y="816"/>
                  </a:cubicBezTo>
                  <a:cubicBezTo>
                    <a:pt x="788" y="816"/>
                    <a:pt x="1012" y="577"/>
                    <a:pt x="934" y="318"/>
                  </a:cubicBezTo>
                  <a:cubicBezTo>
                    <a:pt x="879" y="125"/>
                    <a:pt x="733" y="1"/>
                    <a:pt x="5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2" name="Google Shape;16232;p35"/>
            <p:cNvSpPr/>
            <p:nvPr/>
          </p:nvSpPr>
          <p:spPr>
            <a:xfrm>
              <a:off x="6791375" y="4716750"/>
              <a:ext cx="21700" cy="20800"/>
            </a:xfrm>
            <a:custGeom>
              <a:rect b="b" l="l" r="r" t="t"/>
              <a:pathLst>
                <a:path extrusionOk="0" h="832" w="868">
                  <a:moveTo>
                    <a:pt x="452" y="1"/>
                  </a:moveTo>
                  <a:cubicBezTo>
                    <a:pt x="353" y="1"/>
                    <a:pt x="251" y="35"/>
                    <a:pt x="167" y="109"/>
                  </a:cubicBezTo>
                  <a:cubicBezTo>
                    <a:pt x="0" y="275"/>
                    <a:pt x="0" y="542"/>
                    <a:pt x="167" y="709"/>
                  </a:cubicBezTo>
                  <a:cubicBezTo>
                    <a:pt x="252" y="794"/>
                    <a:pt x="354" y="832"/>
                    <a:pt x="453" y="832"/>
                  </a:cubicBezTo>
                  <a:cubicBezTo>
                    <a:pt x="666" y="832"/>
                    <a:pt x="867" y="659"/>
                    <a:pt x="867" y="409"/>
                  </a:cubicBezTo>
                  <a:cubicBezTo>
                    <a:pt x="867" y="158"/>
                    <a:pt x="665" y="1"/>
                    <a:pt x="4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3" name="Google Shape;16233;p35"/>
            <p:cNvSpPr/>
            <p:nvPr/>
          </p:nvSpPr>
          <p:spPr>
            <a:xfrm>
              <a:off x="7213425" y="4461450"/>
              <a:ext cx="27450" cy="20950"/>
            </a:xfrm>
            <a:custGeom>
              <a:rect b="b" l="l" r="r" t="t"/>
              <a:pathLst>
                <a:path extrusionOk="0" h="838" w="1098">
                  <a:moveTo>
                    <a:pt x="595" y="1"/>
                  </a:moveTo>
                  <a:cubicBezTo>
                    <a:pt x="527" y="1"/>
                    <a:pt x="459" y="16"/>
                    <a:pt x="397" y="47"/>
                  </a:cubicBezTo>
                  <a:cubicBezTo>
                    <a:pt x="0" y="273"/>
                    <a:pt x="230" y="838"/>
                    <a:pt x="615" y="838"/>
                  </a:cubicBezTo>
                  <a:cubicBezTo>
                    <a:pt x="683" y="838"/>
                    <a:pt x="756" y="820"/>
                    <a:pt x="831" y="780"/>
                  </a:cubicBezTo>
                  <a:cubicBezTo>
                    <a:pt x="1031" y="647"/>
                    <a:pt x="1098" y="413"/>
                    <a:pt x="964" y="213"/>
                  </a:cubicBezTo>
                  <a:cubicBezTo>
                    <a:pt x="895" y="75"/>
                    <a:pt x="746" y="1"/>
                    <a:pt x="5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4" name="Google Shape;16234;p35"/>
            <p:cNvSpPr/>
            <p:nvPr/>
          </p:nvSpPr>
          <p:spPr>
            <a:xfrm>
              <a:off x="7489750" y="4278125"/>
              <a:ext cx="27150" cy="20750"/>
            </a:xfrm>
            <a:custGeom>
              <a:rect b="b" l="l" r="r" t="t"/>
              <a:pathLst>
                <a:path extrusionOk="0" h="830" w="1086">
                  <a:moveTo>
                    <a:pt x="538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71" y="770"/>
                    <a:pt x="411" y="829"/>
                    <a:pt x="545" y="829"/>
                  </a:cubicBezTo>
                  <a:cubicBezTo>
                    <a:pt x="620" y="829"/>
                    <a:pt x="692" y="811"/>
                    <a:pt x="752" y="775"/>
                  </a:cubicBezTo>
                  <a:cubicBezTo>
                    <a:pt x="1086" y="541"/>
                    <a:pt x="986" y="74"/>
                    <a:pt x="619" y="8"/>
                  </a:cubicBezTo>
                  <a:cubicBezTo>
                    <a:pt x="591" y="3"/>
                    <a:pt x="564" y="0"/>
                    <a:pt x="5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5" name="Google Shape;16235;p35"/>
            <p:cNvSpPr/>
            <p:nvPr/>
          </p:nvSpPr>
          <p:spPr>
            <a:xfrm>
              <a:off x="7464350" y="4314000"/>
              <a:ext cx="23150" cy="20875"/>
            </a:xfrm>
            <a:custGeom>
              <a:rect b="b" l="l" r="r" t="t"/>
              <a:pathLst>
                <a:path extrusionOk="0" h="835" w="926">
                  <a:moveTo>
                    <a:pt x="479" y="0"/>
                  </a:moveTo>
                  <a:cubicBezTo>
                    <a:pt x="366" y="0"/>
                    <a:pt x="251" y="44"/>
                    <a:pt x="167" y="140"/>
                  </a:cubicBezTo>
                  <a:cubicBezTo>
                    <a:pt x="0" y="307"/>
                    <a:pt x="34" y="574"/>
                    <a:pt x="234" y="741"/>
                  </a:cubicBezTo>
                  <a:cubicBezTo>
                    <a:pt x="308" y="806"/>
                    <a:pt x="395" y="834"/>
                    <a:pt x="481" y="834"/>
                  </a:cubicBezTo>
                  <a:cubicBezTo>
                    <a:pt x="705" y="834"/>
                    <a:pt x="925" y="639"/>
                    <a:pt x="901" y="374"/>
                  </a:cubicBezTo>
                  <a:cubicBezTo>
                    <a:pt x="880" y="139"/>
                    <a:pt x="681" y="0"/>
                    <a:pt x="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6" name="Google Shape;16236;p35"/>
            <p:cNvSpPr/>
            <p:nvPr/>
          </p:nvSpPr>
          <p:spPr>
            <a:xfrm>
              <a:off x="7336750" y="4444475"/>
              <a:ext cx="27025" cy="21850"/>
            </a:xfrm>
            <a:custGeom>
              <a:rect b="b" l="l" r="r" t="t"/>
              <a:pathLst>
                <a:path extrusionOk="0" h="874" w="1081">
                  <a:moveTo>
                    <a:pt x="468" y="0"/>
                  </a:moveTo>
                  <a:cubicBezTo>
                    <a:pt x="359" y="0"/>
                    <a:pt x="251" y="42"/>
                    <a:pt x="167" y="125"/>
                  </a:cubicBezTo>
                  <a:cubicBezTo>
                    <a:pt x="1" y="292"/>
                    <a:pt x="1" y="592"/>
                    <a:pt x="201" y="759"/>
                  </a:cubicBezTo>
                  <a:cubicBezTo>
                    <a:pt x="288" y="839"/>
                    <a:pt x="384" y="873"/>
                    <a:pt x="475" y="873"/>
                  </a:cubicBezTo>
                  <a:cubicBezTo>
                    <a:pt x="803" y="873"/>
                    <a:pt x="1081" y="438"/>
                    <a:pt x="768" y="125"/>
                  </a:cubicBezTo>
                  <a:cubicBezTo>
                    <a:pt x="684" y="42"/>
                    <a:pt x="576" y="0"/>
                    <a:pt x="4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7" name="Google Shape;16237;p35"/>
            <p:cNvSpPr/>
            <p:nvPr/>
          </p:nvSpPr>
          <p:spPr>
            <a:xfrm>
              <a:off x="7459600" y="4405325"/>
              <a:ext cx="31300" cy="21175"/>
            </a:xfrm>
            <a:custGeom>
              <a:rect b="b" l="l" r="r" t="t"/>
              <a:pathLst>
                <a:path extrusionOk="0" h="847" w="1252">
                  <a:moveTo>
                    <a:pt x="664" y="1"/>
                  </a:moveTo>
                  <a:cubicBezTo>
                    <a:pt x="599" y="1"/>
                    <a:pt x="530" y="18"/>
                    <a:pt x="457" y="57"/>
                  </a:cubicBezTo>
                  <a:cubicBezTo>
                    <a:pt x="1" y="256"/>
                    <a:pt x="227" y="846"/>
                    <a:pt x="615" y="846"/>
                  </a:cubicBezTo>
                  <a:cubicBezTo>
                    <a:pt x="681" y="846"/>
                    <a:pt x="752" y="829"/>
                    <a:pt x="824" y="790"/>
                  </a:cubicBezTo>
                  <a:cubicBezTo>
                    <a:pt x="1252" y="591"/>
                    <a:pt x="1046" y="1"/>
                    <a:pt x="6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8" name="Google Shape;16238;p35"/>
            <p:cNvSpPr/>
            <p:nvPr/>
          </p:nvSpPr>
          <p:spPr>
            <a:xfrm>
              <a:off x="7586975" y="4286625"/>
              <a:ext cx="30375" cy="21475"/>
            </a:xfrm>
            <a:custGeom>
              <a:rect b="b" l="l" r="r" t="t"/>
              <a:pathLst>
                <a:path extrusionOk="0" h="859" w="1215">
                  <a:moveTo>
                    <a:pt x="628" y="0"/>
                  </a:moveTo>
                  <a:cubicBezTo>
                    <a:pt x="541" y="0"/>
                    <a:pt x="451" y="31"/>
                    <a:pt x="366" y="101"/>
                  </a:cubicBezTo>
                  <a:cubicBezTo>
                    <a:pt x="1" y="388"/>
                    <a:pt x="288" y="859"/>
                    <a:pt x="622" y="859"/>
                  </a:cubicBezTo>
                  <a:cubicBezTo>
                    <a:pt x="715" y="859"/>
                    <a:pt x="812" y="822"/>
                    <a:pt x="899" y="735"/>
                  </a:cubicBezTo>
                  <a:cubicBezTo>
                    <a:pt x="1215" y="420"/>
                    <a:pt x="950" y="0"/>
                    <a:pt x="6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9" name="Google Shape;16239;p35"/>
            <p:cNvSpPr/>
            <p:nvPr/>
          </p:nvSpPr>
          <p:spPr>
            <a:xfrm>
              <a:off x="7443500" y="4345500"/>
              <a:ext cx="23725" cy="20400"/>
            </a:xfrm>
            <a:custGeom>
              <a:rect b="b" l="l" r="r" t="t"/>
              <a:pathLst>
                <a:path extrusionOk="0" h="816" w="949">
                  <a:moveTo>
                    <a:pt x="462" y="1"/>
                  </a:moveTo>
                  <a:cubicBezTo>
                    <a:pt x="399" y="1"/>
                    <a:pt x="332" y="15"/>
                    <a:pt x="267" y="48"/>
                  </a:cubicBezTo>
                  <a:cubicBezTo>
                    <a:pt x="67" y="148"/>
                    <a:pt x="0" y="381"/>
                    <a:pt x="100" y="582"/>
                  </a:cubicBezTo>
                  <a:cubicBezTo>
                    <a:pt x="180" y="740"/>
                    <a:pt x="327" y="816"/>
                    <a:pt x="473" y="816"/>
                  </a:cubicBezTo>
                  <a:cubicBezTo>
                    <a:pt x="636" y="816"/>
                    <a:pt x="798" y="723"/>
                    <a:pt x="868" y="548"/>
                  </a:cubicBezTo>
                  <a:cubicBezTo>
                    <a:pt x="948" y="253"/>
                    <a:pt x="726" y="1"/>
                    <a:pt x="4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0" name="Google Shape;16240;p35"/>
            <p:cNvSpPr/>
            <p:nvPr/>
          </p:nvSpPr>
          <p:spPr>
            <a:xfrm>
              <a:off x="7420150" y="4407150"/>
              <a:ext cx="24550" cy="21150"/>
            </a:xfrm>
            <a:custGeom>
              <a:rect b="b" l="l" r="r" t="t"/>
              <a:pathLst>
                <a:path extrusionOk="0" h="846" w="982">
                  <a:moveTo>
                    <a:pt x="484" y="0"/>
                  </a:moveTo>
                  <a:cubicBezTo>
                    <a:pt x="326" y="0"/>
                    <a:pt x="167" y="84"/>
                    <a:pt x="100" y="250"/>
                  </a:cubicBezTo>
                  <a:cubicBezTo>
                    <a:pt x="0" y="484"/>
                    <a:pt x="100" y="717"/>
                    <a:pt x="334" y="818"/>
                  </a:cubicBezTo>
                  <a:cubicBezTo>
                    <a:pt x="382" y="837"/>
                    <a:pt x="430" y="846"/>
                    <a:pt x="477" y="846"/>
                  </a:cubicBezTo>
                  <a:cubicBezTo>
                    <a:pt x="754" y="846"/>
                    <a:pt x="982" y="536"/>
                    <a:pt x="868" y="250"/>
                  </a:cubicBezTo>
                  <a:cubicBezTo>
                    <a:pt x="801" y="84"/>
                    <a:pt x="643" y="0"/>
                    <a:pt x="4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1" name="Google Shape;16241;p35"/>
            <p:cNvSpPr/>
            <p:nvPr/>
          </p:nvSpPr>
          <p:spPr>
            <a:xfrm>
              <a:off x="7611375" y="4247750"/>
              <a:ext cx="23125" cy="20950"/>
            </a:xfrm>
            <a:custGeom>
              <a:rect b="b" l="l" r="r" t="t"/>
              <a:pathLst>
                <a:path extrusionOk="0" h="838" w="925">
                  <a:moveTo>
                    <a:pt x="447" y="0"/>
                  </a:moveTo>
                  <a:cubicBezTo>
                    <a:pt x="245" y="0"/>
                    <a:pt x="45" y="153"/>
                    <a:pt x="24" y="389"/>
                  </a:cubicBezTo>
                  <a:cubicBezTo>
                    <a:pt x="0" y="646"/>
                    <a:pt x="222" y="837"/>
                    <a:pt x="449" y="837"/>
                  </a:cubicBezTo>
                  <a:cubicBezTo>
                    <a:pt x="546" y="837"/>
                    <a:pt x="644" y="802"/>
                    <a:pt x="724" y="722"/>
                  </a:cubicBezTo>
                  <a:cubicBezTo>
                    <a:pt x="891" y="589"/>
                    <a:pt x="924" y="322"/>
                    <a:pt x="757" y="155"/>
                  </a:cubicBezTo>
                  <a:cubicBezTo>
                    <a:pt x="674" y="48"/>
                    <a:pt x="560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2" name="Google Shape;16242;p35"/>
            <p:cNvSpPr/>
            <p:nvPr/>
          </p:nvSpPr>
          <p:spPr>
            <a:xfrm>
              <a:off x="7616325" y="4118975"/>
              <a:ext cx="24850" cy="20875"/>
            </a:xfrm>
            <a:custGeom>
              <a:rect b="b" l="l" r="r" t="t"/>
              <a:pathLst>
                <a:path extrusionOk="0" h="835" w="994">
                  <a:moveTo>
                    <a:pt x="550" y="0"/>
                  </a:moveTo>
                  <a:cubicBezTo>
                    <a:pt x="208" y="0"/>
                    <a:pt x="0" y="381"/>
                    <a:pt x="192" y="670"/>
                  </a:cubicBezTo>
                  <a:cubicBezTo>
                    <a:pt x="281" y="783"/>
                    <a:pt x="403" y="835"/>
                    <a:pt x="524" y="835"/>
                  </a:cubicBezTo>
                  <a:cubicBezTo>
                    <a:pt x="723" y="835"/>
                    <a:pt x="918" y="697"/>
                    <a:pt x="960" y="469"/>
                  </a:cubicBezTo>
                  <a:cubicBezTo>
                    <a:pt x="993" y="236"/>
                    <a:pt x="826" y="36"/>
                    <a:pt x="593" y="2"/>
                  </a:cubicBezTo>
                  <a:cubicBezTo>
                    <a:pt x="578" y="1"/>
                    <a:pt x="564" y="0"/>
                    <a:pt x="5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3" name="Google Shape;16243;p35"/>
            <p:cNvSpPr/>
            <p:nvPr/>
          </p:nvSpPr>
          <p:spPr>
            <a:xfrm>
              <a:off x="7553750" y="4179575"/>
              <a:ext cx="27375" cy="21250"/>
            </a:xfrm>
            <a:custGeom>
              <a:rect b="b" l="l" r="r" t="t"/>
              <a:pathLst>
                <a:path extrusionOk="0" h="850" w="1095">
                  <a:moveTo>
                    <a:pt x="559" y="0"/>
                  </a:moveTo>
                  <a:cubicBezTo>
                    <a:pt x="430" y="0"/>
                    <a:pt x="294" y="60"/>
                    <a:pt x="194" y="180"/>
                  </a:cubicBezTo>
                  <a:cubicBezTo>
                    <a:pt x="1" y="437"/>
                    <a:pt x="211" y="849"/>
                    <a:pt x="554" y="849"/>
                  </a:cubicBezTo>
                  <a:cubicBezTo>
                    <a:pt x="567" y="849"/>
                    <a:pt x="581" y="849"/>
                    <a:pt x="594" y="847"/>
                  </a:cubicBezTo>
                  <a:cubicBezTo>
                    <a:pt x="961" y="781"/>
                    <a:pt x="1094" y="314"/>
                    <a:pt x="794" y="80"/>
                  </a:cubicBezTo>
                  <a:cubicBezTo>
                    <a:pt x="727" y="27"/>
                    <a:pt x="645" y="0"/>
                    <a:pt x="5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4" name="Google Shape;16244;p35"/>
            <p:cNvSpPr/>
            <p:nvPr/>
          </p:nvSpPr>
          <p:spPr>
            <a:xfrm>
              <a:off x="7591925" y="4184900"/>
              <a:ext cx="20875" cy="20875"/>
            </a:xfrm>
            <a:custGeom>
              <a:rect b="b" l="l" r="r" t="t"/>
              <a:pathLst>
                <a:path extrusionOk="0" h="835" w="835">
                  <a:moveTo>
                    <a:pt x="435" y="1"/>
                  </a:moveTo>
                  <a:cubicBezTo>
                    <a:pt x="201" y="1"/>
                    <a:pt x="1" y="167"/>
                    <a:pt x="1" y="401"/>
                  </a:cubicBezTo>
                  <a:cubicBezTo>
                    <a:pt x="1" y="634"/>
                    <a:pt x="201" y="835"/>
                    <a:pt x="435" y="835"/>
                  </a:cubicBezTo>
                  <a:cubicBezTo>
                    <a:pt x="668" y="835"/>
                    <a:pt x="835" y="634"/>
                    <a:pt x="835" y="401"/>
                  </a:cubicBezTo>
                  <a:cubicBezTo>
                    <a:pt x="835" y="167"/>
                    <a:pt x="668" y="1"/>
                    <a:pt x="4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5" name="Google Shape;16245;p35"/>
            <p:cNvSpPr/>
            <p:nvPr/>
          </p:nvSpPr>
          <p:spPr>
            <a:xfrm>
              <a:off x="7725675" y="3915875"/>
              <a:ext cx="28900" cy="21525"/>
            </a:xfrm>
            <a:custGeom>
              <a:rect b="b" l="l" r="r" t="t"/>
              <a:pathLst>
                <a:path extrusionOk="0" h="861" w="1156">
                  <a:moveTo>
                    <a:pt x="641" y="0"/>
                  </a:moveTo>
                  <a:cubicBezTo>
                    <a:pt x="229" y="0"/>
                    <a:pt x="1" y="620"/>
                    <a:pt x="488" y="821"/>
                  </a:cubicBezTo>
                  <a:cubicBezTo>
                    <a:pt x="542" y="848"/>
                    <a:pt x="601" y="860"/>
                    <a:pt x="659" y="860"/>
                  </a:cubicBezTo>
                  <a:cubicBezTo>
                    <a:pt x="820" y="860"/>
                    <a:pt x="982" y="768"/>
                    <a:pt x="1056" y="621"/>
                  </a:cubicBezTo>
                  <a:cubicBezTo>
                    <a:pt x="1156" y="421"/>
                    <a:pt x="1056" y="154"/>
                    <a:pt x="855" y="54"/>
                  </a:cubicBezTo>
                  <a:cubicBezTo>
                    <a:pt x="781" y="17"/>
                    <a:pt x="709" y="0"/>
                    <a:pt x="6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6" name="Google Shape;16246;p35"/>
            <p:cNvSpPr/>
            <p:nvPr/>
          </p:nvSpPr>
          <p:spPr>
            <a:xfrm>
              <a:off x="7794325" y="3680800"/>
              <a:ext cx="25300" cy="21200"/>
            </a:xfrm>
            <a:custGeom>
              <a:rect b="b" l="l" r="r" t="t"/>
              <a:pathLst>
                <a:path extrusionOk="0" h="848" w="1012">
                  <a:moveTo>
                    <a:pt x="531" y="0"/>
                  </a:moveTo>
                  <a:cubicBezTo>
                    <a:pt x="242" y="0"/>
                    <a:pt x="0" y="322"/>
                    <a:pt x="178" y="617"/>
                  </a:cubicBezTo>
                  <a:cubicBezTo>
                    <a:pt x="255" y="772"/>
                    <a:pt x="397" y="848"/>
                    <a:pt x="541" y="848"/>
                  </a:cubicBezTo>
                  <a:cubicBezTo>
                    <a:pt x="706" y="848"/>
                    <a:pt x="873" y="747"/>
                    <a:pt x="945" y="551"/>
                  </a:cubicBezTo>
                  <a:cubicBezTo>
                    <a:pt x="1011" y="317"/>
                    <a:pt x="878" y="84"/>
                    <a:pt x="645" y="17"/>
                  </a:cubicBezTo>
                  <a:cubicBezTo>
                    <a:pt x="606" y="5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7" name="Google Shape;16247;p35"/>
            <p:cNvSpPr/>
            <p:nvPr/>
          </p:nvSpPr>
          <p:spPr>
            <a:xfrm>
              <a:off x="7782900" y="3759175"/>
              <a:ext cx="26350" cy="21000"/>
            </a:xfrm>
            <a:custGeom>
              <a:rect b="b" l="l" r="r" t="t"/>
              <a:pathLst>
                <a:path extrusionOk="0" h="840" w="1054">
                  <a:moveTo>
                    <a:pt x="461" y="0"/>
                  </a:moveTo>
                  <a:cubicBezTo>
                    <a:pt x="291" y="0"/>
                    <a:pt x="123" y="125"/>
                    <a:pt x="67" y="318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16" y="833"/>
                    <a:pt x="461" y="840"/>
                    <a:pt x="504" y="840"/>
                  </a:cubicBezTo>
                  <a:cubicBezTo>
                    <a:pt x="932" y="840"/>
                    <a:pt x="1053" y="139"/>
                    <a:pt x="568" y="17"/>
                  </a:cubicBezTo>
                  <a:cubicBezTo>
                    <a:pt x="533" y="6"/>
                    <a:pt x="497" y="0"/>
                    <a:pt x="4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8" name="Google Shape;16248;p35"/>
            <p:cNvSpPr/>
            <p:nvPr/>
          </p:nvSpPr>
          <p:spPr>
            <a:xfrm>
              <a:off x="7782075" y="3907875"/>
              <a:ext cx="24825" cy="21075"/>
            </a:xfrm>
            <a:custGeom>
              <a:rect b="b" l="l" r="r" t="t"/>
              <a:pathLst>
                <a:path extrusionOk="0" h="843" w="993">
                  <a:moveTo>
                    <a:pt x="455" y="0"/>
                  </a:moveTo>
                  <a:cubicBezTo>
                    <a:pt x="254" y="0"/>
                    <a:pt x="55" y="139"/>
                    <a:pt x="34" y="374"/>
                  </a:cubicBezTo>
                  <a:cubicBezTo>
                    <a:pt x="0" y="607"/>
                    <a:pt x="167" y="808"/>
                    <a:pt x="401" y="841"/>
                  </a:cubicBezTo>
                  <a:cubicBezTo>
                    <a:pt x="414" y="842"/>
                    <a:pt x="427" y="843"/>
                    <a:pt x="440" y="843"/>
                  </a:cubicBezTo>
                  <a:cubicBezTo>
                    <a:pt x="784" y="843"/>
                    <a:pt x="993" y="430"/>
                    <a:pt x="768" y="140"/>
                  </a:cubicBezTo>
                  <a:cubicBezTo>
                    <a:pt x="683" y="44"/>
                    <a:pt x="569" y="0"/>
                    <a:pt x="45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9" name="Google Shape;16249;p35"/>
            <p:cNvSpPr/>
            <p:nvPr/>
          </p:nvSpPr>
          <p:spPr>
            <a:xfrm>
              <a:off x="7859825" y="3647250"/>
              <a:ext cx="25425" cy="20650"/>
            </a:xfrm>
            <a:custGeom>
              <a:rect b="b" l="l" r="r" t="t"/>
              <a:pathLst>
                <a:path extrusionOk="0" h="826" w="1017">
                  <a:moveTo>
                    <a:pt x="503" y="1"/>
                  </a:moveTo>
                  <a:cubicBezTo>
                    <a:pt x="346" y="1"/>
                    <a:pt x="190" y="88"/>
                    <a:pt x="126" y="291"/>
                  </a:cubicBezTo>
                  <a:cubicBezTo>
                    <a:pt x="1" y="604"/>
                    <a:pt x="267" y="826"/>
                    <a:pt x="524" y="826"/>
                  </a:cubicBezTo>
                  <a:cubicBezTo>
                    <a:pt x="679" y="826"/>
                    <a:pt x="831" y="746"/>
                    <a:pt x="893" y="558"/>
                  </a:cubicBezTo>
                  <a:cubicBezTo>
                    <a:pt x="1017" y="228"/>
                    <a:pt x="75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0" name="Google Shape;16250;p35"/>
            <p:cNvSpPr/>
            <p:nvPr/>
          </p:nvSpPr>
          <p:spPr>
            <a:xfrm>
              <a:off x="7862125" y="3576050"/>
              <a:ext cx="23125" cy="21075"/>
            </a:xfrm>
            <a:custGeom>
              <a:rect b="b" l="l" r="r" t="t"/>
              <a:pathLst>
                <a:path extrusionOk="0" h="843" w="925">
                  <a:moveTo>
                    <a:pt x="441" y="0"/>
                  </a:moveTo>
                  <a:cubicBezTo>
                    <a:pt x="258" y="0"/>
                    <a:pt x="77" y="106"/>
                    <a:pt x="34" y="337"/>
                  </a:cubicBezTo>
                  <a:cubicBezTo>
                    <a:pt x="1" y="571"/>
                    <a:pt x="134" y="804"/>
                    <a:pt x="368" y="838"/>
                  </a:cubicBezTo>
                  <a:cubicBezTo>
                    <a:pt x="388" y="841"/>
                    <a:pt x="408" y="842"/>
                    <a:pt x="427" y="842"/>
                  </a:cubicBezTo>
                  <a:cubicBezTo>
                    <a:pt x="635" y="842"/>
                    <a:pt x="807" y="687"/>
                    <a:pt x="868" y="504"/>
                  </a:cubicBezTo>
                  <a:cubicBezTo>
                    <a:pt x="925" y="183"/>
                    <a:pt x="681" y="0"/>
                    <a:pt x="4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1" name="Google Shape;16251;p35"/>
            <p:cNvSpPr/>
            <p:nvPr/>
          </p:nvSpPr>
          <p:spPr>
            <a:xfrm>
              <a:off x="7960525" y="3726925"/>
              <a:ext cx="24750" cy="21150"/>
            </a:xfrm>
            <a:custGeom>
              <a:rect b="b" l="l" r="r" t="t"/>
              <a:pathLst>
                <a:path extrusionOk="0" h="846" w="990">
                  <a:moveTo>
                    <a:pt x="466" y="1"/>
                  </a:moveTo>
                  <a:cubicBezTo>
                    <a:pt x="411" y="1"/>
                    <a:pt x="355" y="13"/>
                    <a:pt x="301" y="40"/>
                  </a:cubicBezTo>
                  <a:cubicBezTo>
                    <a:pt x="68" y="140"/>
                    <a:pt x="1" y="373"/>
                    <a:pt x="101" y="607"/>
                  </a:cubicBezTo>
                  <a:cubicBezTo>
                    <a:pt x="179" y="775"/>
                    <a:pt x="315" y="845"/>
                    <a:pt x="450" y="845"/>
                  </a:cubicBezTo>
                  <a:cubicBezTo>
                    <a:pt x="719" y="845"/>
                    <a:pt x="990" y="572"/>
                    <a:pt x="835" y="240"/>
                  </a:cubicBezTo>
                  <a:cubicBezTo>
                    <a:pt x="762" y="93"/>
                    <a:pt x="617" y="1"/>
                    <a:pt x="4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2" name="Google Shape;16252;p35"/>
            <p:cNvSpPr/>
            <p:nvPr/>
          </p:nvSpPr>
          <p:spPr>
            <a:xfrm>
              <a:off x="8013075" y="3656150"/>
              <a:ext cx="27300" cy="21250"/>
            </a:xfrm>
            <a:custGeom>
              <a:rect b="b" l="l" r="r" t="t"/>
              <a:pathLst>
                <a:path extrusionOk="0" h="850" w="1092">
                  <a:moveTo>
                    <a:pt x="510" y="0"/>
                  </a:moveTo>
                  <a:cubicBezTo>
                    <a:pt x="496" y="0"/>
                    <a:pt x="482" y="1"/>
                    <a:pt x="467" y="2"/>
                  </a:cubicBezTo>
                  <a:cubicBezTo>
                    <a:pt x="100" y="69"/>
                    <a:pt x="0" y="536"/>
                    <a:pt x="301" y="769"/>
                  </a:cubicBezTo>
                  <a:cubicBezTo>
                    <a:pt x="367" y="823"/>
                    <a:pt x="450" y="849"/>
                    <a:pt x="534" y="849"/>
                  </a:cubicBezTo>
                  <a:cubicBezTo>
                    <a:pt x="659" y="849"/>
                    <a:pt x="788" y="789"/>
                    <a:pt x="868" y="669"/>
                  </a:cubicBezTo>
                  <a:cubicBezTo>
                    <a:pt x="1092" y="381"/>
                    <a:pt x="855" y="0"/>
                    <a:pt x="5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3" name="Google Shape;16253;p35"/>
            <p:cNvSpPr/>
            <p:nvPr/>
          </p:nvSpPr>
          <p:spPr>
            <a:xfrm>
              <a:off x="7976375" y="3477350"/>
              <a:ext cx="24650" cy="20475"/>
            </a:xfrm>
            <a:custGeom>
              <a:rect b="b" l="l" r="r" t="t"/>
              <a:pathLst>
                <a:path extrusionOk="0" h="819" w="986">
                  <a:moveTo>
                    <a:pt x="561" y="1"/>
                  </a:moveTo>
                  <a:cubicBezTo>
                    <a:pt x="530" y="1"/>
                    <a:pt x="498" y="5"/>
                    <a:pt x="468" y="16"/>
                  </a:cubicBezTo>
                  <a:cubicBezTo>
                    <a:pt x="101" y="82"/>
                    <a:pt x="1" y="549"/>
                    <a:pt x="301" y="750"/>
                  </a:cubicBezTo>
                  <a:cubicBezTo>
                    <a:pt x="372" y="797"/>
                    <a:pt x="448" y="818"/>
                    <a:pt x="523" y="818"/>
                  </a:cubicBezTo>
                  <a:cubicBezTo>
                    <a:pt x="764" y="818"/>
                    <a:pt x="986" y="596"/>
                    <a:pt x="935" y="316"/>
                  </a:cubicBezTo>
                  <a:cubicBezTo>
                    <a:pt x="906" y="146"/>
                    <a:pt x="734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4" name="Google Shape;16254;p35"/>
            <p:cNvSpPr/>
            <p:nvPr/>
          </p:nvSpPr>
          <p:spPr>
            <a:xfrm>
              <a:off x="7923850" y="3478700"/>
              <a:ext cx="24425" cy="20675"/>
            </a:xfrm>
            <a:custGeom>
              <a:rect b="b" l="l" r="r" t="t"/>
              <a:pathLst>
                <a:path extrusionOk="0" h="827" w="977">
                  <a:moveTo>
                    <a:pt x="487" y="0"/>
                  </a:moveTo>
                  <a:cubicBezTo>
                    <a:pt x="438" y="0"/>
                    <a:pt x="387" y="9"/>
                    <a:pt x="334" y="28"/>
                  </a:cubicBezTo>
                  <a:cubicBezTo>
                    <a:pt x="134" y="95"/>
                    <a:pt x="0" y="329"/>
                    <a:pt x="67" y="529"/>
                  </a:cubicBezTo>
                  <a:cubicBezTo>
                    <a:pt x="138" y="725"/>
                    <a:pt x="305" y="826"/>
                    <a:pt x="471" y="826"/>
                  </a:cubicBezTo>
                  <a:cubicBezTo>
                    <a:pt x="614" y="826"/>
                    <a:pt x="757" y="750"/>
                    <a:pt x="834" y="595"/>
                  </a:cubicBezTo>
                  <a:cubicBezTo>
                    <a:pt x="977" y="310"/>
                    <a:pt x="778" y="0"/>
                    <a:pt x="4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5" name="Google Shape;16255;p35"/>
            <p:cNvSpPr/>
            <p:nvPr/>
          </p:nvSpPr>
          <p:spPr>
            <a:xfrm>
              <a:off x="7945525" y="3521550"/>
              <a:ext cx="23150" cy="21075"/>
            </a:xfrm>
            <a:custGeom>
              <a:rect b="b" l="l" r="r" t="t"/>
              <a:pathLst>
                <a:path extrusionOk="0" h="843" w="926">
                  <a:moveTo>
                    <a:pt x="472" y="1"/>
                  </a:moveTo>
                  <a:cubicBezTo>
                    <a:pt x="438" y="1"/>
                    <a:pt x="403" y="6"/>
                    <a:pt x="367" y="16"/>
                  </a:cubicBezTo>
                  <a:cubicBezTo>
                    <a:pt x="167" y="49"/>
                    <a:pt x="0" y="282"/>
                    <a:pt x="67" y="516"/>
                  </a:cubicBezTo>
                  <a:lnTo>
                    <a:pt x="34" y="516"/>
                  </a:lnTo>
                  <a:cubicBezTo>
                    <a:pt x="76" y="742"/>
                    <a:pt x="250" y="842"/>
                    <a:pt x="429" y="842"/>
                  </a:cubicBezTo>
                  <a:cubicBezTo>
                    <a:pt x="673" y="842"/>
                    <a:pt x="925" y="657"/>
                    <a:pt x="868" y="349"/>
                  </a:cubicBezTo>
                  <a:cubicBezTo>
                    <a:pt x="839" y="151"/>
                    <a:pt x="667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6" name="Google Shape;16256;p35"/>
            <p:cNvSpPr/>
            <p:nvPr/>
          </p:nvSpPr>
          <p:spPr>
            <a:xfrm>
              <a:off x="8040125" y="3046400"/>
              <a:ext cx="25500" cy="21125"/>
            </a:xfrm>
            <a:custGeom>
              <a:rect b="b" l="l" r="r" t="t"/>
              <a:pathLst>
                <a:path extrusionOk="0" h="845" w="1020">
                  <a:moveTo>
                    <a:pt x="572" y="1"/>
                  </a:moveTo>
                  <a:cubicBezTo>
                    <a:pt x="244" y="1"/>
                    <a:pt x="1" y="364"/>
                    <a:pt x="186" y="642"/>
                  </a:cubicBezTo>
                  <a:cubicBezTo>
                    <a:pt x="284" y="781"/>
                    <a:pt x="422" y="845"/>
                    <a:pt x="555" y="845"/>
                  </a:cubicBezTo>
                  <a:cubicBezTo>
                    <a:pt x="740" y="845"/>
                    <a:pt x="914" y="722"/>
                    <a:pt x="953" y="508"/>
                  </a:cubicBezTo>
                  <a:cubicBezTo>
                    <a:pt x="1020" y="275"/>
                    <a:pt x="853" y="75"/>
                    <a:pt x="653" y="8"/>
                  </a:cubicBezTo>
                  <a:cubicBezTo>
                    <a:pt x="625" y="3"/>
                    <a:pt x="598" y="1"/>
                    <a:pt x="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7" name="Google Shape;16257;p35"/>
            <p:cNvSpPr/>
            <p:nvPr/>
          </p:nvSpPr>
          <p:spPr>
            <a:xfrm>
              <a:off x="7946000" y="2756325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10" y="1"/>
                  </a:moveTo>
                  <a:cubicBezTo>
                    <a:pt x="262" y="1"/>
                    <a:pt x="1" y="214"/>
                    <a:pt x="81" y="536"/>
                  </a:cubicBezTo>
                  <a:cubicBezTo>
                    <a:pt x="147" y="747"/>
                    <a:pt x="312" y="839"/>
                    <a:pt x="478" y="839"/>
                  </a:cubicBezTo>
                  <a:cubicBezTo>
                    <a:pt x="730" y="839"/>
                    <a:pt x="983" y="626"/>
                    <a:pt x="882" y="303"/>
                  </a:cubicBezTo>
                  <a:cubicBezTo>
                    <a:pt x="829" y="92"/>
                    <a:pt x="672" y="1"/>
                    <a:pt x="5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8" name="Google Shape;16258;p35"/>
            <p:cNvSpPr/>
            <p:nvPr/>
          </p:nvSpPr>
          <p:spPr>
            <a:xfrm>
              <a:off x="7908825" y="2882050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448" y="1"/>
                  </a:moveTo>
                  <a:cubicBezTo>
                    <a:pt x="257" y="1"/>
                    <a:pt x="74" y="125"/>
                    <a:pt x="34" y="344"/>
                  </a:cubicBezTo>
                  <a:cubicBezTo>
                    <a:pt x="1" y="578"/>
                    <a:pt x="134" y="778"/>
                    <a:pt x="368" y="811"/>
                  </a:cubicBezTo>
                  <a:cubicBezTo>
                    <a:pt x="395" y="816"/>
                    <a:pt x="422" y="819"/>
                    <a:pt x="448" y="819"/>
                  </a:cubicBezTo>
                  <a:cubicBezTo>
                    <a:pt x="772" y="819"/>
                    <a:pt x="986" y="455"/>
                    <a:pt x="801" y="177"/>
                  </a:cubicBezTo>
                  <a:cubicBezTo>
                    <a:pt x="707" y="57"/>
                    <a:pt x="576" y="1"/>
                    <a:pt x="4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9" name="Google Shape;16259;p35"/>
            <p:cNvSpPr/>
            <p:nvPr/>
          </p:nvSpPr>
          <p:spPr>
            <a:xfrm>
              <a:off x="7983050" y="3078550"/>
              <a:ext cx="26300" cy="21025"/>
            </a:xfrm>
            <a:custGeom>
              <a:rect b="b" l="l" r="r" t="t"/>
              <a:pathLst>
                <a:path extrusionOk="0" h="841" w="1052">
                  <a:moveTo>
                    <a:pt x="475" y="0"/>
                  </a:moveTo>
                  <a:cubicBezTo>
                    <a:pt x="431" y="0"/>
                    <a:pt x="384" y="7"/>
                    <a:pt x="334" y="23"/>
                  </a:cubicBezTo>
                  <a:cubicBezTo>
                    <a:pt x="134" y="56"/>
                    <a:pt x="0" y="290"/>
                    <a:pt x="67" y="523"/>
                  </a:cubicBezTo>
                  <a:cubicBezTo>
                    <a:pt x="122" y="716"/>
                    <a:pt x="268" y="841"/>
                    <a:pt x="449" y="841"/>
                  </a:cubicBezTo>
                  <a:cubicBezTo>
                    <a:pt x="487" y="841"/>
                    <a:pt x="527" y="835"/>
                    <a:pt x="568" y="824"/>
                  </a:cubicBezTo>
                  <a:cubicBezTo>
                    <a:pt x="1051" y="672"/>
                    <a:pt x="905" y="0"/>
                    <a:pt x="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0" name="Google Shape;16260;p35"/>
            <p:cNvSpPr/>
            <p:nvPr/>
          </p:nvSpPr>
          <p:spPr>
            <a:xfrm>
              <a:off x="8048525" y="3011875"/>
              <a:ext cx="22950" cy="21000"/>
            </a:xfrm>
            <a:custGeom>
              <a:rect b="b" l="l" r="r" t="t"/>
              <a:pathLst>
                <a:path extrusionOk="0" h="840" w="918">
                  <a:moveTo>
                    <a:pt x="467" y="0"/>
                  </a:moveTo>
                  <a:cubicBezTo>
                    <a:pt x="225" y="0"/>
                    <a:pt x="1" y="217"/>
                    <a:pt x="50" y="488"/>
                  </a:cubicBezTo>
                  <a:cubicBezTo>
                    <a:pt x="71" y="715"/>
                    <a:pt x="256" y="839"/>
                    <a:pt x="450" y="839"/>
                  </a:cubicBezTo>
                  <a:cubicBezTo>
                    <a:pt x="570" y="839"/>
                    <a:pt x="694" y="791"/>
                    <a:pt x="784" y="689"/>
                  </a:cubicBezTo>
                  <a:cubicBezTo>
                    <a:pt x="917" y="488"/>
                    <a:pt x="884" y="222"/>
                    <a:pt x="717" y="88"/>
                  </a:cubicBezTo>
                  <a:cubicBezTo>
                    <a:pt x="639" y="27"/>
                    <a:pt x="552" y="0"/>
                    <a:pt x="4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1" name="Google Shape;16261;p35"/>
            <p:cNvSpPr/>
            <p:nvPr/>
          </p:nvSpPr>
          <p:spPr>
            <a:xfrm>
              <a:off x="8018900" y="2836075"/>
              <a:ext cx="23125" cy="20900"/>
            </a:xfrm>
            <a:custGeom>
              <a:rect b="b" l="l" r="r" t="t"/>
              <a:pathLst>
                <a:path extrusionOk="0" h="836" w="925">
                  <a:moveTo>
                    <a:pt x="473" y="0"/>
                  </a:moveTo>
                  <a:cubicBezTo>
                    <a:pt x="438" y="0"/>
                    <a:pt x="403" y="5"/>
                    <a:pt x="368" y="15"/>
                  </a:cubicBezTo>
                  <a:cubicBezTo>
                    <a:pt x="168" y="48"/>
                    <a:pt x="1" y="248"/>
                    <a:pt x="34" y="482"/>
                  </a:cubicBezTo>
                  <a:cubicBezTo>
                    <a:pt x="78" y="728"/>
                    <a:pt x="259" y="836"/>
                    <a:pt x="442" y="836"/>
                  </a:cubicBezTo>
                  <a:cubicBezTo>
                    <a:pt x="682" y="836"/>
                    <a:pt x="925" y="651"/>
                    <a:pt x="868" y="349"/>
                  </a:cubicBezTo>
                  <a:cubicBezTo>
                    <a:pt x="840" y="150"/>
                    <a:pt x="667" y="0"/>
                    <a:pt x="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2" name="Google Shape;16262;p35"/>
            <p:cNvSpPr/>
            <p:nvPr/>
          </p:nvSpPr>
          <p:spPr>
            <a:xfrm>
              <a:off x="7977200" y="2796575"/>
              <a:ext cx="27325" cy="20750"/>
            </a:xfrm>
            <a:custGeom>
              <a:rect b="b" l="l" r="r" t="t"/>
              <a:pathLst>
                <a:path extrusionOk="0" h="830" w="1093">
                  <a:moveTo>
                    <a:pt x="566" y="1"/>
                  </a:moveTo>
                  <a:cubicBezTo>
                    <a:pt x="471" y="1"/>
                    <a:pt x="376" y="34"/>
                    <a:pt x="301" y="94"/>
                  </a:cubicBezTo>
                  <a:cubicBezTo>
                    <a:pt x="1" y="327"/>
                    <a:pt x="134" y="794"/>
                    <a:pt x="501" y="828"/>
                  </a:cubicBezTo>
                  <a:cubicBezTo>
                    <a:pt x="516" y="829"/>
                    <a:pt x="530" y="830"/>
                    <a:pt x="544" y="830"/>
                  </a:cubicBezTo>
                  <a:cubicBezTo>
                    <a:pt x="886" y="830"/>
                    <a:pt x="1093" y="449"/>
                    <a:pt x="868" y="161"/>
                  </a:cubicBezTo>
                  <a:cubicBezTo>
                    <a:pt x="795" y="50"/>
                    <a:pt x="681" y="1"/>
                    <a:pt x="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3" name="Google Shape;16263;p35"/>
            <p:cNvSpPr/>
            <p:nvPr/>
          </p:nvSpPr>
          <p:spPr>
            <a:xfrm>
              <a:off x="7962200" y="3157775"/>
              <a:ext cx="24200" cy="21425"/>
            </a:xfrm>
            <a:custGeom>
              <a:rect b="b" l="l" r="r" t="t"/>
              <a:pathLst>
                <a:path extrusionOk="0" h="857" w="968">
                  <a:moveTo>
                    <a:pt x="415" y="0"/>
                  </a:moveTo>
                  <a:cubicBezTo>
                    <a:pt x="202" y="0"/>
                    <a:pt x="1" y="173"/>
                    <a:pt x="1" y="423"/>
                  </a:cubicBezTo>
                  <a:cubicBezTo>
                    <a:pt x="1" y="657"/>
                    <a:pt x="167" y="857"/>
                    <a:pt x="401" y="857"/>
                  </a:cubicBezTo>
                  <a:cubicBezTo>
                    <a:pt x="768" y="857"/>
                    <a:pt x="968" y="390"/>
                    <a:pt x="701" y="123"/>
                  </a:cubicBezTo>
                  <a:cubicBezTo>
                    <a:pt x="616" y="38"/>
                    <a:pt x="514" y="0"/>
                    <a:pt x="4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4" name="Google Shape;16264;p35"/>
            <p:cNvSpPr/>
            <p:nvPr/>
          </p:nvSpPr>
          <p:spPr>
            <a:xfrm>
              <a:off x="7995125" y="3261700"/>
              <a:ext cx="24650" cy="21050"/>
            </a:xfrm>
            <a:custGeom>
              <a:rect b="b" l="l" r="r" t="t"/>
              <a:pathLst>
                <a:path extrusionOk="0" h="842" w="986">
                  <a:moveTo>
                    <a:pt x="463" y="0"/>
                  </a:moveTo>
                  <a:cubicBezTo>
                    <a:pt x="222" y="0"/>
                    <a:pt x="0" y="222"/>
                    <a:pt x="51" y="503"/>
                  </a:cubicBezTo>
                  <a:cubicBezTo>
                    <a:pt x="81" y="712"/>
                    <a:pt x="272" y="841"/>
                    <a:pt x="480" y="841"/>
                  </a:cubicBezTo>
                  <a:cubicBezTo>
                    <a:pt x="504" y="841"/>
                    <a:pt x="528" y="840"/>
                    <a:pt x="552" y="836"/>
                  </a:cubicBezTo>
                  <a:cubicBezTo>
                    <a:pt x="918" y="769"/>
                    <a:pt x="985" y="269"/>
                    <a:pt x="685" y="69"/>
                  </a:cubicBezTo>
                  <a:cubicBezTo>
                    <a:pt x="614" y="22"/>
                    <a:pt x="538" y="0"/>
                    <a:pt x="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5" name="Google Shape;16265;p35"/>
            <p:cNvSpPr/>
            <p:nvPr/>
          </p:nvSpPr>
          <p:spPr>
            <a:xfrm>
              <a:off x="8036800" y="3136475"/>
              <a:ext cx="24675" cy="20475"/>
            </a:xfrm>
            <a:custGeom>
              <a:rect b="b" l="l" r="r" t="t"/>
              <a:pathLst>
                <a:path extrusionOk="0" h="819" w="987">
                  <a:moveTo>
                    <a:pt x="539" y="0"/>
                  </a:moveTo>
                  <a:cubicBezTo>
                    <a:pt x="215" y="0"/>
                    <a:pt x="0" y="364"/>
                    <a:pt x="185" y="641"/>
                  </a:cubicBezTo>
                  <a:cubicBezTo>
                    <a:pt x="266" y="762"/>
                    <a:pt x="395" y="818"/>
                    <a:pt x="525" y="818"/>
                  </a:cubicBezTo>
                  <a:cubicBezTo>
                    <a:pt x="718" y="818"/>
                    <a:pt x="913" y="694"/>
                    <a:pt x="953" y="475"/>
                  </a:cubicBezTo>
                  <a:cubicBezTo>
                    <a:pt x="986" y="274"/>
                    <a:pt x="853" y="41"/>
                    <a:pt x="619" y="8"/>
                  </a:cubicBezTo>
                  <a:cubicBezTo>
                    <a:pt x="592" y="3"/>
                    <a:pt x="565" y="0"/>
                    <a:pt x="53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6" name="Google Shape;16266;p35"/>
            <p:cNvSpPr/>
            <p:nvPr/>
          </p:nvSpPr>
          <p:spPr>
            <a:xfrm>
              <a:off x="7959125" y="2708900"/>
              <a:ext cx="23200" cy="21600"/>
            </a:xfrm>
            <a:custGeom>
              <a:rect b="b" l="l" r="r" t="t"/>
              <a:pathLst>
                <a:path extrusionOk="0" h="864" w="928">
                  <a:moveTo>
                    <a:pt x="472" y="1"/>
                  </a:moveTo>
                  <a:cubicBezTo>
                    <a:pt x="236" y="1"/>
                    <a:pt x="1" y="182"/>
                    <a:pt x="57" y="499"/>
                  </a:cubicBezTo>
                  <a:cubicBezTo>
                    <a:pt x="86" y="749"/>
                    <a:pt x="266" y="863"/>
                    <a:pt x="451" y="863"/>
                  </a:cubicBezTo>
                  <a:cubicBezTo>
                    <a:pt x="685" y="863"/>
                    <a:pt x="928" y="682"/>
                    <a:pt x="891" y="365"/>
                  </a:cubicBezTo>
                  <a:cubicBezTo>
                    <a:pt x="847" y="115"/>
                    <a:pt x="659" y="1"/>
                    <a:pt x="4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7" name="Google Shape;16267;p35"/>
            <p:cNvSpPr/>
            <p:nvPr/>
          </p:nvSpPr>
          <p:spPr>
            <a:xfrm>
              <a:off x="7905950" y="2511250"/>
              <a:ext cx="23900" cy="20875"/>
            </a:xfrm>
            <a:custGeom>
              <a:rect b="b" l="l" r="r" t="t"/>
              <a:pathLst>
                <a:path extrusionOk="0" h="835" w="956">
                  <a:moveTo>
                    <a:pt x="503" y="1"/>
                  </a:moveTo>
                  <a:cubicBezTo>
                    <a:pt x="251" y="1"/>
                    <a:pt x="0" y="206"/>
                    <a:pt x="116" y="532"/>
                  </a:cubicBezTo>
                  <a:cubicBezTo>
                    <a:pt x="172" y="742"/>
                    <a:pt x="333" y="835"/>
                    <a:pt x="496" y="835"/>
                  </a:cubicBezTo>
                  <a:cubicBezTo>
                    <a:pt x="723" y="835"/>
                    <a:pt x="955" y="656"/>
                    <a:pt x="916" y="366"/>
                  </a:cubicBezTo>
                  <a:cubicBezTo>
                    <a:pt x="874" y="111"/>
                    <a:pt x="688" y="1"/>
                    <a:pt x="5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8" name="Google Shape;16268;p35"/>
            <p:cNvSpPr/>
            <p:nvPr/>
          </p:nvSpPr>
          <p:spPr>
            <a:xfrm>
              <a:off x="7862125" y="2612525"/>
              <a:ext cx="26525" cy="20825"/>
            </a:xfrm>
            <a:custGeom>
              <a:rect b="b" l="l" r="r" t="t"/>
              <a:pathLst>
                <a:path extrusionOk="0" h="833" w="1061">
                  <a:moveTo>
                    <a:pt x="447" y="0"/>
                  </a:moveTo>
                  <a:cubicBezTo>
                    <a:pt x="259" y="0"/>
                    <a:pt x="95" y="125"/>
                    <a:pt x="67" y="317"/>
                  </a:cubicBezTo>
                  <a:cubicBezTo>
                    <a:pt x="1" y="518"/>
                    <a:pt x="134" y="751"/>
                    <a:pt x="368" y="818"/>
                  </a:cubicBezTo>
                  <a:cubicBezTo>
                    <a:pt x="408" y="828"/>
                    <a:pt x="447" y="833"/>
                    <a:pt x="484" y="833"/>
                  </a:cubicBezTo>
                  <a:cubicBezTo>
                    <a:pt x="928" y="833"/>
                    <a:pt x="1061" y="140"/>
                    <a:pt x="568" y="17"/>
                  </a:cubicBezTo>
                  <a:cubicBezTo>
                    <a:pt x="527" y="6"/>
                    <a:pt x="486" y="0"/>
                    <a:pt x="4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9" name="Google Shape;16269;p35"/>
            <p:cNvSpPr/>
            <p:nvPr/>
          </p:nvSpPr>
          <p:spPr>
            <a:xfrm>
              <a:off x="7892375" y="2637925"/>
              <a:ext cx="27325" cy="21300"/>
            </a:xfrm>
            <a:custGeom>
              <a:rect b="b" l="l" r="r" t="t"/>
              <a:pathLst>
                <a:path extrusionOk="0" h="852" w="1093">
                  <a:moveTo>
                    <a:pt x="552" y="0"/>
                  </a:moveTo>
                  <a:cubicBezTo>
                    <a:pt x="209" y="0"/>
                    <a:pt x="0" y="413"/>
                    <a:pt x="225" y="702"/>
                  </a:cubicBezTo>
                  <a:cubicBezTo>
                    <a:pt x="303" y="800"/>
                    <a:pt x="426" y="852"/>
                    <a:pt x="555" y="852"/>
                  </a:cubicBezTo>
                  <a:cubicBezTo>
                    <a:pt x="647" y="852"/>
                    <a:pt x="742" y="825"/>
                    <a:pt x="825" y="769"/>
                  </a:cubicBezTo>
                  <a:cubicBezTo>
                    <a:pt x="1092" y="536"/>
                    <a:pt x="959" y="69"/>
                    <a:pt x="592" y="2"/>
                  </a:cubicBezTo>
                  <a:cubicBezTo>
                    <a:pt x="579" y="1"/>
                    <a:pt x="565" y="0"/>
                    <a:pt x="5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0" name="Google Shape;16270;p35"/>
            <p:cNvSpPr/>
            <p:nvPr/>
          </p:nvSpPr>
          <p:spPr>
            <a:xfrm>
              <a:off x="7762050" y="2215025"/>
              <a:ext cx="24925" cy="21125"/>
            </a:xfrm>
            <a:custGeom>
              <a:rect b="b" l="l" r="r" t="t"/>
              <a:pathLst>
                <a:path extrusionOk="0" h="845" w="997">
                  <a:moveTo>
                    <a:pt x="482" y="1"/>
                  </a:moveTo>
                  <a:cubicBezTo>
                    <a:pt x="423" y="1"/>
                    <a:pt x="362" y="13"/>
                    <a:pt x="301" y="39"/>
                  </a:cubicBezTo>
                  <a:cubicBezTo>
                    <a:pt x="101" y="139"/>
                    <a:pt x="1" y="373"/>
                    <a:pt x="101" y="573"/>
                  </a:cubicBezTo>
                  <a:cubicBezTo>
                    <a:pt x="173" y="765"/>
                    <a:pt x="319" y="845"/>
                    <a:pt x="466" y="845"/>
                  </a:cubicBezTo>
                  <a:cubicBezTo>
                    <a:pt x="728" y="845"/>
                    <a:pt x="996" y="593"/>
                    <a:pt x="868" y="273"/>
                  </a:cubicBezTo>
                  <a:cubicBezTo>
                    <a:pt x="794" y="100"/>
                    <a:pt x="647" y="1"/>
                    <a:pt x="4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1" name="Google Shape;16271;p35"/>
            <p:cNvSpPr/>
            <p:nvPr/>
          </p:nvSpPr>
          <p:spPr>
            <a:xfrm>
              <a:off x="7603275" y="2067500"/>
              <a:ext cx="24575" cy="20975"/>
            </a:xfrm>
            <a:custGeom>
              <a:rect b="b" l="l" r="r" t="t"/>
              <a:pathLst>
                <a:path extrusionOk="0" h="839" w="983">
                  <a:moveTo>
                    <a:pt x="509" y="1"/>
                  </a:moveTo>
                  <a:cubicBezTo>
                    <a:pt x="261" y="1"/>
                    <a:pt x="0" y="214"/>
                    <a:pt x="81" y="536"/>
                  </a:cubicBezTo>
                  <a:cubicBezTo>
                    <a:pt x="147" y="747"/>
                    <a:pt x="312" y="838"/>
                    <a:pt x="477" y="838"/>
                  </a:cubicBezTo>
                  <a:cubicBezTo>
                    <a:pt x="729" y="838"/>
                    <a:pt x="982" y="626"/>
                    <a:pt x="881" y="303"/>
                  </a:cubicBezTo>
                  <a:cubicBezTo>
                    <a:pt x="828" y="92"/>
                    <a:pt x="671" y="1"/>
                    <a:pt x="5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2" name="Google Shape;16272;p35"/>
            <p:cNvSpPr/>
            <p:nvPr/>
          </p:nvSpPr>
          <p:spPr>
            <a:xfrm>
              <a:off x="7650300" y="2134025"/>
              <a:ext cx="23375" cy="20950"/>
            </a:xfrm>
            <a:custGeom>
              <a:rect b="b" l="l" r="r" t="t"/>
              <a:pathLst>
                <a:path extrusionOk="0" h="838" w="935">
                  <a:moveTo>
                    <a:pt x="483" y="1"/>
                  </a:moveTo>
                  <a:cubicBezTo>
                    <a:pt x="388" y="1"/>
                    <a:pt x="291" y="35"/>
                    <a:pt x="201" y="110"/>
                  </a:cubicBezTo>
                  <a:cubicBezTo>
                    <a:pt x="34" y="244"/>
                    <a:pt x="1" y="511"/>
                    <a:pt x="168" y="677"/>
                  </a:cubicBezTo>
                  <a:cubicBezTo>
                    <a:pt x="241" y="788"/>
                    <a:pt x="355" y="837"/>
                    <a:pt x="470" y="837"/>
                  </a:cubicBezTo>
                  <a:cubicBezTo>
                    <a:pt x="565" y="837"/>
                    <a:pt x="660" y="804"/>
                    <a:pt x="735" y="744"/>
                  </a:cubicBezTo>
                  <a:cubicBezTo>
                    <a:pt x="902" y="611"/>
                    <a:pt x="935" y="344"/>
                    <a:pt x="802" y="144"/>
                  </a:cubicBezTo>
                  <a:cubicBezTo>
                    <a:pt x="710" y="52"/>
                    <a:pt x="598" y="1"/>
                    <a:pt x="4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3" name="Google Shape;16273;p35"/>
            <p:cNvSpPr/>
            <p:nvPr/>
          </p:nvSpPr>
          <p:spPr>
            <a:xfrm>
              <a:off x="7659475" y="2079025"/>
              <a:ext cx="42575" cy="37950"/>
            </a:xfrm>
            <a:custGeom>
              <a:rect b="b" l="l" r="r" t="t"/>
              <a:pathLst>
                <a:path extrusionOk="0" h="1518" w="1703">
                  <a:moveTo>
                    <a:pt x="886" y="1"/>
                  </a:moveTo>
                  <a:cubicBezTo>
                    <a:pt x="803" y="1"/>
                    <a:pt x="718" y="14"/>
                    <a:pt x="635" y="42"/>
                  </a:cubicBezTo>
                  <a:cubicBezTo>
                    <a:pt x="234" y="175"/>
                    <a:pt x="1" y="609"/>
                    <a:pt x="134" y="1009"/>
                  </a:cubicBezTo>
                  <a:cubicBezTo>
                    <a:pt x="240" y="1326"/>
                    <a:pt x="533" y="1518"/>
                    <a:pt x="850" y="1518"/>
                  </a:cubicBezTo>
                  <a:cubicBezTo>
                    <a:pt x="933" y="1518"/>
                    <a:pt x="1018" y="1504"/>
                    <a:pt x="1102" y="1476"/>
                  </a:cubicBezTo>
                  <a:cubicBezTo>
                    <a:pt x="1502" y="1343"/>
                    <a:pt x="1702" y="909"/>
                    <a:pt x="1569" y="509"/>
                  </a:cubicBezTo>
                  <a:cubicBezTo>
                    <a:pt x="1489" y="192"/>
                    <a:pt x="1201" y="1"/>
                    <a:pt x="8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4" name="Google Shape;16274;p35"/>
            <p:cNvSpPr/>
            <p:nvPr/>
          </p:nvSpPr>
          <p:spPr>
            <a:xfrm>
              <a:off x="7933875" y="2836900"/>
              <a:ext cx="45875" cy="38175"/>
            </a:xfrm>
            <a:custGeom>
              <a:rect b="b" l="l" r="r" t="t"/>
              <a:pathLst>
                <a:path extrusionOk="0" h="1527" w="1835">
                  <a:moveTo>
                    <a:pt x="844" y="1"/>
                  </a:moveTo>
                  <a:cubicBezTo>
                    <a:pt x="400" y="1"/>
                    <a:pt x="0" y="386"/>
                    <a:pt x="99" y="883"/>
                  </a:cubicBezTo>
                  <a:cubicBezTo>
                    <a:pt x="159" y="1272"/>
                    <a:pt x="461" y="1527"/>
                    <a:pt x="836" y="1527"/>
                  </a:cubicBezTo>
                  <a:cubicBezTo>
                    <a:pt x="878" y="1527"/>
                    <a:pt x="922" y="1523"/>
                    <a:pt x="967" y="1516"/>
                  </a:cubicBezTo>
                  <a:cubicBezTo>
                    <a:pt x="1634" y="1416"/>
                    <a:pt x="1834" y="549"/>
                    <a:pt x="1300" y="149"/>
                  </a:cubicBezTo>
                  <a:cubicBezTo>
                    <a:pt x="1155" y="46"/>
                    <a:pt x="997" y="1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5" name="Google Shape;16275;p35"/>
            <p:cNvSpPr/>
            <p:nvPr/>
          </p:nvSpPr>
          <p:spPr>
            <a:xfrm>
              <a:off x="7873800" y="3533600"/>
              <a:ext cx="45725" cy="38425"/>
            </a:xfrm>
            <a:custGeom>
              <a:rect b="b" l="l" r="r" t="t"/>
              <a:pathLst>
                <a:path extrusionOk="0" h="1537" w="1829">
                  <a:moveTo>
                    <a:pt x="878" y="1"/>
                  </a:moveTo>
                  <a:cubicBezTo>
                    <a:pt x="563" y="1"/>
                    <a:pt x="244" y="188"/>
                    <a:pt x="134" y="534"/>
                  </a:cubicBezTo>
                  <a:cubicBezTo>
                    <a:pt x="1" y="935"/>
                    <a:pt x="234" y="1368"/>
                    <a:pt x="634" y="1502"/>
                  </a:cubicBezTo>
                  <a:cubicBezTo>
                    <a:pt x="710" y="1526"/>
                    <a:pt x="785" y="1537"/>
                    <a:pt x="858" y="1537"/>
                  </a:cubicBezTo>
                  <a:cubicBezTo>
                    <a:pt x="1398" y="1537"/>
                    <a:pt x="1829" y="930"/>
                    <a:pt x="1535" y="401"/>
                  </a:cubicBezTo>
                  <a:cubicBezTo>
                    <a:pt x="1399" y="129"/>
                    <a:pt x="1140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6" name="Google Shape;16276;p35"/>
            <p:cNvSpPr/>
            <p:nvPr/>
          </p:nvSpPr>
          <p:spPr>
            <a:xfrm>
              <a:off x="7368450" y="4279875"/>
              <a:ext cx="47325" cy="38000"/>
            </a:xfrm>
            <a:custGeom>
              <a:rect b="b" l="l" r="r" t="t"/>
              <a:pathLst>
                <a:path extrusionOk="0" h="1520" w="1893">
                  <a:moveTo>
                    <a:pt x="942" y="1"/>
                  </a:moveTo>
                  <a:cubicBezTo>
                    <a:pt x="829" y="1"/>
                    <a:pt x="714" y="24"/>
                    <a:pt x="601" y="71"/>
                  </a:cubicBezTo>
                  <a:cubicBezTo>
                    <a:pt x="0" y="371"/>
                    <a:pt x="34" y="1239"/>
                    <a:pt x="667" y="1472"/>
                  </a:cubicBezTo>
                  <a:cubicBezTo>
                    <a:pt x="761" y="1505"/>
                    <a:pt x="853" y="1520"/>
                    <a:pt x="942" y="1520"/>
                  </a:cubicBezTo>
                  <a:cubicBezTo>
                    <a:pt x="1485" y="1520"/>
                    <a:pt x="1893" y="954"/>
                    <a:pt x="1635" y="438"/>
                  </a:cubicBezTo>
                  <a:cubicBezTo>
                    <a:pt x="1491" y="151"/>
                    <a:pt x="1227" y="1"/>
                    <a:pt x="9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7" name="Google Shape;16277;p35"/>
            <p:cNvSpPr/>
            <p:nvPr/>
          </p:nvSpPr>
          <p:spPr>
            <a:xfrm>
              <a:off x="7210000" y="4382775"/>
              <a:ext cx="43250" cy="37900"/>
            </a:xfrm>
            <a:custGeom>
              <a:rect b="b" l="l" r="r" t="t"/>
              <a:pathLst>
                <a:path extrusionOk="0" h="1516" w="1730">
                  <a:moveTo>
                    <a:pt x="878" y="1"/>
                  </a:moveTo>
                  <a:cubicBezTo>
                    <a:pt x="741" y="1"/>
                    <a:pt x="600" y="39"/>
                    <a:pt x="467" y="125"/>
                  </a:cubicBezTo>
                  <a:cubicBezTo>
                    <a:pt x="100" y="325"/>
                    <a:pt x="0" y="825"/>
                    <a:pt x="234" y="1159"/>
                  </a:cubicBezTo>
                  <a:cubicBezTo>
                    <a:pt x="390" y="1401"/>
                    <a:pt x="638" y="1515"/>
                    <a:pt x="881" y="1515"/>
                  </a:cubicBezTo>
                  <a:cubicBezTo>
                    <a:pt x="1207" y="1515"/>
                    <a:pt x="1525" y="1308"/>
                    <a:pt x="1602" y="925"/>
                  </a:cubicBezTo>
                  <a:cubicBezTo>
                    <a:pt x="1729" y="414"/>
                    <a:pt x="1328" y="1"/>
                    <a:pt x="8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8" name="Google Shape;16278;p35"/>
            <p:cNvSpPr/>
            <p:nvPr/>
          </p:nvSpPr>
          <p:spPr>
            <a:xfrm>
              <a:off x="6837225" y="4632325"/>
              <a:ext cx="45150" cy="38200"/>
            </a:xfrm>
            <a:custGeom>
              <a:rect b="b" l="l" r="r" t="t"/>
              <a:pathLst>
                <a:path extrusionOk="0" h="1528" w="1806">
                  <a:moveTo>
                    <a:pt x="826" y="1"/>
                  </a:moveTo>
                  <a:cubicBezTo>
                    <a:pt x="775" y="1"/>
                    <a:pt x="722" y="6"/>
                    <a:pt x="668" y="16"/>
                  </a:cubicBezTo>
                  <a:cubicBezTo>
                    <a:pt x="268" y="117"/>
                    <a:pt x="1" y="517"/>
                    <a:pt x="67" y="917"/>
                  </a:cubicBezTo>
                  <a:cubicBezTo>
                    <a:pt x="165" y="1308"/>
                    <a:pt x="504" y="1527"/>
                    <a:pt x="841" y="1527"/>
                  </a:cubicBezTo>
                  <a:cubicBezTo>
                    <a:pt x="1079" y="1527"/>
                    <a:pt x="1317" y="1418"/>
                    <a:pt x="1468" y="1184"/>
                  </a:cubicBezTo>
                  <a:cubicBezTo>
                    <a:pt x="1806" y="663"/>
                    <a:pt x="1410" y="1"/>
                    <a:pt x="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9" name="Google Shape;16279;p35"/>
            <p:cNvSpPr/>
            <p:nvPr/>
          </p:nvSpPr>
          <p:spPr>
            <a:xfrm>
              <a:off x="6416925" y="4679325"/>
              <a:ext cx="45450" cy="38075"/>
            </a:xfrm>
            <a:custGeom>
              <a:rect b="b" l="l" r="r" t="t"/>
              <a:pathLst>
                <a:path extrusionOk="0" h="1523" w="1818">
                  <a:moveTo>
                    <a:pt x="816" y="0"/>
                  </a:moveTo>
                  <a:cubicBezTo>
                    <a:pt x="789" y="0"/>
                    <a:pt x="762" y="2"/>
                    <a:pt x="735" y="4"/>
                  </a:cubicBezTo>
                  <a:cubicBezTo>
                    <a:pt x="334" y="38"/>
                    <a:pt x="1" y="405"/>
                    <a:pt x="67" y="838"/>
                  </a:cubicBezTo>
                  <a:cubicBezTo>
                    <a:pt x="110" y="1261"/>
                    <a:pt x="459" y="1523"/>
                    <a:pt x="820" y="1523"/>
                  </a:cubicBezTo>
                  <a:cubicBezTo>
                    <a:pt x="1030" y="1523"/>
                    <a:pt x="1243" y="1435"/>
                    <a:pt x="1402" y="1239"/>
                  </a:cubicBezTo>
                  <a:cubicBezTo>
                    <a:pt x="1818" y="727"/>
                    <a:pt x="1436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0" name="Google Shape;16280;p35"/>
            <p:cNvSpPr/>
            <p:nvPr/>
          </p:nvSpPr>
          <p:spPr>
            <a:xfrm>
              <a:off x="5985500" y="4634325"/>
              <a:ext cx="52325" cy="38500"/>
            </a:xfrm>
            <a:custGeom>
              <a:rect b="b" l="l" r="r" t="t"/>
              <a:pathLst>
                <a:path extrusionOk="0" h="1540" w="2093">
                  <a:moveTo>
                    <a:pt x="1047" y="1"/>
                  </a:moveTo>
                  <a:cubicBezTo>
                    <a:pt x="75" y="1"/>
                    <a:pt x="0" y="1440"/>
                    <a:pt x="979" y="1538"/>
                  </a:cubicBezTo>
                  <a:cubicBezTo>
                    <a:pt x="1001" y="1539"/>
                    <a:pt x="1022" y="1540"/>
                    <a:pt x="1042" y="1540"/>
                  </a:cubicBezTo>
                  <a:cubicBezTo>
                    <a:pt x="1985" y="1540"/>
                    <a:pt x="2092" y="68"/>
                    <a:pt x="1113" y="3"/>
                  </a:cubicBezTo>
                  <a:cubicBezTo>
                    <a:pt x="1090" y="2"/>
                    <a:pt x="1068" y="1"/>
                    <a:pt x="1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1" name="Google Shape;16281;p35"/>
            <p:cNvSpPr/>
            <p:nvPr/>
          </p:nvSpPr>
          <p:spPr>
            <a:xfrm>
              <a:off x="5839125" y="4603000"/>
              <a:ext cx="45775" cy="38575"/>
            </a:xfrm>
            <a:custGeom>
              <a:rect b="b" l="l" r="r" t="t"/>
              <a:pathLst>
                <a:path extrusionOk="0" h="1543" w="1831">
                  <a:moveTo>
                    <a:pt x="858" y="1"/>
                  </a:moveTo>
                  <a:cubicBezTo>
                    <a:pt x="514" y="1"/>
                    <a:pt x="187" y="246"/>
                    <a:pt x="130" y="589"/>
                  </a:cubicBezTo>
                  <a:cubicBezTo>
                    <a:pt x="0" y="1106"/>
                    <a:pt x="412" y="1543"/>
                    <a:pt x="867" y="1543"/>
                  </a:cubicBezTo>
                  <a:cubicBezTo>
                    <a:pt x="1000" y="1543"/>
                    <a:pt x="1136" y="1506"/>
                    <a:pt x="1264" y="1423"/>
                  </a:cubicBezTo>
                  <a:cubicBezTo>
                    <a:pt x="1831" y="1056"/>
                    <a:pt x="1697" y="155"/>
                    <a:pt x="1030" y="22"/>
                  </a:cubicBezTo>
                  <a:cubicBezTo>
                    <a:pt x="973" y="8"/>
                    <a:pt x="915" y="1"/>
                    <a:pt x="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2" name="Google Shape;16282;p35"/>
            <p:cNvSpPr/>
            <p:nvPr/>
          </p:nvSpPr>
          <p:spPr>
            <a:xfrm>
              <a:off x="5672700" y="4521425"/>
              <a:ext cx="55850" cy="38925"/>
            </a:xfrm>
            <a:custGeom>
              <a:rect b="b" l="l" r="r" t="t"/>
              <a:pathLst>
                <a:path extrusionOk="0" h="1557" w="2234">
                  <a:moveTo>
                    <a:pt x="1068" y="0"/>
                  </a:moveTo>
                  <a:cubicBezTo>
                    <a:pt x="350" y="0"/>
                    <a:pt x="0" y="1107"/>
                    <a:pt x="782" y="1484"/>
                  </a:cubicBezTo>
                  <a:cubicBezTo>
                    <a:pt x="899" y="1534"/>
                    <a:pt x="1012" y="1556"/>
                    <a:pt x="1117" y="1556"/>
                  </a:cubicBezTo>
                  <a:cubicBezTo>
                    <a:pt x="1850" y="1556"/>
                    <a:pt x="2233" y="462"/>
                    <a:pt x="1416" y="83"/>
                  </a:cubicBezTo>
                  <a:cubicBezTo>
                    <a:pt x="1293" y="26"/>
                    <a:pt x="1177" y="0"/>
                    <a:pt x="10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3" name="Google Shape;16283;p35"/>
            <p:cNvSpPr/>
            <p:nvPr/>
          </p:nvSpPr>
          <p:spPr>
            <a:xfrm>
              <a:off x="5498350" y="4439075"/>
              <a:ext cx="56850" cy="39275"/>
            </a:xfrm>
            <a:custGeom>
              <a:rect b="b" l="l" r="r" t="t"/>
              <a:pathLst>
                <a:path extrusionOk="0" h="1571" w="2274">
                  <a:moveTo>
                    <a:pt x="1115" y="1"/>
                  </a:moveTo>
                  <a:cubicBezTo>
                    <a:pt x="448" y="1"/>
                    <a:pt x="0" y="973"/>
                    <a:pt x="718" y="1442"/>
                  </a:cubicBezTo>
                  <a:cubicBezTo>
                    <a:pt x="863" y="1531"/>
                    <a:pt x="1008" y="1570"/>
                    <a:pt x="1144" y="1570"/>
                  </a:cubicBezTo>
                  <a:cubicBezTo>
                    <a:pt x="1817" y="1570"/>
                    <a:pt x="2274" y="613"/>
                    <a:pt x="1552" y="141"/>
                  </a:cubicBezTo>
                  <a:cubicBezTo>
                    <a:pt x="1402" y="43"/>
                    <a:pt x="1254" y="1"/>
                    <a:pt x="1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21">
    <p:spTree>
      <p:nvGrpSpPr>
        <p:cNvPr id="16284" name="Shape 16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85" name="Google Shape;16285;p3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6286" name="Google Shape;16286;p3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287" name="Google Shape;16287;p3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6288" name="Google Shape;16288;p3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9" name="Google Shape;16289;p3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0" name="Google Shape;16290;p3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1" name="Google Shape;16291;p3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2" name="Google Shape;16292;p3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3" name="Google Shape;16293;p3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4" name="Google Shape;16294;p3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5" name="Google Shape;16295;p3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6" name="Google Shape;16296;p3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7" name="Google Shape;16297;p3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8" name="Google Shape;16298;p3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9" name="Google Shape;16299;p3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0" name="Google Shape;16300;p3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1" name="Google Shape;16301;p3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2" name="Google Shape;16302;p3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3" name="Google Shape;16303;p3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4" name="Google Shape;16304;p3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5" name="Google Shape;16305;p3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6" name="Google Shape;16306;p3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7" name="Google Shape;16307;p3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8" name="Google Shape;16308;p3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9" name="Google Shape;16309;p3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0" name="Google Shape;16310;p3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1" name="Google Shape;16311;p3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2" name="Google Shape;16312;p3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13" name="Google Shape;16313;p3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314" name="Google Shape;16314;p3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5" name="Google Shape;16315;p3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6" name="Google Shape;16316;p3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7" name="Google Shape;16317;p3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8" name="Google Shape;16318;p3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9" name="Google Shape;16319;p3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0" name="Google Shape;16320;p3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1" name="Google Shape;16321;p3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2" name="Google Shape;16322;p3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3" name="Google Shape;16323;p3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4" name="Google Shape;16324;p3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5" name="Google Shape;16325;p3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6" name="Google Shape;16326;p3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7" name="Google Shape;16327;p3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8" name="Google Shape;16328;p3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9" name="Google Shape;16329;p3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0" name="Google Shape;16330;p3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1" name="Google Shape;16331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2" name="Google Shape;16332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3" name="Google Shape;16333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4" name="Google Shape;16334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5" name="Google Shape;16335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6" name="Google Shape;16336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7" name="Google Shape;16337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8" name="Google Shape;16338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9" name="Google Shape;16339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340" name="Google Shape;16340;p3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1" name="Google Shape;16341;p3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2" name="Google Shape;16342;p3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3" name="Google Shape;16343;p3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4" name="Google Shape;16344;p3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5" name="Google Shape;16345;p3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6" name="Google Shape;16346;p3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7" name="Google Shape;16347;p3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8" name="Google Shape;16348;p3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9" name="Google Shape;16349;p3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0" name="Google Shape;16350;p3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1" name="Google Shape;16351;p3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2" name="Google Shape;16352;p3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3" name="Google Shape;16353;p3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4" name="Google Shape;16354;p3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5" name="Google Shape;16355;p3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6" name="Google Shape;16356;p3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7" name="Google Shape;16357;p3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8" name="Google Shape;16358;p3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9" name="Google Shape;16359;p3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0" name="Google Shape;16360;p3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1" name="Google Shape;16361;p3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2" name="Google Shape;16362;p3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3" name="Google Shape;16363;p3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4" name="Google Shape;16364;p3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5" name="Google Shape;16365;p3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6" name="Google Shape;16366;p3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7" name="Google Shape;16367;p3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8" name="Google Shape;16368;p3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9" name="Google Shape;16369;p3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0" name="Google Shape;16370;p3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1" name="Google Shape;16371;p3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2" name="Google Shape;16372;p3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3" name="Google Shape;16373;p3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4" name="Google Shape;16374;p3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5" name="Google Shape;16375;p3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6" name="Google Shape;16376;p3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7" name="Google Shape;16377;p3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8" name="Google Shape;16378;p3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9" name="Google Shape;16379;p3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0" name="Google Shape;16380;p3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1" name="Google Shape;16381;p3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2" name="Google Shape;16382;p3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3" name="Google Shape;16383;p3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4" name="Google Shape;16384;p3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5" name="Google Shape;16385;p3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6" name="Google Shape;16386;p3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7" name="Google Shape;16387;p3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8" name="Google Shape;16388;p3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9" name="Google Shape;16389;p3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0" name="Google Shape;16390;p3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1" name="Google Shape;16391;p3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2" name="Google Shape;16392;p3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3" name="Google Shape;16393;p3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4" name="Google Shape;16394;p3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5" name="Google Shape;16395;p3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6" name="Google Shape;16396;p3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7" name="Google Shape;16397;p3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8" name="Google Shape;16398;p3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9" name="Google Shape;16399;p3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0" name="Google Shape;16400;p3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1" name="Google Shape;16401;p3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2" name="Google Shape;16402;p3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3" name="Google Shape;16403;p3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4" name="Google Shape;16404;p3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5" name="Google Shape;16405;p3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6" name="Google Shape;16406;p3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7" name="Google Shape;16407;p3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8" name="Google Shape;16408;p3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9" name="Google Shape;16409;p3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0" name="Google Shape;16410;p3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1" name="Google Shape;16411;p3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2" name="Google Shape;16412;p3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3" name="Google Shape;16413;p3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4" name="Google Shape;16414;p3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5" name="Google Shape;16415;p3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6" name="Google Shape;16416;p3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7" name="Google Shape;16417;p3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8" name="Google Shape;16418;p3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9" name="Google Shape;16419;p3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0" name="Google Shape;16420;p3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1" name="Google Shape;16421;p3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2" name="Google Shape;16422;p3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3" name="Google Shape;16423;p3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4" name="Google Shape;16424;p3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5" name="Google Shape;16425;p3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6" name="Google Shape;16426;p3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7" name="Google Shape;16427;p3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8" name="Google Shape;16428;p3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9" name="Google Shape;16429;p3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0" name="Google Shape;16430;p3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1" name="Google Shape;16431;p3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2" name="Google Shape;16432;p3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3" name="Google Shape;16433;p3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4" name="Google Shape;16434;p3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5" name="Google Shape;16435;p3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6" name="Google Shape;16436;p3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7" name="Google Shape;16437;p3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8" name="Google Shape;16438;p3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9" name="Google Shape;16439;p3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440" name="Google Shape;16440;p3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441" name="Google Shape;16441;p3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2" name="Google Shape;16442;p3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3" name="Google Shape;16443;p3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4" name="Google Shape;16444;p3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5" name="Google Shape;16445;p3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6" name="Google Shape;16446;p3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7" name="Google Shape;16447;p3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8" name="Google Shape;16448;p3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9" name="Google Shape;16449;p3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0" name="Google Shape;16450;p3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1" name="Google Shape;16451;p3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2" name="Google Shape;16452;p3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3" name="Google Shape;16453;p3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4" name="Google Shape;16454;p3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5" name="Google Shape;16455;p3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6" name="Google Shape;16456;p3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7" name="Google Shape;16457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8" name="Google Shape;16458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9" name="Google Shape;16459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0" name="Google Shape;16460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1" name="Google Shape;16461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2" name="Google Shape;16462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3" name="Google Shape;16463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4" name="Google Shape;16464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5" name="Google Shape;16465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6" name="Google Shape;16466;p3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67" name="Google Shape;16467;p3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8" name="Google Shape;16468;p3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9" name="Google Shape;16469;p3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0" name="Google Shape;16470;p3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1" name="Google Shape;16471;p3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472" name="Google Shape;16472;p3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473" name="Google Shape;16473;p3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4" name="Google Shape;16474;p3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5" name="Google Shape;16475;p3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6" name="Google Shape;16476;p3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7" name="Google Shape;16477;p3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8" name="Google Shape;16478;p3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9" name="Google Shape;16479;p3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0" name="Google Shape;16480;p3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1" name="Google Shape;16481;p3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2" name="Google Shape;16482;p3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3" name="Google Shape;16483;p3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4" name="Google Shape;16484;p3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5" name="Google Shape;16485;p3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6" name="Google Shape;16486;p3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7" name="Google Shape;16487;p3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8" name="Google Shape;16488;p3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9" name="Google Shape;16489;p3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0" name="Google Shape;16490;p3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1" name="Google Shape;16491;p3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2" name="Google Shape;16492;p3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3" name="Google Shape;16493;p3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4" name="Google Shape;16494;p3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5" name="Google Shape;16495;p3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6" name="Google Shape;16496;p3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7" name="Google Shape;16497;p3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8" name="Google Shape;16498;p3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99" name="Google Shape;16499;p3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500" name="Google Shape;16500;p3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6501" name="Google Shape;16501;p3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2" name="Google Shape;16502;p3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3" name="Google Shape;16503;p3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4" name="Google Shape;16504;p3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5" name="Google Shape;16505;p3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6" name="Google Shape;16506;p3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7" name="Google Shape;16507;p3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8" name="Google Shape;16508;p3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9" name="Google Shape;16509;p3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0" name="Google Shape;16510;p3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1" name="Google Shape;16511;p3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2" name="Google Shape;16512;p3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3" name="Google Shape;16513;p3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4" name="Google Shape;16514;p3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5" name="Google Shape;16515;p3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6" name="Google Shape;16516;p3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7" name="Google Shape;16517;p3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8" name="Google Shape;16518;p3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9" name="Google Shape;16519;p3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0" name="Google Shape;16520;p3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1" name="Google Shape;16521;p3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2" name="Google Shape;16522;p3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3" name="Google Shape;16523;p3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4" name="Google Shape;16524;p3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5" name="Google Shape;16525;p3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6" name="Google Shape;16526;p3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527" name="Google Shape;16527;p36"/>
          <p:cNvSpPr txBox="1"/>
          <p:nvPr>
            <p:ph idx="1" type="subTitle"/>
          </p:nvPr>
        </p:nvSpPr>
        <p:spPr>
          <a:xfrm>
            <a:off x="2045028" y="1446403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528" name="Google Shape;16528;p36"/>
          <p:cNvSpPr txBox="1"/>
          <p:nvPr>
            <p:ph idx="2" type="subTitle"/>
          </p:nvPr>
        </p:nvSpPr>
        <p:spPr>
          <a:xfrm>
            <a:off x="2045028" y="1823550"/>
            <a:ext cx="208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529" name="Google Shape;16529;p36"/>
          <p:cNvSpPr txBox="1"/>
          <p:nvPr>
            <p:ph idx="3" type="subTitle"/>
          </p:nvPr>
        </p:nvSpPr>
        <p:spPr>
          <a:xfrm>
            <a:off x="2045028" y="3016096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530" name="Google Shape;16530;p36"/>
          <p:cNvSpPr txBox="1"/>
          <p:nvPr>
            <p:ph idx="4" type="subTitle"/>
          </p:nvPr>
        </p:nvSpPr>
        <p:spPr>
          <a:xfrm>
            <a:off x="2045028" y="3401022"/>
            <a:ext cx="208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531" name="Google Shape;16531;p36"/>
          <p:cNvSpPr txBox="1"/>
          <p:nvPr>
            <p:ph idx="5" type="subTitle"/>
          </p:nvPr>
        </p:nvSpPr>
        <p:spPr>
          <a:xfrm>
            <a:off x="5872978" y="3016096"/>
            <a:ext cx="12531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532" name="Google Shape;16532;p36"/>
          <p:cNvSpPr txBox="1"/>
          <p:nvPr>
            <p:ph idx="6" type="subTitle"/>
          </p:nvPr>
        </p:nvSpPr>
        <p:spPr>
          <a:xfrm>
            <a:off x="5872978" y="3401022"/>
            <a:ext cx="208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533" name="Google Shape;16533;p36"/>
          <p:cNvSpPr txBox="1"/>
          <p:nvPr>
            <p:ph idx="7" type="subTitle"/>
          </p:nvPr>
        </p:nvSpPr>
        <p:spPr>
          <a:xfrm>
            <a:off x="5872978" y="1447201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534" name="Google Shape;16534;p36"/>
          <p:cNvSpPr txBox="1"/>
          <p:nvPr>
            <p:ph idx="8" type="subTitle"/>
          </p:nvPr>
        </p:nvSpPr>
        <p:spPr>
          <a:xfrm>
            <a:off x="5872978" y="1830326"/>
            <a:ext cx="208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535" name="Google Shape;16535;p3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36" name="Google Shape;16536;p36"/>
          <p:cNvSpPr txBox="1"/>
          <p:nvPr>
            <p:ph hasCustomPrompt="1" idx="9" type="title"/>
          </p:nvPr>
        </p:nvSpPr>
        <p:spPr>
          <a:xfrm>
            <a:off x="2045028" y="2368851"/>
            <a:ext cx="15729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6537" name="Google Shape;16537;p36"/>
          <p:cNvSpPr txBox="1"/>
          <p:nvPr>
            <p:ph hasCustomPrompt="1" idx="13" type="title"/>
          </p:nvPr>
        </p:nvSpPr>
        <p:spPr>
          <a:xfrm>
            <a:off x="2045028" y="3940121"/>
            <a:ext cx="15729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6538" name="Google Shape;16538;p36"/>
          <p:cNvSpPr txBox="1"/>
          <p:nvPr>
            <p:ph hasCustomPrompt="1" idx="14" type="title"/>
          </p:nvPr>
        </p:nvSpPr>
        <p:spPr>
          <a:xfrm>
            <a:off x="5872978" y="3940590"/>
            <a:ext cx="15729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  <p:sp>
        <p:nvSpPr>
          <p:cNvPr id="16539" name="Google Shape;16539;p36"/>
          <p:cNvSpPr txBox="1"/>
          <p:nvPr>
            <p:ph hasCustomPrompt="1" idx="15" type="title"/>
          </p:nvPr>
        </p:nvSpPr>
        <p:spPr>
          <a:xfrm>
            <a:off x="5872978" y="2368851"/>
            <a:ext cx="15714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4">
  <p:cSld name="CUSTOM_26">
    <p:spTree>
      <p:nvGrpSpPr>
        <p:cNvPr id="16540" name="Shape 16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41" name="Google Shape;16541;p3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6542" name="Google Shape;16542;p3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543" name="Google Shape;16543;p3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6544" name="Google Shape;16544;p3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5" name="Google Shape;16545;p3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6" name="Google Shape;16546;p3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7" name="Google Shape;16547;p3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8" name="Google Shape;16548;p3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9" name="Google Shape;16549;p3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0" name="Google Shape;16550;p3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1" name="Google Shape;16551;p3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2" name="Google Shape;16552;p3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3" name="Google Shape;16553;p3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4" name="Google Shape;16554;p3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5" name="Google Shape;16555;p3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6" name="Google Shape;16556;p3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7" name="Google Shape;16557;p3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8" name="Google Shape;16558;p3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9" name="Google Shape;16559;p3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0" name="Google Shape;16560;p3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1" name="Google Shape;16561;p3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2" name="Google Shape;16562;p3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3" name="Google Shape;16563;p3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4" name="Google Shape;16564;p3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5" name="Google Shape;16565;p3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6" name="Google Shape;16566;p3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7" name="Google Shape;16567;p3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8" name="Google Shape;16568;p3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69" name="Google Shape;16569;p3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570" name="Google Shape;16570;p3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1" name="Google Shape;16571;p3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2" name="Google Shape;16572;p3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3" name="Google Shape;16573;p3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4" name="Google Shape;16574;p3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5" name="Google Shape;16575;p3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6" name="Google Shape;16576;p3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7" name="Google Shape;16577;p3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8" name="Google Shape;16578;p3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9" name="Google Shape;16579;p3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0" name="Google Shape;16580;p3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1" name="Google Shape;16581;p3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2" name="Google Shape;16582;p3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3" name="Google Shape;16583;p3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4" name="Google Shape;16584;p3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5" name="Google Shape;16585;p3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6" name="Google Shape;16586;p3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7" name="Google Shape;16587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8" name="Google Shape;16588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9" name="Google Shape;16589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0" name="Google Shape;16590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1" name="Google Shape;16591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2" name="Google Shape;16592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3" name="Google Shape;16593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4" name="Google Shape;16594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5" name="Google Shape;16595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596" name="Google Shape;16596;p3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7" name="Google Shape;16597;p3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8" name="Google Shape;16598;p3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9" name="Google Shape;16599;p3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0" name="Google Shape;16600;p3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1" name="Google Shape;16601;p3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2" name="Google Shape;16602;p3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3" name="Google Shape;16603;p3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4" name="Google Shape;16604;p3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5" name="Google Shape;16605;p3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6" name="Google Shape;16606;p3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7" name="Google Shape;16607;p3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8" name="Google Shape;16608;p3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9" name="Google Shape;16609;p3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0" name="Google Shape;16610;p3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1" name="Google Shape;16611;p3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2" name="Google Shape;16612;p3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3" name="Google Shape;16613;p3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4" name="Google Shape;16614;p3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5" name="Google Shape;16615;p3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6" name="Google Shape;16616;p3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7" name="Google Shape;16617;p3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8" name="Google Shape;16618;p3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9" name="Google Shape;16619;p3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0" name="Google Shape;16620;p3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1" name="Google Shape;16621;p3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2" name="Google Shape;16622;p3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3" name="Google Shape;16623;p3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4" name="Google Shape;16624;p3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5" name="Google Shape;16625;p3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6" name="Google Shape;16626;p3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7" name="Google Shape;16627;p3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8" name="Google Shape;16628;p3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9" name="Google Shape;16629;p3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0" name="Google Shape;16630;p3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1" name="Google Shape;16631;p3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2" name="Google Shape;16632;p3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3" name="Google Shape;16633;p3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4" name="Google Shape;16634;p3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5" name="Google Shape;16635;p3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6" name="Google Shape;16636;p3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7" name="Google Shape;16637;p3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8" name="Google Shape;16638;p3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9" name="Google Shape;16639;p3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0" name="Google Shape;16640;p3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1" name="Google Shape;16641;p3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2" name="Google Shape;16642;p3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3" name="Google Shape;16643;p3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4" name="Google Shape;16644;p3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5" name="Google Shape;16645;p3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6" name="Google Shape;16646;p3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7" name="Google Shape;16647;p3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8" name="Google Shape;16648;p3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9" name="Google Shape;16649;p3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0" name="Google Shape;16650;p3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1" name="Google Shape;16651;p3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2" name="Google Shape;16652;p3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3" name="Google Shape;16653;p3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4" name="Google Shape;16654;p3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5" name="Google Shape;16655;p3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6" name="Google Shape;16656;p3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7" name="Google Shape;16657;p3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8" name="Google Shape;16658;p3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9" name="Google Shape;16659;p3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0" name="Google Shape;16660;p3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1" name="Google Shape;16661;p3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2" name="Google Shape;16662;p3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3" name="Google Shape;16663;p3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4" name="Google Shape;16664;p3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5" name="Google Shape;16665;p3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6" name="Google Shape;16666;p3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7" name="Google Shape;16667;p3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8" name="Google Shape;16668;p3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9" name="Google Shape;16669;p3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0" name="Google Shape;16670;p3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1" name="Google Shape;16671;p3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2" name="Google Shape;16672;p3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3" name="Google Shape;16673;p3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4" name="Google Shape;16674;p3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5" name="Google Shape;16675;p3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6" name="Google Shape;16676;p3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7" name="Google Shape;16677;p3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8" name="Google Shape;16678;p3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9" name="Google Shape;16679;p3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0" name="Google Shape;16680;p3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1" name="Google Shape;16681;p3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2" name="Google Shape;16682;p3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3" name="Google Shape;16683;p3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4" name="Google Shape;16684;p3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5" name="Google Shape;16685;p3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6" name="Google Shape;16686;p3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7" name="Google Shape;16687;p3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8" name="Google Shape;16688;p3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9" name="Google Shape;16689;p3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0" name="Google Shape;16690;p3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1" name="Google Shape;16691;p3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2" name="Google Shape;16692;p3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3" name="Google Shape;16693;p3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4" name="Google Shape;16694;p3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5" name="Google Shape;16695;p3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696" name="Google Shape;16696;p3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697" name="Google Shape;16697;p3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8" name="Google Shape;16698;p3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9" name="Google Shape;16699;p3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0" name="Google Shape;16700;p3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1" name="Google Shape;16701;p3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2" name="Google Shape;16702;p3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3" name="Google Shape;16703;p3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4" name="Google Shape;16704;p3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5" name="Google Shape;16705;p3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6" name="Google Shape;16706;p3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7" name="Google Shape;16707;p3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8" name="Google Shape;16708;p3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9" name="Google Shape;16709;p3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0" name="Google Shape;16710;p3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1" name="Google Shape;16711;p3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2" name="Google Shape;16712;p3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3" name="Google Shape;16713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4" name="Google Shape;16714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5" name="Google Shape;16715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6" name="Google Shape;16716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7" name="Google Shape;16717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8" name="Google Shape;16718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9" name="Google Shape;16719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0" name="Google Shape;16720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1" name="Google Shape;16721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2" name="Google Shape;16722;p3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723" name="Google Shape;16723;p3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4" name="Google Shape;16724;p3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5" name="Google Shape;16725;p3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6" name="Google Shape;16726;p3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7" name="Google Shape;16727;p3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28" name="Google Shape;16728;p3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729" name="Google Shape;16729;p3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0" name="Google Shape;16730;p3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1" name="Google Shape;16731;p3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2" name="Google Shape;16732;p3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3" name="Google Shape;16733;p3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4" name="Google Shape;16734;p3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5" name="Google Shape;16735;p3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6" name="Google Shape;16736;p3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7" name="Google Shape;16737;p3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8" name="Google Shape;16738;p3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9" name="Google Shape;16739;p3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0" name="Google Shape;16740;p3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1" name="Google Shape;16741;p3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2" name="Google Shape;16742;p3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3" name="Google Shape;16743;p3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4" name="Google Shape;16744;p3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5" name="Google Shape;16745;p3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6" name="Google Shape;16746;p3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7" name="Google Shape;16747;p3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8" name="Google Shape;16748;p3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9" name="Google Shape;16749;p3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0" name="Google Shape;16750;p3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1" name="Google Shape;16751;p3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2" name="Google Shape;16752;p3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3" name="Google Shape;16753;p3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4" name="Google Shape;16754;p3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755" name="Google Shape;16755;p3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56" name="Google Shape;16756;p3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6757" name="Google Shape;16757;p3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8" name="Google Shape;16758;p3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9" name="Google Shape;16759;p3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0" name="Google Shape;16760;p3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1" name="Google Shape;16761;p3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2" name="Google Shape;16762;p3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3" name="Google Shape;16763;p3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4" name="Google Shape;16764;p3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5" name="Google Shape;16765;p3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6" name="Google Shape;16766;p3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7" name="Google Shape;16767;p3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8" name="Google Shape;16768;p3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9" name="Google Shape;16769;p3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0" name="Google Shape;16770;p3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1" name="Google Shape;16771;p3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2" name="Google Shape;16772;p3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3" name="Google Shape;16773;p3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4" name="Google Shape;16774;p3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5" name="Google Shape;16775;p3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6" name="Google Shape;16776;p3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7" name="Google Shape;16777;p3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8" name="Google Shape;16778;p3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9" name="Google Shape;16779;p3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0" name="Google Shape;16780;p3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1" name="Google Shape;16781;p3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2" name="Google Shape;16782;p3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783" name="Google Shape;16783;p37"/>
          <p:cNvSpPr txBox="1"/>
          <p:nvPr>
            <p:ph idx="1" type="subTitle"/>
          </p:nvPr>
        </p:nvSpPr>
        <p:spPr>
          <a:xfrm>
            <a:off x="1098190" y="1836411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l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784" name="Google Shape;16784;p37"/>
          <p:cNvSpPr txBox="1"/>
          <p:nvPr>
            <p:ph idx="2" type="subTitle"/>
          </p:nvPr>
        </p:nvSpPr>
        <p:spPr>
          <a:xfrm>
            <a:off x="1098190" y="2261985"/>
            <a:ext cx="160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85" name="Google Shape;16785;p37"/>
          <p:cNvSpPr txBox="1"/>
          <p:nvPr>
            <p:ph idx="3" type="subTitle"/>
          </p:nvPr>
        </p:nvSpPr>
        <p:spPr>
          <a:xfrm>
            <a:off x="1098190" y="3253019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5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786" name="Google Shape;16786;p37"/>
          <p:cNvSpPr txBox="1"/>
          <p:nvPr>
            <p:ph idx="4" type="subTitle"/>
          </p:nvPr>
        </p:nvSpPr>
        <p:spPr>
          <a:xfrm>
            <a:off x="1098190" y="3674629"/>
            <a:ext cx="160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87" name="Google Shape;16787;p37"/>
          <p:cNvSpPr txBox="1"/>
          <p:nvPr>
            <p:ph idx="5" type="subTitle"/>
          </p:nvPr>
        </p:nvSpPr>
        <p:spPr>
          <a:xfrm>
            <a:off x="2943864" y="3253704"/>
            <a:ext cx="12531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788" name="Google Shape;16788;p37"/>
          <p:cNvSpPr txBox="1"/>
          <p:nvPr>
            <p:ph idx="6" type="subTitle"/>
          </p:nvPr>
        </p:nvSpPr>
        <p:spPr>
          <a:xfrm>
            <a:off x="2943865" y="3674629"/>
            <a:ext cx="147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89" name="Google Shape;16789;p37"/>
          <p:cNvSpPr txBox="1"/>
          <p:nvPr>
            <p:ph idx="7" type="subTitle"/>
          </p:nvPr>
        </p:nvSpPr>
        <p:spPr>
          <a:xfrm>
            <a:off x="2943864" y="1837208"/>
            <a:ext cx="1252800" cy="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4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6790" name="Google Shape;16790;p37"/>
          <p:cNvSpPr txBox="1"/>
          <p:nvPr>
            <p:ph idx="8" type="subTitle"/>
          </p:nvPr>
        </p:nvSpPr>
        <p:spPr>
          <a:xfrm>
            <a:off x="2943865" y="2261985"/>
            <a:ext cx="160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791" name="Google Shape;16791;p3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2">
    <p:spTree>
      <p:nvGrpSpPr>
        <p:cNvPr id="16792" name="Shape 16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" name="Google Shape;16793;p3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grpSp>
        <p:nvGrpSpPr>
          <p:cNvPr id="16794" name="Google Shape;16794;p3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6795" name="Google Shape;16795;p3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96" name="Google Shape;16796;p3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6797" name="Google Shape;16797;p3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8" name="Google Shape;16798;p3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9" name="Google Shape;16799;p3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0" name="Google Shape;16800;p3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1" name="Google Shape;16801;p3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2" name="Google Shape;16802;p3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3" name="Google Shape;16803;p3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4" name="Google Shape;16804;p3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5" name="Google Shape;16805;p3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6" name="Google Shape;16806;p3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7" name="Google Shape;16807;p3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8" name="Google Shape;16808;p3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09" name="Google Shape;16809;p3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0" name="Google Shape;16810;p3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1" name="Google Shape;16811;p3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2" name="Google Shape;16812;p3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3" name="Google Shape;16813;p3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4" name="Google Shape;16814;p3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5" name="Google Shape;16815;p3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6" name="Google Shape;16816;p3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7" name="Google Shape;16817;p3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8" name="Google Shape;16818;p3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19" name="Google Shape;16819;p3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0" name="Google Shape;16820;p3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1" name="Google Shape;16821;p3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22" name="Google Shape;16822;p3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823" name="Google Shape;16823;p3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4" name="Google Shape;16824;p3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5" name="Google Shape;16825;p3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6" name="Google Shape;16826;p3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7" name="Google Shape;16827;p3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8" name="Google Shape;16828;p3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9" name="Google Shape;16829;p3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0" name="Google Shape;16830;p3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1" name="Google Shape;16831;p3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2" name="Google Shape;16832;p3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3" name="Google Shape;16833;p3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4" name="Google Shape;16834;p3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5" name="Google Shape;16835;p3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6" name="Google Shape;16836;p3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7" name="Google Shape;16837;p3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8" name="Google Shape;16838;p3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9" name="Google Shape;16839;p3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0" name="Google Shape;16840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1" name="Google Shape;16841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2" name="Google Shape;16842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3" name="Google Shape;16843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4" name="Google Shape;16844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5" name="Google Shape;16845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6" name="Google Shape;16846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7" name="Google Shape;16847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8" name="Google Shape;16848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849" name="Google Shape;16849;p3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0" name="Google Shape;16850;p3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1" name="Google Shape;16851;p3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2" name="Google Shape;16852;p3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3" name="Google Shape;16853;p3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4" name="Google Shape;16854;p3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5" name="Google Shape;16855;p3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6" name="Google Shape;16856;p3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7" name="Google Shape;16857;p3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8" name="Google Shape;16858;p3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9" name="Google Shape;16859;p3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0" name="Google Shape;16860;p3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1" name="Google Shape;16861;p3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2" name="Google Shape;16862;p3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3" name="Google Shape;16863;p3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4" name="Google Shape;16864;p3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5" name="Google Shape;16865;p3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6" name="Google Shape;16866;p3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7" name="Google Shape;16867;p3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8" name="Google Shape;16868;p3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9" name="Google Shape;16869;p3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0" name="Google Shape;16870;p3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1" name="Google Shape;16871;p3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2" name="Google Shape;16872;p3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3" name="Google Shape;16873;p3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4" name="Google Shape;16874;p3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5" name="Google Shape;16875;p3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6" name="Google Shape;16876;p3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7" name="Google Shape;16877;p3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8" name="Google Shape;16878;p3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9" name="Google Shape;16879;p3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0" name="Google Shape;16880;p3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1" name="Google Shape;16881;p3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2" name="Google Shape;16882;p3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3" name="Google Shape;16883;p3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4" name="Google Shape;16884;p3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5" name="Google Shape;16885;p3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6" name="Google Shape;16886;p3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7" name="Google Shape;16887;p3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8" name="Google Shape;16888;p3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9" name="Google Shape;16889;p3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0" name="Google Shape;16890;p3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1" name="Google Shape;16891;p3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2" name="Google Shape;16892;p3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3" name="Google Shape;16893;p3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4" name="Google Shape;16894;p3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5" name="Google Shape;16895;p3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6" name="Google Shape;16896;p3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7" name="Google Shape;16897;p3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8" name="Google Shape;16898;p3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9" name="Google Shape;16899;p3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0" name="Google Shape;16900;p3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1" name="Google Shape;16901;p3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2" name="Google Shape;16902;p3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3" name="Google Shape;16903;p3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4" name="Google Shape;16904;p3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5" name="Google Shape;16905;p3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6" name="Google Shape;16906;p3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7" name="Google Shape;16907;p3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8" name="Google Shape;16908;p3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9" name="Google Shape;16909;p3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0" name="Google Shape;16910;p3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1" name="Google Shape;16911;p3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2" name="Google Shape;16912;p3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3" name="Google Shape;16913;p3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4" name="Google Shape;16914;p3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5" name="Google Shape;16915;p3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6" name="Google Shape;16916;p3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7" name="Google Shape;16917;p3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8" name="Google Shape;16918;p3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9" name="Google Shape;16919;p3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0" name="Google Shape;16920;p3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1" name="Google Shape;16921;p3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2" name="Google Shape;16922;p3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3" name="Google Shape;16923;p3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4" name="Google Shape;16924;p3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5" name="Google Shape;16925;p3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6" name="Google Shape;16926;p3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7" name="Google Shape;16927;p3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8" name="Google Shape;16928;p3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9" name="Google Shape;16929;p3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0" name="Google Shape;16930;p3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1" name="Google Shape;16931;p3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2" name="Google Shape;16932;p3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3" name="Google Shape;16933;p3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4" name="Google Shape;16934;p3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5" name="Google Shape;16935;p3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6" name="Google Shape;16936;p3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7" name="Google Shape;16937;p3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8" name="Google Shape;16938;p3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9" name="Google Shape;16939;p3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0" name="Google Shape;16940;p3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1" name="Google Shape;16941;p3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2" name="Google Shape;16942;p3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3" name="Google Shape;16943;p3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4" name="Google Shape;16944;p3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5" name="Google Shape;16945;p3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6" name="Google Shape;16946;p3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7" name="Google Shape;16947;p3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8" name="Google Shape;16948;p3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949" name="Google Shape;16949;p3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6950" name="Google Shape;16950;p3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1" name="Google Shape;16951;p3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2" name="Google Shape;16952;p3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3" name="Google Shape;16953;p3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4" name="Google Shape;16954;p3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5" name="Google Shape;16955;p3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6" name="Google Shape;16956;p3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7" name="Google Shape;16957;p3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8" name="Google Shape;16958;p3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9" name="Google Shape;16959;p3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0" name="Google Shape;16960;p3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1" name="Google Shape;16961;p3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2" name="Google Shape;16962;p3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3" name="Google Shape;16963;p3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4" name="Google Shape;16964;p3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5" name="Google Shape;16965;p3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6" name="Google Shape;16966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7" name="Google Shape;16967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8" name="Google Shape;16968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9" name="Google Shape;16969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0" name="Google Shape;16970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1" name="Google Shape;16971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2" name="Google Shape;16972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3" name="Google Shape;16973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4" name="Google Shape;16974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5" name="Google Shape;16975;p3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976" name="Google Shape;16976;p3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7" name="Google Shape;16977;p3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8" name="Google Shape;16978;p3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9" name="Google Shape;16979;p3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0" name="Google Shape;16980;p3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981" name="Google Shape;16981;p3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6982" name="Google Shape;16982;p3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3" name="Google Shape;16983;p3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4" name="Google Shape;16984;p3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5" name="Google Shape;16985;p3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6" name="Google Shape;16986;p3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7" name="Google Shape;16987;p3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8" name="Google Shape;16988;p3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9" name="Google Shape;16989;p3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0" name="Google Shape;16990;p3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1" name="Google Shape;16991;p3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2" name="Google Shape;16992;p3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3" name="Google Shape;16993;p3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4" name="Google Shape;16994;p3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5" name="Google Shape;16995;p3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6" name="Google Shape;16996;p3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7" name="Google Shape;16997;p3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8" name="Google Shape;16998;p3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9" name="Google Shape;16999;p3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0" name="Google Shape;17000;p3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1" name="Google Shape;17001;p3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2" name="Google Shape;17002;p3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3" name="Google Shape;17003;p3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4" name="Google Shape;17004;p3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5" name="Google Shape;17005;p3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6" name="Google Shape;17006;p3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7" name="Google Shape;17007;p3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008" name="Google Shape;17008;p3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09" name="Google Shape;17009;p3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010" name="Google Shape;17010;p3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1" name="Google Shape;17011;p3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2" name="Google Shape;17012;p3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3" name="Google Shape;17013;p3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4" name="Google Shape;17014;p3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5" name="Google Shape;17015;p3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6" name="Google Shape;17016;p3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7" name="Google Shape;17017;p3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8" name="Google Shape;17018;p3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9" name="Google Shape;17019;p3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0" name="Google Shape;17020;p3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1" name="Google Shape;17021;p3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2" name="Google Shape;17022;p3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3" name="Google Shape;17023;p3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4" name="Google Shape;17024;p3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5" name="Google Shape;17025;p3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6" name="Google Shape;17026;p3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7" name="Google Shape;17027;p3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8" name="Google Shape;17028;p3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9" name="Google Shape;17029;p3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0" name="Google Shape;17030;p3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1" name="Google Shape;17031;p3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2" name="Google Shape;17032;p3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3" name="Google Shape;17033;p3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4" name="Google Shape;17034;p3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5" name="Google Shape;17035;p3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036" name="Google Shape;17036;p38"/>
          <p:cNvSpPr txBox="1"/>
          <p:nvPr>
            <p:ph idx="1" type="subTitle"/>
          </p:nvPr>
        </p:nvSpPr>
        <p:spPr>
          <a:xfrm>
            <a:off x="718331" y="1693025"/>
            <a:ext cx="10365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7037" name="Google Shape;17037;p38"/>
          <p:cNvSpPr txBox="1"/>
          <p:nvPr>
            <p:ph idx="2" type="subTitle"/>
          </p:nvPr>
        </p:nvSpPr>
        <p:spPr>
          <a:xfrm>
            <a:off x="718322" y="2065672"/>
            <a:ext cx="17466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038" name="Google Shape;17038;p38"/>
          <p:cNvSpPr txBox="1"/>
          <p:nvPr>
            <p:ph idx="3" type="subTitle"/>
          </p:nvPr>
        </p:nvSpPr>
        <p:spPr>
          <a:xfrm>
            <a:off x="718322" y="3325527"/>
            <a:ext cx="10332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7039" name="Google Shape;17039;p38"/>
          <p:cNvSpPr txBox="1"/>
          <p:nvPr>
            <p:ph idx="4" type="subTitle"/>
          </p:nvPr>
        </p:nvSpPr>
        <p:spPr>
          <a:xfrm>
            <a:off x="722222" y="3702936"/>
            <a:ext cx="17466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040" name="Google Shape;17040;p38"/>
          <p:cNvSpPr txBox="1"/>
          <p:nvPr>
            <p:ph idx="5" type="subTitle"/>
          </p:nvPr>
        </p:nvSpPr>
        <p:spPr>
          <a:xfrm>
            <a:off x="2563995" y="3326212"/>
            <a:ext cx="10332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7041" name="Google Shape;17041;p38"/>
          <p:cNvSpPr txBox="1"/>
          <p:nvPr>
            <p:ph idx="6" type="subTitle"/>
          </p:nvPr>
        </p:nvSpPr>
        <p:spPr>
          <a:xfrm>
            <a:off x="2567896" y="3702936"/>
            <a:ext cx="17466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042" name="Google Shape;17042;p38"/>
          <p:cNvSpPr txBox="1"/>
          <p:nvPr>
            <p:ph idx="7" type="subTitle"/>
          </p:nvPr>
        </p:nvSpPr>
        <p:spPr>
          <a:xfrm>
            <a:off x="2563995" y="1693832"/>
            <a:ext cx="10332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7043" name="Google Shape;17043;p38"/>
          <p:cNvSpPr txBox="1"/>
          <p:nvPr>
            <p:ph idx="8" type="subTitle"/>
          </p:nvPr>
        </p:nvSpPr>
        <p:spPr>
          <a:xfrm>
            <a:off x="2563996" y="2065672"/>
            <a:ext cx="17466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044" name="Google Shape;17044;p38"/>
          <p:cNvSpPr txBox="1"/>
          <p:nvPr>
            <p:ph idx="9" type="subTitle"/>
          </p:nvPr>
        </p:nvSpPr>
        <p:spPr>
          <a:xfrm>
            <a:off x="4409670" y="1693832"/>
            <a:ext cx="10332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7045" name="Google Shape;17045;p38"/>
          <p:cNvSpPr txBox="1"/>
          <p:nvPr>
            <p:ph idx="13" type="subTitle"/>
          </p:nvPr>
        </p:nvSpPr>
        <p:spPr>
          <a:xfrm>
            <a:off x="4409671" y="2065672"/>
            <a:ext cx="1746600" cy="7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Light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3">
  <p:cSld name="CUSTOM_4">
    <p:spTree>
      <p:nvGrpSpPr>
        <p:cNvPr id="17046" name="Shape 17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47" name="Google Shape;17047;p3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7048" name="Google Shape;17048;p3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49" name="Google Shape;17049;p3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7050" name="Google Shape;17050;p3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1" name="Google Shape;17051;p3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2" name="Google Shape;17052;p3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3" name="Google Shape;17053;p3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4" name="Google Shape;17054;p3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5" name="Google Shape;17055;p3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6" name="Google Shape;17056;p3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7" name="Google Shape;17057;p3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8" name="Google Shape;17058;p3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9" name="Google Shape;17059;p3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0" name="Google Shape;17060;p3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1" name="Google Shape;17061;p3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2" name="Google Shape;17062;p3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3" name="Google Shape;17063;p3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4" name="Google Shape;17064;p3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5" name="Google Shape;17065;p3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6" name="Google Shape;17066;p3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7" name="Google Shape;17067;p3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8" name="Google Shape;17068;p3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9" name="Google Shape;17069;p3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0" name="Google Shape;17070;p3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1" name="Google Shape;17071;p3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2" name="Google Shape;17072;p3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3" name="Google Shape;17073;p3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4" name="Google Shape;17074;p3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75" name="Google Shape;17075;p3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7076" name="Google Shape;17076;p3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7" name="Google Shape;17077;p3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8" name="Google Shape;17078;p3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9" name="Google Shape;17079;p3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0" name="Google Shape;17080;p3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1" name="Google Shape;17081;p3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2" name="Google Shape;17082;p3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3" name="Google Shape;17083;p3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4" name="Google Shape;17084;p3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5" name="Google Shape;17085;p3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6" name="Google Shape;17086;p3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7" name="Google Shape;17087;p3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8" name="Google Shape;17088;p3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9" name="Google Shape;17089;p3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0" name="Google Shape;17090;p3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1" name="Google Shape;17091;p3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2" name="Google Shape;17092;p3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3" name="Google Shape;17093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4" name="Google Shape;17094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5" name="Google Shape;17095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6" name="Google Shape;17096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7" name="Google Shape;17097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8" name="Google Shape;17098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9" name="Google Shape;17099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0" name="Google Shape;17100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1" name="Google Shape;17101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102" name="Google Shape;17102;p3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3" name="Google Shape;17103;p3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4" name="Google Shape;17104;p3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5" name="Google Shape;17105;p3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6" name="Google Shape;17106;p3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7" name="Google Shape;17107;p3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8" name="Google Shape;17108;p3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9" name="Google Shape;17109;p3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0" name="Google Shape;17110;p3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1" name="Google Shape;17111;p3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2" name="Google Shape;17112;p3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3" name="Google Shape;17113;p3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4" name="Google Shape;17114;p3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5" name="Google Shape;17115;p3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6" name="Google Shape;17116;p3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7" name="Google Shape;17117;p3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8" name="Google Shape;17118;p3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9" name="Google Shape;17119;p3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0" name="Google Shape;17120;p3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1" name="Google Shape;17121;p3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2" name="Google Shape;17122;p3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3" name="Google Shape;17123;p3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4" name="Google Shape;17124;p3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5" name="Google Shape;17125;p3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6" name="Google Shape;17126;p3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7" name="Google Shape;17127;p3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8" name="Google Shape;17128;p3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9" name="Google Shape;17129;p3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0" name="Google Shape;17130;p3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1" name="Google Shape;17131;p3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2" name="Google Shape;17132;p3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3" name="Google Shape;17133;p3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4" name="Google Shape;17134;p3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5" name="Google Shape;17135;p3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6" name="Google Shape;17136;p3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7" name="Google Shape;17137;p3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8" name="Google Shape;17138;p3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9" name="Google Shape;17139;p3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0" name="Google Shape;17140;p3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1" name="Google Shape;17141;p3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2" name="Google Shape;17142;p3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3" name="Google Shape;17143;p3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4" name="Google Shape;17144;p3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5" name="Google Shape;17145;p3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6" name="Google Shape;17146;p3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7" name="Google Shape;17147;p3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8" name="Google Shape;17148;p3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9" name="Google Shape;17149;p3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0" name="Google Shape;17150;p3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1" name="Google Shape;17151;p3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2" name="Google Shape;17152;p3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3" name="Google Shape;17153;p3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4" name="Google Shape;17154;p3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5" name="Google Shape;17155;p3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6" name="Google Shape;17156;p3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7" name="Google Shape;17157;p3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8" name="Google Shape;17158;p3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9" name="Google Shape;17159;p3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0" name="Google Shape;17160;p3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1" name="Google Shape;17161;p3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2" name="Google Shape;17162;p3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3" name="Google Shape;17163;p3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4" name="Google Shape;17164;p3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5" name="Google Shape;17165;p3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6" name="Google Shape;17166;p3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7" name="Google Shape;17167;p3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8" name="Google Shape;17168;p3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9" name="Google Shape;17169;p3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0" name="Google Shape;17170;p3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1" name="Google Shape;17171;p3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2" name="Google Shape;17172;p3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3" name="Google Shape;17173;p3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4" name="Google Shape;17174;p3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5" name="Google Shape;17175;p3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6" name="Google Shape;17176;p3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7" name="Google Shape;17177;p3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8" name="Google Shape;17178;p3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9" name="Google Shape;17179;p3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0" name="Google Shape;17180;p3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1" name="Google Shape;17181;p3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2" name="Google Shape;17182;p3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3" name="Google Shape;17183;p3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4" name="Google Shape;17184;p3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5" name="Google Shape;17185;p3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6" name="Google Shape;17186;p3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7" name="Google Shape;17187;p3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8" name="Google Shape;17188;p3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9" name="Google Shape;17189;p3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0" name="Google Shape;17190;p3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1" name="Google Shape;17191;p3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2" name="Google Shape;17192;p3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3" name="Google Shape;17193;p3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4" name="Google Shape;17194;p3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5" name="Google Shape;17195;p3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6" name="Google Shape;17196;p3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7" name="Google Shape;17197;p3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8" name="Google Shape;17198;p3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9" name="Google Shape;17199;p3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0" name="Google Shape;17200;p3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1" name="Google Shape;17201;p3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02" name="Google Shape;17202;p3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203" name="Google Shape;17203;p3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4" name="Google Shape;17204;p3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5" name="Google Shape;17205;p3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6" name="Google Shape;17206;p3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7" name="Google Shape;17207;p3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8" name="Google Shape;17208;p3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9" name="Google Shape;17209;p3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0" name="Google Shape;17210;p3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1" name="Google Shape;17211;p3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2" name="Google Shape;17212;p3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3" name="Google Shape;17213;p3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4" name="Google Shape;17214;p3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5" name="Google Shape;17215;p3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6" name="Google Shape;17216;p3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7" name="Google Shape;17217;p3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8" name="Google Shape;17218;p3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9" name="Google Shape;17219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0" name="Google Shape;17220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1" name="Google Shape;17221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2" name="Google Shape;17222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3" name="Google Shape;17223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4" name="Google Shape;17224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5" name="Google Shape;17225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6" name="Google Shape;17226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7" name="Google Shape;17227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8" name="Google Shape;17228;p3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229" name="Google Shape;17229;p3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0" name="Google Shape;17230;p3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1" name="Google Shape;17231;p3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2" name="Google Shape;17232;p3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3" name="Google Shape;17233;p3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34" name="Google Shape;17234;p3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235" name="Google Shape;17235;p3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6" name="Google Shape;17236;p3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7" name="Google Shape;17237;p3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8" name="Google Shape;17238;p3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9" name="Google Shape;17239;p3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0" name="Google Shape;17240;p3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1" name="Google Shape;17241;p3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2" name="Google Shape;17242;p3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3" name="Google Shape;17243;p3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4" name="Google Shape;17244;p3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5" name="Google Shape;17245;p3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6" name="Google Shape;17246;p3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7" name="Google Shape;17247;p3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8" name="Google Shape;17248;p3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9" name="Google Shape;17249;p3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0" name="Google Shape;17250;p3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1" name="Google Shape;17251;p3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2" name="Google Shape;17252;p3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3" name="Google Shape;17253;p3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4" name="Google Shape;17254;p3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5" name="Google Shape;17255;p3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6" name="Google Shape;17256;p3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7" name="Google Shape;17257;p3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8" name="Google Shape;17258;p3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9" name="Google Shape;17259;p3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0" name="Google Shape;17260;p3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261" name="Google Shape;17261;p3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62" name="Google Shape;17262;p3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263" name="Google Shape;17263;p3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4" name="Google Shape;17264;p3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5" name="Google Shape;17265;p3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6" name="Google Shape;17266;p3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7" name="Google Shape;17267;p3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8" name="Google Shape;17268;p3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9" name="Google Shape;17269;p3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0" name="Google Shape;17270;p3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1" name="Google Shape;17271;p3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2" name="Google Shape;17272;p3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3" name="Google Shape;17273;p3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4" name="Google Shape;17274;p3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5" name="Google Shape;17275;p3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6" name="Google Shape;17276;p3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7" name="Google Shape;17277;p3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8" name="Google Shape;17278;p3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9" name="Google Shape;17279;p3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0" name="Google Shape;17280;p3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1" name="Google Shape;17281;p3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2" name="Google Shape;17282;p3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3" name="Google Shape;17283;p3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4" name="Google Shape;17284;p3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5" name="Google Shape;17285;p3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6" name="Google Shape;17286;p3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7" name="Google Shape;17287;p3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8" name="Google Shape;17288;p3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289" name="Google Shape;17289;p39"/>
          <p:cNvGrpSpPr/>
          <p:nvPr/>
        </p:nvGrpSpPr>
        <p:grpSpPr>
          <a:xfrm>
            <a:off x="7409350" y="2577119"/>
            <a:ext cx="2407794" cy="3186971"/>
            <a:chOff x="7409350" y="2577119"/>
            <a:chExt cx="2407794" cy="3186971"/>
          </a:xfrm>
        </p:grpSpPr>
        <p:grpSp>
          <p:nvGrpSpPr>
            <p:cNvPr id="17290" name="Google Shape;17290;p39"/>
            <p:cNvGrpSpPr/>
            <p:nvPr/>
          </p:nvGrpSpPr>
          <p:grpSpPr>
            <a:xfrm rot="8681378">
              <a:off x="8233611" y="2896101"/>
              <a:ext cx="594277" cy="715207"/>
              <a:chOff x="4815275" y="840950"/>
              <a:chExt cx="432450" cy="520450"/>
            </a:xfrm>
          </p:grpSpPr>
          <p:sp>
            <p:nvSpPr>
              <p:cNvPr id="17291" name="Google Shape;17291;p39"/>
              <p:cNvSpPr/>
              <p:nvPr/>
            </p:nvSpPr>
            <p:spPr>
              <a:xfrm>
                <a:off x="4884475" y="840950"/>
                <a:ext cx="306850" cy="277250"/>
              </a:xfrm>
              <a:custGeom>
                <a:rect b="b" l="l" r="r" t="t"/>
                <a:pathLst>
                  <a:path extrusionOk="0" h="11090" w="12274">
                    <a:moveTo>
                      <a:pt x="624" y="7825"/>
                    </a:moveTo>
                    <a:cubicBezTo>
                      <a:pt x="960" y="8417"/>
                      <a:pt x="1520" y="8817"/>
                      <a:pt x="2016" y="9297"/>
                    </a:cubicBezTo>
                    <a:cubicBezTo>
                      <a:pt x="2465" y="9729"/>
                      <a:pt x="2865" y="10241"/>
                      <a:pt x="3425" y="10529"/>
                    </a:cubicBezTo>
                    <a:cubicBezTo>
                      <a:pt x="3825" y="10689"/>
                      <a:pt x="4241" y="10801"/>
                      <a:pt x="4657" y="10833"/>
                    </a:cubicBezTo>
                    <a:cubicBezTo>
                      <a:pt x="5521" y="10961"/>
                      <a:pt x="6417" y="11089"/>
                      <a:pt x="7265" y="10881"/>
                    </a:cubicBezTo>
                    <a:cubicBezTo>
                      <a:pt x="8193" y="10641"/>
                      <a:pt x="8961" y="10017"/>
                      <a:pt x="9681" y="9393"/>
                    </a:cubicBezTo>
                    <a:cubicBezTo>
                      <a:pt x="10753" y="8481"/>
                      <a:pt x="11873" y="7425"/>
                      <a:pt x="12081" y="6033"/>
                    </a:cubicBezTo>
                    <a:cubicBezTo>
                      <a:pt x="12273" y="4849"/>
                      <a:pt x="11761" y="3665"/>
                      <a:pt x="10993" y="2752"/>
                    </a:cubicBezTo>
                    <a:cubicBezTo>
                      <a:pt x="10225" y="1840"/>
                      <a:pt x="9233" y="1184"/>
                      <a:pt x="8241" y="528"/>
                    </a:cubicBezTo>
                    <a:cubicBezTo>
                      <a:pt x="7841" y="272"/>
                      <a:pt x="7393" y="0"/>
                      <a:pt x="6913" y="32"/>
                    </a:cubicBezTo>
                    <a:cubicBezTo>
                      <a:pt x="6257" y="64"/>
                      <a:pt x="5793" y="656"/>
                      <a:pt x="5345" y="1136"/>
                    </a:cubicBezTo>
                    <a:cubicBezTo>
                      <a:pt x="4209" y="2352"/>
                      <a:pt x="2561" y="2544"/>
                      <a:pt x="1424" y="3553"/>
                    </a:cubicBezTo>
                    <a:cubicBezTo>
                      <a:pt x="448" y="4449"/>
                      <a:pt x="0" y="6673"/>
                      <a:pt x="624" y="78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2" name="Google Shape;17292;p39"/>
              <p:cNvSpPr/>
              <p:nvPr/>
            </p:nvSpPr>
            <p:spPr>
              <a:xfrm>
                <a:off x="4815275" y="1152575"/>
                <a:ext cx="144425" cy="123625"/>
              </a:xfrm>
              <a:custGeom>
                <a:rect b="b" l="l" r="r" t="t"/>
                <a:pathLst>
                  <a:path extrusionOk="0" h="4945" w="5777">
                    <a:moveTo>
                      <a:pt x="512" y="2352"/>
                    </a:moveTo>
                    <a:cubicBezTo>
                      <a:pt x="976" y="3104"/>
                      <a:pt x="1536" y="3792"/>
                      <a:pt x="2160" y="4400"/>
                    </a:cubicBezTo>
                    <a:cubicBezTo>
                      <a:pt x="2320" y="4576"/>
                      <a:pt x="2512" y="4704"/>
                      <a:pt x="2736" y="4800"/>
                    </a:cubicBezTo>
                    <a:cubicBezTo>
                      <a:pt x="3152" y="4944"/>
                      <a:pt x="3616" y="4752"/>
                      <a:pt x="4032" y="4560"/>
                    </a:cubicBezTo>
                    <a:lnTo>
                      <a:pt x="5008" y="4096"/>
                    </a:lnTo>
                    <a:cubicBezTo>
                      <a:pt x="5185" y="4016"/>
                      <a:pt x="5345" y="3920"/>
                      <a:pt x="5473" y="3792"/>
                    </a:cubicBezTo>
                    <a:cubicBezTo>
                      <a:pt x="5729" y="3536"/>
                      <a:pt x="5761" y="3136"/>
                      <a:pt x="5761" y="2784"/>
                    </a:cubicBezTo>
                    <a:cubicBezTo>
                      <a:pt x="5777" y="2288"/>
                      <a:pt x="5777" y="1728"/>
                      <a:pt x="5457" y="1360"/>
                    </a:cubicBezTo>
                    <a:cubicBezTo>
                      <a:pt x="5249" y="1136"/>
                      <a:pt x="4992" y="976"/>
                      <a:pt x="4704" y="880"/>
                    </a:cubicBezTo>
                    <a:cubicBezTo>
                      <a:pt x="3680" y="416"/>
                      <a:pt x="2528" y="0"/>
                      <a:pt x="1408" y="432"/>
                    </a:cubicBezTo>
                    <a:cubicBezTo>
                      <a:pt x="592" y="752"/>
                      <a:pt x="0" y="1520"/>
                      <a:pt x="512" y="235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3" name="Google Shape;17293;p39"/>
              <p:cNvSpPr/>
              <p:nvPr/>
            </p:nvSpPr>
            <p:spPr>
              <a:xfrm>
                <a:off x="5105275" y="1188975"/>
                <a:ext cx="142450" cy="172425"/>
              </a:xfrm>
              <a:custGeom>
                <a:rect b="b" l="l" r="r" t="t"/>
                <a:pathLst>
                  <a:path extrusionOk="0" h="6897" w="5698">
                    <a:moveTo>
                      <a:pt x="337" y="3040"/>
                    </a:moveTo>
                    <a:cubicBezTo>
                      <a:pt x="513" y="3264"/>
                      <a:pt x="721" y="3472"/>
                      <a:pt x="961" y="3649"/>
                    </a:cubicBezTo>
                    <a:cubicBezTo>
                      <a:pt x="1505" y="4161"/>
                      <a:pt x="1713" y="4913"/>
                      <a:pt x="2049" y="5585"/>
                    </a:cubicBezTo>
                    <a:cubicBezTo>
                      <a:pt x="2385" y="6257"/>
                      <a:pt x="2993" y="6897"/>
                      <a:pt x="3745" y="6833"/>
                    </a:cubicBezTo>
                    <a:cubicBezTo>
                      <a:pt x="4193" y="6753"/>
                      <a:pt x="4593" y="6481"/>
                      <a:pt x="4833" y="6065"/>
                    </a:cubicBezTo>
                    <a:cubicBezTo>
                      <a:pt x="5041" y="5665"/>
                      <a:pt x="5201" y="5233"/>
                      <a:pt x="5297" y="4785"/>
                    </a:cubicBezTo>
                    <a:cubicBezTo>
                      <a:pt x="5521" y="3937"/>
                      <a:pt x="5697" y="2928"/>
                      <a:pt x="5121" y="2272"/>
                    </a:cubicBezTo>
                    <a:cubicBezTo>
                      <a:pt x="4897" y="2032"/>
                      <a:pt x="4593" y="1872"/>
                      <a:pt x="4417" y="1584"/>
                    </a:cubicBezTo>
                    <a:cubicBezTo>
                      <a:pt x="4241" y="1280"/>
                      <a:pt x="4289" y="864"/>
                      <a:pt x="4097" y="544"/>
                    </a:cubicBezTo>
                    <a:cubicBezTo>
                      <a:pt x="3873" y="128"/>
                      <a:pt x="3329" y="0"/>
                      <a:pt x="2865" y="0"/>
                    </a:cubicBezTo>
                    <a:cubicBezTo>
                      <a:pt x="2129" y="0"/>
                      <a:pt x="993" y="256"/>
                      <a:pt x="561" y="912"/>
                    </a:cubicBezTo>
                    <a:cubicBezTo>
                      <a:pt x="225" y="1408"/>
                      <a:pt x="1" y="2544"/>
                      <a:pt x="337" y="3040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4" name="Google Shape;17294;p39"/>
              <p:cNvSpPr/>
              <p:nvPr/>
            </p:nvSpPr>
            <p:spPr>
              <a:xfrm>
                <a:off x="5024075" y="1286975"/>
                <a:ext cx="71225" cy="58025"/>
              </a:xfrm>
              <a:custGeom>
                <a:rect b="b" l="l" r="r" t="t"/>
                <a:pathLst>
                  <a:path extrusionOk="0" h="2321" w="2849">
                    <a:moveTo>
                      <a:pt x="561" y="1521"/>
                    </a:moveTo>
                    <a:cubicBezTo>
                      <a:pt x="833" y="1969"/>
                      <a:pt x="1345" y="2177"/>
                      <a:pt x="1841" y="2273"/>
                    </a:cubicBezTo>
                    <a:cubicBezTo>
                      <a:pt x="2033" y="2321"/>
                      <a:pt x="2225" y="2321"/>
                      <a:pt x="2401" y="2241"/>
                    </a:cubicBezTo>
                    <a:cubicBezTo>
                      <a:pt x="2545" y="2129"/>
                      <a:pt x="2641" y="2001"/>
                      <a:pt x="2689" y="1841"/>
                    </a:cubicBezTo>
                    <a:cubicBezTo>
                      <a:pt x="2769" y="1585"/>
                      <a:pt x="2817" y="1329"/>
                      <a:pt x="2833" y="1073"/>
                    </a:cubicBezTo>
                    <a:cubicBezTo>
                      <a:pt x="2849" y="865"/>
                      <a:pt x="2801" y="641"/>
                      <a:pt x="2689" y="449"/>
                    </a:cubicBezTo>
                    <a:cubicBezTo>
                      <a:pt x="2497" y="177"/>
                      <a:pt x="2177" y="17"/>
                      <a:pt x="1841" y="17"/>
                    </a:cubicBezTo>
                    <a:cubicBezTo>
                      <a:pt x="1041" y="1"/>
                      <a:pt x="1" y="609"/>
                      <a:pt x="561" y="152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5" name="Google Shape;17295;p39"/>
              <p:cNvSpPr/>
              <p:nvPr/>
            </p:nvSpPr>
            <p:spPr>
              <a:xfrm>
                <a:off x="5176500" y="1064150"/>
                <a:ext cx="69625" cy="71250"/>
              </a:xfrm>
              <a:custGeom>
                <a:rect b="b" l="l" r="r" t="t"/>
                <a:pathLst>
                  <a:path extrusionOk="0" h="2850" w="2785">
                    <a:moveTo>
                      <a:pt x="80" y="1409"/>
                    </a:moveTo>
                    <a:cubicBezTo>
                      <a:pt x="32" y="1457"/>
                      <a:pt x="0" y="1521"/>
                      <a:pt x="0" y="1601"/>
                    </a:cubicBezTo>
                    <a:cubicBezTo>
                      <a:pt x="16" y="1681"/>
                      <a:pt x="64" y="1745"/>
                      <a:pt x="128" y="1809"/>
                    </a:cubicBezTo>
                    <a:lnTo>
                      <a:pt x="1040" y="2705"/>
                    </a:lnTo>
                    <a:cubicBezTo>
                      <a:pt x="1088" y="2769"/>
                      <a:pt x="1168" y="2817"/>
                      <a:pt x="1248" y="2849"/>
                    </a:cubicBezTo>
                    <a:cubicBezTo>
                      <a:pt x="1360" y="2849"/>
                      <a:pt x="1472" y="2817"/>
                      <a:pt x="1552" y="2753"/>
                    </a:cubicBezTo>
                    <a:cubicBezTo>
                      <a:pt x="2048" y="2385"/>
                      <a:pt x="2320" y="1809"/>
                      <a:pt x="2560" y="1249"/>
                    </a:cubicBezTo>
                    <a:cubicBezTo>
                      <a:pt x="2672" y="993"/>
                      <a:pt x="2784" y="689"/>
                      <a:pt x="2640" y="449"/>
                    </a:cubicBezTo>
                    <a:cubicBezTo>
                      <a:pt x="2400" y="49"/>
                      <a:pt x="1520" y="1"/>
                      <a:pt x="1136" y="161"/>
                    </a:cubicBezTo>
                    <a:cubicBezTo>
                      <a:pt x="704" y="369"/>
                      <a:pt x="336" y="1025"/>
                      <a:pt x="80" y="14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96" name="Google Shape;17296;p39"/>
            <p:cNvGrpSpPr/>
            <p:nvPr/>
          </p:nvGrpSpPr>
          <p:grpSpPr>
            <a:xfrm flipH="1" rot="1481150">
              <a:off x="8040199" y="2819365"/>
              <a:ext cx="1511047" cy="1603979"/>
              <a:chOff x="7805848" y="0"/>
              <a:chExt cx="1338162" cy="1420462"/>
            </a:xfrm>
          </p:grpSpPr>
          <p:grpSp>
            <p:nvGrpSpPr>
              <p:cNvPr id="17297" name="Google Shape;17297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298" name="Google Shape;17298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99" name="Google Shape;17299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0" name="Google Shape;17300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1" name="Google Shape;17301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2" name="Google Shape;17302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3" name="Google Shape;17303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4" name="Google Shape;17304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5" name="Google Shape;17305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6" name="Google Shape;17306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7" name="Google Shape;17307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8" name="Google Shape;17308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9" name="Google Shape;17309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0" name="Google Shape;17310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1" name="Google Shape;17311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2" name="Google Shape;17312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313" name="Google Shape;17313;p39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7314" name="Google Shape;17314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5" name="Google Shape;17315;p39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6" name="Google Shape;17316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7" name="Google Shape;17317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8" name="Google Shape;17318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9" name="Google Shape;17319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0" name="Google Shape;17320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1" name="Google Shape;17321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2" name="Google Shape;17322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3" name="Google Shape;17323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4" name="Google Shape;17324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5" name="Google Shape;17325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6" name="Google Shape;17326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7" name="Google Shape;17327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8" name="Google Shape;17328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329" name="Google Shape;17329;p39"/>
              <p:cNvGrpSpPr/>
              <p:nvPr/>
            </p:nvGrpSpPr>
            <p:grpSpPr>
              <a:xfrm flipH="1" rot="10800000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7330" name="Google Shape;17330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1" name="Google Shape;17331;p39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2" name="Google Shape;17332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3" name="Google Shape;17333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4" name="Google Shape;17334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5" name="Google Shape;17335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6" name="Google Shape;17336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7" name="Google Shape;17337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8" name="Google Shape;17338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9" name="Google Shape;17339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0" name="Google Shape;17340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1" name="Google Shape;17341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2" name="Google Shape;17342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3" name="Google Shape;17343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4" name="Google Shape;17344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345" name="Google Shape;17345;p39"/>
            <p:cNvGrpSpPr/>
            <p:nvPr/>
          </p:nvGrpSpPr>
          <p:grpSpPr>
            <a:xfrm flipH="1" rot="1481150">
              <a:off x="7675249" y="3917865"/>
              <a:ext cx="1511047" cy="1603979"/>
              <a:chOff x="7805848" y="0"/>
              <a:chExt cx="1338162" cy="1420462"/>
            </a:xfrm>
          </p:grpSpPr>
          <p:grpSp>
            <p:nvGrpSpPr>
              <p:cNvPr id="17346" name="Google Shape;17346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347" name="Google Shape;17347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8" name="Google Shape;17348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9" name="Google Shape;17349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0" name="Google Shape;17350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1" name="Google Shape;17351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2" name="Google Shape;17352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3" name="Google Shape;17353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4" name="Google Shape;17354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5" name="Google Shape;17355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6" name="Google Shape;17356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7" name="Google Shape;17357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8" name="Google Shape;17358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9" name="Google Shape;17359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0" name="Google Shape;17360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1" name="Google Shape;17361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362" name="Google Shape;17362;p39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7363" name="Google Shape;17363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4" name="Google Shape;17364;p39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5" name="Google Shape;17365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6" name="Google Shape;17366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7" name="Google Shape;17367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8" name="Google Shape;17368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9" name="Google Shape;17369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0" name="Google Shape;17370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1" name="Google Shape;17371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2" name="Google Shape;17372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3" name="Google Shape;17373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4" name="Google Shape;17374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5" name="Google Shape;17375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6" name="Google Shape;17376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7" name="Google Shape;17377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378" name="Google Shape;17378;p39"/>
              <p:cNvGrpSpPr/>
              <p:nvPr/>
            </p:nvGrpSpPr>
            <p:grpSpPr>
              <a:xfrm flipH="1" rot="10800000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7379" name="Google Shape;17379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0" name="Google Shape;17380;p39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1" name="Google Shape;17381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2" name="Google Shape;17382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3" name="Google Shape;17383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4" name="Google Shape;17384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5" name="Google Shape;17385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6" name="Google Shape;17386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7" name="Google Shape;17387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8" name="Google Shape;17388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9" name="Google Shape;17389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0" name="Google Shape;17390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1" name="Google Shape;17391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2" name="Google Shape;17392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3" name="Google Shape;17393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7394" name="Google Shape;17394;p39"/>
          <p:cNvGrpSpPr/>
          <p:nvPr/>
        </p:nvGrpSpPr>
        <p:grpSpPr>
          <a:xfrm>
            <a:off x="-858860" y="-626771"/>
            <a:ext cx="4464054" cy="4834191"/>
            <a:chOff x="-858860" y="-626771"/>
            <a:chExt cx="4464054" cy="4834191"/>
          </a:xfrm>
        </p:grpSpPr>
        <p:grpSp>
          <p:nvGrpSpPr>
            <p:cNvPr id="17395" name="Google Shape;17395;p39"/>
            <p:cNvGrpSpPr/>
            <p:nvPr/>
          </p:nvGrpSpPr>
          <p:grpSpPr>
            <a:xfrm flipH="1" rot="-9318850">
              <a:off x="-42189" y="-384525"/>
              <a:ext cx="1511047" cy="1603979"/>
              <a:chOff x="7805848" y="0"/>
              <a:chExt cx="1338162" cy="1420462"/>
            </a:xfrm>
          </p:grpSpPr>
          <p:grpSp>
            <p:nvGrpSpPr>
              <p:cNvPr id="17396" name="Google Shape;17396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397" name="Google Shape;17397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8" name="Google Shape;17398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9" name="Google Shape;17399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0" name="Google Shape;17400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1" name="Google Shape;17401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2" name="Google Shape;17402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3" name="Google Shape;17403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4" name="Google Shape;17404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5" name="Google Shape;17405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6" name="Google Shape;17406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7" name="Google Shape;17407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8" name="Google Shape;17408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9" name="Google Shape;17409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0" name="Google Shape;17410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1" name="Google Shape;17411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412" name="Google Shape;17412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413" name="Google Shape;17413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4" name="Google Shape;17414;p39"/>
                <p:cNvSpPr/>
                <p:nvPr/>
              </p:nvSpPr>
              <p:spPr>
                <a:xfrm>
                  <a:off x="2092310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5" name="Google Shape;17415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6" name="Google Shape;17416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7" name="Google Shape;17417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8" name="Google Shape;17418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9" name="Google Shape;17419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0" name="Google Shape;17420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1" name="Google Shape;17421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2" name="Google Shape;17422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3" name="Google Shape;17423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4" name="Google Shape;17424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5" name="Google Shape;17425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6" name="Google Shape;17426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7" name="Google Shape;17427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428" name="Google Shape;17428;p39"/>
              <p:cNvGrpSpPr/>
              <p:nvPr/>
            </p:nvGrpSpPr>
            <p:grpSpPr>
              <a:xfrm flipH="1" rot="10800000">
                <a:off x="8055516" y="710237"/>
                <a:ext cx="977894" cy="710225"/>
                <a:chOff x="1889866" y="847750"/>
                <a:chExt cx="977894" cy="710225"/>
              </a:xfrm>
            </p:grpSpPr>
            <p:sp>
              <p:nvSpPr>
                <p:cNvPr id="17429" name="Google Shape;17429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0" name="Google Shape;17430;p39"/>
                <p:cNvSpPr/>
                <p:nvPr/>
              </p:nvSpPr>
              <p:spPr>
                <a:xfrm>
                  <a:off x="1889866" y="904566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1" name="Google Shape;17431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2" name="Google Shape;17432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3" name="Google Shape;17433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4" name="Google Shape;17434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5" name="Google Shape;17435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6" name="Google Shape;17436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7" name="Google Shape;17437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8" name="Google Shape;17438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9" name="Google Shape;17439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0" name="Google Shape;17440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1" name="Google Shape;17441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2" name="Google Shape;17442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3" name="Google Shape;17443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444" name="Google Shape;17444;p39"/>
            <p:cNvGrpSpPr/>
            <p:nvPr/>
          </p:nvGrpSpPr>
          <p:grpSpPr>
            <a:xfrm flipH="1" rot="-9318850">
              <a:off x="644002" y="782086"/>
              <a:ext cx="1511047" cy="1603979"/>
              <a:chOff x="7805848" y="0"/>
              <a:chExt cx="1338162" cy="1420462"/>
            </a:xfrm>
          </p:grpSpPr>
          <p:grpSp>
            <p:nvGrpSpPr>
              <p:cNvPr id="17445" name="Google Shape;17445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446" name="Google Shape;17446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7" name="Google Shape;17447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8" name="Google Shape;17448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9" name="Google Shape;17449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0" name="Google Shape;17450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1" name="Google Shape;17451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2" name="Google Shape;17452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3" name="Google Shape;17453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4" name="Google Shape;17454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5" name="Google Shape;17455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6" name="Google Shape;17456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7" name="Google Shape;17457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8" name="Google Shape;17458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9" name="Google Shape;17459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0" name="Google Shape;17460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461" name="Google Shape;17461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462" name="Google Shape;17462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3" name="Google Shape;17463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4" name="Google Shape;17464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5" name="Google Shape;17465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6" name="Google Shape;17466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7" name="Google Shape;17467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8" name="Google Shape;17468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9" name="Google Shape;17469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0" name="Google Shape;17470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1" name="Google Shape;17471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2" name="Google Shape;17472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3" name="Google Shape;17473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4" name="Google Shape;17474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5" name="Google Shape;17475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6" name="Google Shape;17476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477" name="Google Shape;17477;p39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7478" name="Google Shape;17478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9" name="Google Shape;17479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0" name="Google Shape;17480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1" name="Google Shape;17481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2" name="Google Shape;17482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3" name="Google Shape;17483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4" name="Google Shape;17484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5" name="Google Shape;17485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6" name="Google Shape;17486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7" name="Google Shape;17487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8" name="Google Shape;17488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9" name="Google Shape;17489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0" name="Google Shape;17490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1" name="Google Shape;17491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2" name="Google Shape;17492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493" name="Google Shape;17493;p39"/>
            <p:cNvGrpSpPr/>
            <p:nvPr/>
          </p:nvGrpSpPr>
          <p:grpSpPr>
            <a:xfrm flipH="1" rot="1481150">
              <a:off x="536833" y="2361194"/>
              <a:ext cx="1511047" cy="1603979"/>
              <a:chOff x="7805848" y="0"/>
              <a:chExt cx="1338162" cy="1420462"/>
            </a:xfrm>
          </p:grpSpPr>
          <p:grpSp>
            <p:nvGrpSpPr>
              <p:cNvPr id="17494" name="Google Shape;17494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495" name="Google Shape;17495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6" name="Google Shape;17496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7" name="Google Shape;17497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8" name="Google Shape;17498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9" name="Google Shape;17499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0" name="Google Shape;17500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1" name="Google Shape;17501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2" name="Google Shape;17502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3" name="Google Shape;17503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4" name="Google Shape;17504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5" name="Google Shape;17505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6" name="Google Shape;17506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7" name="Google Shape;17507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8" name="Google Shape;17508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9" name="Google Shape;17509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510" name="Google Shape;17510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511" name="Google Shape;17511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2" name="Google Shape;17512;p39"/>
                <p:cNvSpPr/>
                <p:nvPr/>
              </p:nvSpPr>
              <p:spPr>
                <a:xfrm>
                  <a:off x="2092310" y="1107011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3" name="Google Shape;17513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4" name="Google Shape;17514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5" name="Google Shape;17515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6" name="Google Shape;17516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7" name="Google Shape;17517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8" name="Google Shape;17518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9" name="Google Shape;17519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0" name="Google Shape;17520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1" name="Google Shape;17521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2" name="Google Shape;17522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3" name="Google Shape;17523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4" name="Google Shape;17524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5" name="Google Shape;17525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526" name="Google Shape;17526;p39"/>
              <p:cNvGrpSpPr/>
              <p:nvPr/>
            </p:nvGrpSpPr>
            <p:grpSpPr>
              <a:xfrm flipH="1" rot="10800000">
                <a:off x="8257960" y="38962"/>
                <a:ext cx="775450" cy="1381500"/>
                <a:chOff x="2092310" y="847750"/>
                <a:chExt cx="775450" cy="1381500"/>
              </a:xfrm>
            </p:grpSpPr>
            <p:sp>
              <p:nvSpPr>
                <p:cNvPr id="17527" name="Google Shape;17527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8" name="Google Shape;17528;p39"/>
                <p:cNvSpPr/>
                <p:nvPr/>
              </p:nvSpPr>
              <p:spPr>
                <a:xfrm>
                  <a:off x="2092310" y="218671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9" name="Google Shape;17529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0" name="Google Shape;17530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1" name="Google Shape;17531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2" name="Google Shape;17532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3" name="Google Shape;17533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4" name="Google Shape;17534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5" name="Google Shape;17535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6" name="Google Shape;17536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7" name="Google Shape;17537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8" name="Google Shape;17538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9" name="Google Shape;17539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0" name="Google Shape;17540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1" name="Google Shape;17541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542" name="Google Shape;17542;p39"/>
            <p:cNvGrpSpPr/>
            <p:nvPr/>
          </p:nvGrpSpPr>
          <p:grpSpPr>
            <a:xfrm flipH="1" rot="-9318850">
              <a:off x="-592961" y="334645"/>
              <a:ext cx="1511047" cy="1603979"/>
              <a:chOff x="7805848" y="0"/>
              <a:chExt cx="1338162" cy="1420462"/>
            </a:xfrm>
          </p:grpSpPr>
          <p:grpSp>
            <p:nvGrpSpPr>
              <p:cNvPr id="17543" name="Google Shape;17543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544" name="Google Shape;17544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5" name="Google Shape;17545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6" name="Google Shape;17546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7" name="Google Shape;17547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8" name="Google Shape;17548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9" name="Google Shape;17549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0" name="Google Shape;17550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1" name="Google Shape;17551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2" name="Google Shape;17552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3" name="Google Shape;17553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4" name="Google Shape;17554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5" name="Google Shape;17555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6" name="Google Shape;17556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7" name="Google Shape;17557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8" name="Google Shape;17558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559" name="Google Shape;17559;p39"/>
              <p:cNvGrpSpPr/>
              <p:nvPr/>
            </p:nvGrpSpPr>
            <p:grpSpPr>
              <a:xfrm rot="-5400000">
                <a:off x="7604532" y="353091"/>
                <a:ext cx="1112857" cy="710225"/>
                <a:chOff x="1754903" y="847750"/>
                <a:chExt cx="1112857" cy="710225"/>
              </a:xfrm>
            </p:grpSpPr>
            <p:sp>
              <p:nvSpPr>
                <p:cNvPr id="17560" name="Google Shape;17560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1" name="Google Shape;17561;p39"/>
                <p:cNvSpPr/>
                <p:nvPr/>
              </p:nvSpPr>
              <p:spPr>
                <a:xfrm>
                  <a:off x="1754903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2" name="Google Shape;17562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3" name="Google Shape;17563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4" name="Google Shape;17564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5" name="Google Shape;17565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6" name="Google Shape;17566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7" name="Google Shape;17567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8" name="Google Shape;17568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9" name="Google Shape;17569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0" name="Google Shape;17570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1" name="Google Shape;17571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2" name="Google Shape;17572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3" name="Google Shape;17573;p39"/>
                <p:cNvSpPr/>
                <p:nvPr/>
              </p:nvSpPr>
              <p:spPr>
                <a:xfrm>
                  <a:off x="2202052" y="1097227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4" name="Google Shape;17574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575" name="Google Shape;17575;p39"/>
              <p:cNvGrpSpPr/>
              <p:nvPr/>
            </p:nvGrpSpPr>
            <p:grpSpPr>
              <a:xfrm flipH="1" rot="10800000">
                <a:off x="8122997" y="710237"/>
                <a:ext cx="910413" cy="710225"/>
                <a:chOff x="1957347" y="847750"/>
                <a:chExt cx="910413" cy="710225"/>
              </a:xfrm>
            </p:grpSpPr>
            <p:sp>
              <p:nvSpPr>
                <p:cNvPr id="17576" name="Google Shape;17576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7" name="Google Shape;17577;p39"/>
                <p:cNvSpPr/>
                <p:nvPr/>
              </p:nvSpPr>
              <p:spPr>
                <a:xfrm>
                  <a:off x="1957347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8" name="Google Shape;17578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9" name="Google Shape;17579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0" name="Google Shape;17580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1" name="Google Shape;17581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2" name="Google Shape;17582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3" name="Google Shape;17583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4" name="Google Shape;17584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5" name="Google Shape;17585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6" name="Google Shape;17586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7" name="Google Shape;17587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8" name="Google Shape;17588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9" name="Google Shape;17589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0" name="Google Shape;17590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591" name="Google Shape;17591;p39"/>
            <p:cNvGrpSpPr/>
            <p:nvPr/>
          </p:nvGrpSpPr>
          <p:grpSpPr>
            <a:xfrm flipH="1" rot="-9318850">
              <a:off x="-592954" y="2031659"/>
              <a:ext cx="1511047" cy="1603979"/>
              <a:chOff x="7805848" y="0"/>
              <a:chExt cx="1338162" cy="1420462"/>
            </a:xfrm>
          </p:grpSpPr>
          <p:grpSp>
            <p:nvGrpSpPr>
              <p:cNvPr id="17592" name="Google Shape;17592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593" name="Google Shape;17593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4" name="Google Shape;17594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5" name="Google Shape;17595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6" name="Google Shape;17596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7" name="Google Shape;17597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8" name="Google Shape;17598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9" name="Google Shape;17599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0" name="Google Shape;17600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1" name="Google Shape;17601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2" name="Google Shape;17602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3" name="Google Shape;17603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4" name="Google Shape;17604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5" name="Google Shape;17605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6" name="Google Shape;17606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7" name="Google Shape;17607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608" name="Google Shape;17608;p39"/>
              <p:cNvGrpSpPr/>
              <p:nvPr/>
            </p:nvGrpSpPr>
            <p:grpSpPr>
              <a:xfrm rot="-5400000">
                <a:off x="7773235" y="184387"/>
                <a:ext cx="775450" cy="710225"/>
                <a:chOff x="2092310" y="847750"/>
                <a:chExt cx="775450" cy="710225"/>
              </a:xfrm>
            </p:grpSpPr>
            <p:sp>
              <p:nvSpPr>
                <p:cNvPr id="17609" name="Google Shape;17609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0" name="Google Shape;17610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1" name="Google Shape;17611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2" name="Google Shape;17612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3" name="Google Shape;17613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4" name="Google Shape;17614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5" name="Google Shape;17615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6" name="Google Shape;17616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7" name="Google Shape;17617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8" name="Google Shape;17618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9" name="Google Shape;17619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0" name="Google Shape;17620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1" name="Google Shape;17621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2" name="Google Shape;17622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3" name="Google Shape;17623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624" name="Google Shape;17624;p39"/>
              <p:cNvGrpSpPr/>
              <p:nvPr/>
            </p:nvGrpSpPr>
            <p:grpSpPr>
              <a:xfrm flipH="1" rot="10800000">
                <a:off x="8257960" y="710237"/>
                <a:ext cx="775450" cy="710225"/>
                <a:chOff x="2092310" y="847750"/>
                <a:chExt cx="775450" cy="710225"/>
              </a:xfrm>
            </p:grpSpPr>
            <p:sp>
              <p:nvSpPr>
                <p:cNvPr id="17625" name="Google Shape;17625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6" name="Google Shape;17626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7" name="Google Shape;17627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8" name="Google Shape;17628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9" name="Google Shape;17629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0" name="Google Shape;17630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1" name="Google Shape;17631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2" name="Google Shape;17632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3" name="Google Shape;17633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4" name="Google Shape;17634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5" name="Google Shape;17635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6" name="Google Shape;17636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7" name="Google Shape;17637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8" name="Google Shape;17638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9" name="Google Shape;17639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640" name="Google Shape;17640;p39"/>
            <p:cNvGrpSpPr/>
            <p:nvPr/>
          </p:nvGrpSpPr>
          <p:grpSpPr>
            <a:xfrm flipH="1" rot="1481150">
              <a:off x="1828249" y="1871040"/>
              <a:ext cx="1511047" cy="1603979"/>
              <a:chOff x="7805848" y="0"/>
              <a:chExt cx="1338162" cy="1420462"/>
            </a:xfrm>
          </p:grpSpPr>
          <p:grpSp>
            <p:nvGrpSpPr>
              <p:cNvPr id="17641" name="Google Shape;17641;p39"/>
              <p:cNvGrpSpPr/>
              <p:nvPr/>
            </p:nvGrpSpPr>
            <p:grpSpPr>
              <a:xfrm>
                <a:off x="8368560" y="0"/>
                <a:ext cx="775450" cy="710225"/>
                <a:chOff x="2092310" y="847750"/>
                <a:chExt cx="775450" cy="710225"/>
              </a:xfrm>
            </p:grpSpPr>
            <p:sp>
              <p:nvSpPr>
                <p:cNvPr id="17642" name="Google Shape;17642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3" name="Google Shape;17643;p39"/>
                <p:cNvSpPr/>
                <p:nvPr/>
              </p:nvSpPr>
              <p:spPr>
                <a:xfrm>
                  <a:off x="2092310" y="1309455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4" name="Google Shape;17644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5" name="Google Shape;17645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6" name="Google Shape;17646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7" name="Google Shape;17647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8" name="Google Shape;17648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9" name="Google Shape;17649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0" name="Google Shape;17650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1" name="Google Shape;17651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2" name="Google Shape;17652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3" name="Google Shape;17653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4" name="Google Shape;17654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5" name="Google Shape;17655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6" name="Google Shape;17656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657" name="Google Shape;17657;p39"/>
              <p:cNvGrpSpPr/>
              <p:nvPr/>
            </p:nvGrpSpPr>
            <p:grpSpPr>
              <a:xfrm rot="-5400000">
                <a:off x="7570791" y="386832"/>
                <a:ext cx="1180338" cy="710225"/>
                <a:chOff x="1687422" y="847750"/>
                <a:chExt cx="1180338" cy="710225"/>
              </a:xfrm>
            </p:grpSpPr>
            <p:sp>
              <p:nvSpPr>
                <p:cNvPr id="17658" name="Google Shape;17658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9" name="Google Shape;17659;p39"/>
                <p:cNvSpPr/>
                <p:nvPr/>
              </p:nvSpPr>
              <p:spPr>
                <a:xfrm>
                  <a:off x="1687422" y="1174492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0" name="Google Shape;17660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1" name="Google Shape;17661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2" name="Google Shape;17662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3" name="Google Shape;17663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4" name="Google Shape;17664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5" name="Google Shape;17665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6" name="Google Shape;17666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7" name="Google Shape;17667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8" name="Google Shape;17668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9" name="Google Shape;17669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0" name="Google Shape;17670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1" name="Google Shape;17671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2" name="Google Shape;17672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7673" name="Google Shape;17673;p39"/>
              <p:cNvGrpSpPr/>
              <p:nvPr/>
            </p:nvGrpSpPr>
            <p:grpSpPr>
              <a:xfrm flipH="1" rot="10800000">
                <a:off x="7988034" y="710237"/>
                <a:ext cx="1045376" cy="710225"/>
                <a:chOff x="1822384" y="847750"/>
                <a:chExt cx="1045376" cy="710225"/>
              </a:xfrm>
            </p:grpSpPr>
            <p:sp>
              <p:nvSpPr>
                <p:cNvPr id="17674" name="Google Shape;17674;p39"/>
                <p:cNvSpPr/>
                <p:nvPr/>
              </p:nvSpPr>
              <p:spPr>
                <a:xfrm>
                  <a:off x="2340838" y="1450978"/>
                  <a:ext cx="41819" cy="41096"/>
                </a:xfrm>
                <a:custGeom>
                  <a:rect b="b" l="l" r="r" t="t"/>
                  <a:pathLst>
                    <a:path extrusionOk="0" h="913" w="929">
                      <a:moveTo>
                        <a:pt x="913" y="384"/>
                      </a:moveTo>
                      <a:cubicBezTo>
                        <a:pt x="929" y="720"/>
                        <a:pt x="497" y="912"/>
                        <a:pt x="257" y="656"/>
                      </a:cubicBezTo>
                      <a:cubicBezTo>
                        <a:pt x="1" y="416"/>
                        <a:pt x="177" y="0"/>
                        <a:pt x="529" y="0"/>
                      </a:cubicBezTo>
                      <a:cubicBezTo>
                        <a:pt x="737" y="0"/>
                        <a:pt x="913" y="160"/>
                        <a:pt x="913" y="38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5" name="Google Shape;17675;p39"/>
                <p:cNvSpPr/>
                <p:nvPr/>
              </p:nvSpPr>
              <p:spPr>
                <a:xfrm>
                  <a:off x="1822384" y="1241973"/>
                  <a:ext cx="42539" cy="42537"/>
                </a:xfrm>
                <a:custGeom>
                  <a:rect b="b" l="l" r="r" t="t"/>
                  <a:pathLst>
                    <a:path extrusionOk="0" h="945" w="945">
                      <a:moveTo>
                        <a:pt x="945" y="416"/>
                      </a:moveTo>
                      <a:cubicBezTo>
                        <a:pt x="945" y="768"/>
                        <a:pt x="513" y="944"/>
                        <a:pt x="257" y="688"/>
                      </a:cubicBezTo>
                      <a:cubicBezTo>
                        <a:pt x="1" y="448"/>
                        <a:pt x="193" y="16"/>
                        <a:pt x="545" y="16"/>
                      </a:cubicBezTo>
                      <a:cubicBezTo>
                        <a:pt x="769" y="0"/>
                        <a:pt x="945" y="192"/>
                        <a:pt x="945" y="41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6" name="Google Shape;17676;p39"/>
                <p:cNvSpPr/>
                <p:nvPr/>
              </p:nvSpPr>
              <p:spPr>
                <a:xfrm>
                  <a:off x="2828822" y="1112070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208" y="81"/>
                      </a:moveTo>
                      <a:cubicBezTo>
                        <a:pt x="208" y="193"/>
                        <a:pt x="0" y="1"/>
                        <a:pt x="128" y="1"/>
                      </a:cubicBezTo>
                      <a:cubicBezTo>
                        <a:pt x="160" y="1"/>
                        <a:pt x="208" y="33"/>
                        <a:pt x="208" y="8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7" name="Google Shape;17677;p39"/>
                <p:cNvSpPr/>
                <p:nvPr/>
              </p:nvSpPr>
              <p:spPr>
                <a:xfrm>
                  <a:off x="2858352" y="1249632"/>
                  <a:ext cx="9408" cy="10848"/>
                </a:xfrm>
                <a:custGeom>
                  <a:rect b="b" l="l" r="r" t="t"/>
                  <a:pathLst>
                    <a:path extrusionOk="0" h="241" w="209">
                      <a:moveTo>
                        <a:pt x="192" y="145"/>
                      </a:moveTo>
                      <a:cubicBezTo>
                        <a:pt x="160" y="241"/>
                        <a:pt x="0" y="209"/>
                        <a:pt x="32" y="97"/>
                      </a:cubicBezTo>
                      <a:cubicBezTo>
                        <a:pt x="48" y="1"/>
                        <a:pt x="208" y="33"/>
                        <a:pt x="192" y="14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8" name="Google Shape;17678;p39"/>
                <p:cNvSpPr/>
                <p:nvPr/>
              </p:nvSpPr>
              <p:spPr>
                <a:xfrm>
                  <a:off x="2211149" y="947140"/>
                  <a:ext cx="7968" cy="7967"/>
                </a:xfrm>
                <a:custGeom>
                  <a:rect b="b" l="l" r="r" t="t"/>
                  <a:pathLst>
                    <a:path extrusionOk="0" h="177" w="177">
                      <a:moveTo>
                        <a:pt x="177" y="112"/>
                      </a:moveTo>
                      <a:cubicBezTo>
                        <a:pt x="161" y="144"/>
                        <a:pt x="113" y="176"/>
                        <a:pt x="81" y="160"/>
                      </a:cubicBezTo>
                      <a:cubicBezTo>
                        <a:pt x="33" y="160"/>
                        <a:pt x="1" y="112"/>
                        <a:pt x="17" y="64"/>
                      </a:cubicBezTo>
                      <a:cubicBezTo>
                        <a:pt x="33" y="32"/>
                        <a:pt x="65" y="0"/>
                        <a:pt x="113" y="16"/>
                      </a:cubicBezTo>
                      <a:cubicBezTo>
                        <a:pt x="161" y="16"/>
                        <a:pt x="177" y="64"/>
                        <a:pt x="177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9" name="Google Shape;17679;p39"/>
                <p:cNvSpPr/>
                <p:nvPr/>
              </p:nvSpPr>
              <p:spPr>
                <a:xfrm>
                  <a:off x="2453015" y="1299709"/>
                  <a:ext cx="9408" cy="8687"/>
                </a:xfrm>
                <a:custGeom>
                  <a:rect b="b" l="l" r="r" t="t"/>
                  <a:pathLst>
                    <a:path extrusionOk="0" h="193" w="209">
                      <a:moveTo>
                        <a:pt x="193" y="112"/>
                      </a:moveTo>
                      <a:cubicBezTo>
                        <a:pt x="193" y="160"/>
                        <a:pt x="145" y="192"/>
                        <a:pt x="97" y="176"/>
                      </a:cubicBezTo>
                      <a:cubicBezTo>
                        <a:pt x="0" y="160"/>
                        <a:pt x="32" y="0"/>
                        <a:pt x="129" y="16"/>
                      </a:cubicBezTo>
                      <a:cubicBezTo>
                        <a:pt x="177" y="32"/>
                        <a:pt x="209" y="80"/>
                        <a:pt x="193" y="11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0" name="Google Shape;17680;p39"/>
                <p:cNvSpPr/>
                <p:nvPr/>
              </p:nvSpPr>
              <p:spPr>
                <a:xfrm>
                  <a:off x="2435526" y="995395"/>
                  <a:ext cx="9408" cy="9408"/>
                </a:xfrm>
                <a:custGeom>
                  <a:rect b="b" l="l" r="r" t="t"/>
                  <a:pathLst>
                    <a:path extrusionOk="0" h="209" w="209">
                      <a:moveTo>
                        <a:pt x="209" y="80"/>
                      </a:moveTo>
                      <a:cubicBezTo>
                        <a:pt x="209" y="208"/>
                        <a:pt x="1" y="0"/>
                        <a:pt x="129" y="0"/>
                      </a:cubicBezTo>
                      <a:cubicBezTo>
                        <a:pt x="177" y="0"/>
                        <a:pt x="209" y="48"/>
                        <a:pt x="209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1" name="Google Shape;17681;p39"/>
                <p:cNvSpPr/>
                <p:nvPr/>
              </p:nvSpPr>
              <p:spPr>
                <a:xfrm>
                  <a:off x="2164334" y="1538484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13" y="320"/>
                      </a:cubicBezTo>
                      <a:cubicBezTo>
                        <a:pt x="1" y="208"/>
                        <a:pt x="81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2" name="Google Shape;17682;p39"/>
                <p:cNvSpPr/>
                <p:nvPr/>
              </p:nvSpPr>
              <p:spPr>
                <a:xfrm>
                  <a:off x="2680453" y="1103427"/>
                  <a:ext cx="18771" cy="21651"/>
                </a:xfrm>
                <a:custGeom>
                  <a:rect b="b" l="l" r="r" t="t"/>
                  <a:pathLst>
                    <a:path extrusionOk="0" h="481" w="417">
                      <a:moveTo>
                        <a:pt x="400" y="273"/>
                      </a:moveTo>
                      <a:cubicBezTo>
                        <a:pt x="368" y="481"/>
                        <a:pt x="48" y="481"/>
                        <a:pt x="32" y="273"/>
                      </a:cubicBezTo>
                      <a:cubicBezTo>
                        <a:pt x="0" y="1"/>
                        <a:pt x="416" y="1"/>
                        <a:pt x="400" y="27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3" name="Google Shape;17683;p39"/>
                <p:cNvSpPr/>
                <p:nvPr/>
              </p:nvSpPr>
              <p:spPr>
                <a:xfrm>
                  <a:off x="2533479" y="847750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2"/>
                      </a:moveTo>
                      <a:cubicBezTo>
                        <a:pt x="433" y="352"/>
                        <a:pt x="241" y="432"/>
                        <a:pt x="129" y="320"/>
                      </a:cubicBezTo>
                      <a:cubicBezTo>
                        <a:pt x="1" y="192"/>
                        <a:pt x="97" y="0"/>
                        <a:pt x="257" y="0"/>
                      </a:cubicBezTo>
                      <a:cubicBezTo>
                        <a:pt x="353" y="0"/>
                        <a:pt x="433" y="80"/>
                        <a:pt x="433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4" name="Google Shape;17684;p39"/>
                <p:cNvSpPr/>
                <p:nvPr/>
              </p:nvSpPr>
              <p:spPr>
                <a:xfrm>
                  <a:off x="2831703" y="979550"/>
                  <a:ext cx="18771" cy="18770"/>
                </a:xfrm>
                <a:custGeom>
                  <a:rect b="b" l="l" r="r" t="t"/>
                  <a:pathLst>
                    <a:path extrusionOk="0" h="417" w="417">
                      <a:moveTo>
                        <a:pt x="416" y="176"/>
                      </a:moveTo>
                      <a:cubicBezTo>
                        <a:pt x="416" y="336"/>
                        <a:pt x="224" y="416"/>
                        <a:pt x="112" y="304"/>
                      </a:cubicBezTo>
                      <a:cubicBezTo>
                        <a:pt x="0" y="192"/>
                        <a:pt x="80" y="0"/>
                        <a:pt x="240" y="0"/>
                      </a:cubicBezTo>
                      <a:cubicBezTo>
                        <a:pt x="336" y="0"/>
                        <a:pt x="416" y="80"/>
                        <a:pt x="416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5" name="Google Shape;17685;p39"/>
                <p:cNvSpPr/>
                <p:nvPr/>
              </p:nvSpPr>
              <p:spPr>
                <a:xfrm>
                  <a:off x="2327873" y="1193455"/>
                  <a:ext cx="19491" cy="18770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80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6" name="Google Shape;17686;p39"/>
                <p:cNvSpPr/>
                <p:nvPr/>
              </p:nvSpPr>
              <p:spPr>
                <a:xfrm>
                  <a:off x="2479078" y="1482667"/>
                  <a:ext cx="19491" cy="19490"/>
                </a:xfrm>
                <a:custGeom>
                  <a:rect b="b" l="l" r="r" t="t"/>
                  <a:pathLst>
                    <a:path extrusionOk="0" h="433" w="433">
                      <a:moveTo>
                        <a:pt x="433" y="193"/>
                      </a:moveTo>
                      <a:cubicBezTo>
                        <a:pt x="433" y="353"/>
                        <a:pt x="225" y="433"/>
                        <a:pt x="112" y="321"/>
                      </a:cubicBezTo>
                      <a:cubicBezTo>
                        <a:pt x="0" y="209"/>
                        <a:pt x="80" y="1"/>
                        <a:pt x="241" y="17"/>
                      </a:cubicBezTo>
                      <a:cubicBezTo>
                        <a:pt x="337" y="1"/>
                        <a:pt x="433" y="97"/>
                        <a:pt x="433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7" name="Google Shape;17687;p39"/>
                <p:cNvSpPr/>
                <p:nvPr/>
              </p:nvSpPr>
              <p:spPr>
                <a:xfrm>
                  <a:off x="2269534" y="962265"/>
                  <a:ext cx="69908" cy="69904"/>
                </a:xfrm>
                <a:custGeom>
                  <a:rect b="b" l="l" r="r" t="t"/>
                  <a:pathLst>
                    <a:path extrusionOk="0" h="1553" w="1553">
                      <a:moveTo>
                        <a:pt x="768" y="1553"/>
                      </a:moveTo>
                      <a:lnTo>
                        <a:pt x="768" y="1553"/>
                      </a:lnTo>
                      <a:cubicBezTo>
                        <a:pt x="768" y="1121"/>
                        <a:pt x="416" y="785"/>
                        <a:pt x="0" y="785"/>
                      </a:cubicBezTo>
                      <a:lnTo>
                        <a:pt x="0" y="785"/>
                      </a:lnTo>
                      <a:cubicBezTo>
                        <a:pt x="416" y="785"/>
                        <a:pt x="768" y="432"/>
                        <a:pt x="768" y="0"/>
                      </a:cubicBezTo>
                      <a:lnTo>
                        <a:pt x="768" y="0"/>
                      </a:lnTo>
                      <a:cubicBezTo>
                        <a:pt x="768" y="432"/>
                        <a:pt x="1120" y="785"/>
                        <a:pt x="1552" y="785"/>
                      </a:cubicBezTo>
                      <a:lnTo>
                        <a:pt x="1552" y="785"/>
                      </a:lnTo>
                      <a:cubicBezTo>
                        <a:pt x="1120" y="785"/>
                        <a:pt x="768" y="1121"/>
                        <a:pt x="768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8" name="Google Shape;17688;p39"/>
                <p:cNvSpPr/>
                <p:nvPr/>
              </p:nvSpPr>
              <p:spPr>
                <a:xfrm>
                  <a:off x="2653421" y="1348504"/>
                  <a:ext cx="69953" cy="69184"/>
                </a:xfrm>
                <a:custGeom>
                  <a:rect b="b" l="l" r="r" t="t"/>
                  <a:pathLst>
                    <a:path extrusionOk="0" h="1537" w="1554">
                      <a:moveTo>
                        <a:pt x="785" y="1537"/>
                      </a:moveTo>
                      <a:lnTo>
                        <a:pt x="785" y="1537"/>
                      </a:lnTo>
                      <a:cubicBezTo>
                        <a:pt x="785" y="1121"/>
                        <a:pt x="433" y="769"/>
                        <a:pt x="1" y="769"/>
                      </a:cubicBezTo>
                      <a:lnTo>
                        <a:pt x="1" y="769"/>
                      </a:lnTo>
                      <a:cubicBezTo>
                        <a:pt x="433" y="769"/>
                        <a:pt x="785" y="417"/>
                        <a:pt x="785" y="1"/>
                      </a:cubicBezTo>
                      <a:lnTo>
                        <a:pt x="785" y="1"/>
                      </a:lnTo>
                      <a:cubicBezTo>
                        <a:pt x="785" y="417"/>
                        <a:pt x="1121" y="769"/>
                        <a:pt x="1553" y="769"/>
                      </a:cubicBezTo>
                      <a:lnTo>
                        <a:pt x="1553" y="769"/>
                      </a:lnTo>
                      <a:cubicBezTo>
                        <a:pt x="1137" y="769"/>
                        <a:pt x="785" y="1121"/>
                        <a:pt x="785" y="153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7689" name="Google Shape;17689;p39"/>
            <p:cNvSpPr/>
            <p:nvPr/>
          </p:nvSpPr>
          <p:spPr>
            <a:xfrm>
              <a:off x="740825" y="639151"/>
              <a:ext cx="730958" cy="389756"/>
            </a:xfrm>
            <a:custGeom>
              <a:rect b="b" l="l" r="r" t="t"/>
              <a:pathLst>
                <a:path extrusionOk="0" h="12675" w="23771">
                  <a:moveTo>
                    <a:pt x="17326" y="0"/>
                  </a:moveTo>
                  <a:lnTo>
                    <a:pt x="17326" y="0"/>
                  </a:lnTo>
                  <a:cubicBezTo>
                    <a:pt x="12737" y="1216"/>
                    <a:pt x="8481" y="3404"/>
                    <a:pt x="4834" y="6414"/>
                  </a:cubicBezTo>
                  <a:cubicBezTo>
                    <a:pt x="3831" y="7234"/>
                    <a:pt x="2858" y="8146"/>
                    <a:pt x="1977" y="9119"/>
                  </a:cubicBezTo>
                  <a:cubicBezTo>
                    <a:pt x="1885" y="9180"/>
                    <a:pt x="1825" y="9301"/>
                    <a:pt x="1794" y="9392"/>
                  </a:cubicBezTo>
                  <a:cubicBezTo>
                    <a:pt x="1733" y="9605"/>
                    <a:pt x="1885" y="9818"/>
                    <a:pt x="1885" y="10031"/>
                  </a:cubicBezTo>
                  <a:cubicBezTo>
                    <a:pt x="1885" y="10456"/>
                    <a:pt x="1369" y="10669"/>
                    <a:pt x="1004" y="10882"/>
                  </a:cubicBezTo>
                  <a:cubicBezTo>
                    <a:pt x="396" y="11277"/>
                    <a:pt x="1" y="11945"/>
                    <a:pt x="31" y="12675"/>
                  </a:cubicBezTo>
                  <a:cubicBezTo>
                    <a:pt x="1034" y="12675"/>
                    <a:pt x="2068" y="12614"/>
                    <a:pt x="3101" y="12523"/>
                  </a:cubicBezTo>
                  <a:cubicBezTo>
                    <a:pt x="3922" y="12462"/>
                    <a:pt x="4773" y="12341"/>
                    <a:pt x="5594" y="12249"/>
                  </a:cubicBezTo>
                  <a:lnTo>
                    <a:pt x="6566" y="12128"/>
                  </a:lnTo>
                  <a:cubicBezTo>
                    <a:pt x="6901" y="12097"/>
                    <a:pt x="7235" y="12037"/>
                    <a:pt x="7569" y="12006"/>
                  </a:cubicBezTo>
                  <a:cubicBezTo>
                    <a:pt x="9424" y="11702"/>
                    <a:pt x="11247" y="11094"/>
                    <a:pt x="12919" y="10213"/>
                  </a:cubicBezTo>
                  <a:cubicBezTo>
                    <a:pt x="13527" y="9848"/>
                    <a:pt x="14165" y="9514"/>
                    <a:pt x="14804" y="9240"/>
                  </a:cubicBezTo>
                  <a:cubicBezTo>
                    <a:pt x="15412" y="9028"/>
                    <a:pt x="16019" y="8906"/>
                    <a:pt x="16627" y="8724"/>
                  </a:cubicBezTo>
                  <a:cubicBezTo>
                    <a:pt x="18360" y="8176"/>
                    <a:pt x="19789" y="7052"/>
                    <a:pt x="21217" y="5927"/>
                  </a:cubicBezTo>
                  <a:cubicBezTo>
                    <a:pt x="21399" y="5806"/>
                    <a:pt x="21551" y="5593"/>
                    <a:pt x="21643" y="5380"/>
                  </a:cubicBezTo>
                  <a:cubicBezTo>
                    <a:pt x="21673" y="5258"/>
                    <a:pt x="21643" y="5137"/>
                    <a:pt x="21673" y="5015"/>
                  </a:cubicBezTo>
                  <a:cubicBezTo>
                    <a:pt x="21764" y="4590"/>
                    <a:pt x="22372" y="4468"/>
                    <a:pt x="22707" y="4164"/>
                  </a:cubicBezTo>
                  <a:cubicBezTo>
                    <a:pt x="22858" y="3951"/>
                    <a:pt x="23010" y="3708"/>
                    <a:pt x="23071" y="3435"/>
                  </a:cubicBezTo>
                  <a:lnTo>
                    <a:pt x="23770" y="1368"/>
                  </a:lnTo>
                  <a:cubicBezTo>
                    <a:pt x="22788" y="1140"/>
                    <a:pt x="21792" y="1028"/>
                    <a:pt x="20800" y="1028"/>
                  </a:cubicBezTo>
                  <a:cubicBezTo>
                    <a:pt x="17956" y="1028"/>
                    <a:pt x="15149" y="1950"/>
                    <a:pt x="12828" y="3708"/>
                  </a:cubicBezTo>
                  <a:cubicBezTo>
                    <a:pt x="12554" y="3921"/>
                    <a:pt x="12250" y="4134"/>
                    <a:pt x="11946" y="4286"/>
                  </a:cubicBezTo>
                  <a:cubicBezTo>
                    <a:pt x="11673" y="4377"/>
                    <a:pt x="11399" y="4407"/>
                    <a:pt x="11126" y="4468"/>
                  </a:cubicBezTo>
                  <a:cubicBezTo>
                    <a:pt x="9940" y="4772"/>
                    <a:pt x="9120" y="5836"/>
                    <a:pt x="8117" y="6535"/>
                  </a:cubicBezTo>
                  <a:cubicBezTo>
                    <a:pt x="7630" y="6869"/>
                    <a:pt x="7114" y="7143"/>
                    <a:pt x="6597" y="7477"/>
                  </a:cubicBezTo>
                  <a:cubicBezTo>
                    <a:pt x="5867" y="8024"/>
                    <a:pt x="5259" y="8724"/>
                    <a:pt x="4895" y="9544"/>
                  </a:cubicBezTo>
                  <a:cubicBezTo>
                    <a:pt x="5503" y="9657"/>
                    <a:pt x="6129" y="9720"/>
                    <a:pt x="6758" y="9720"/>
                  </a:cubicBezTo>
                  <a:cubicBezTo>
                    <a:pt x="6978" y="9720"/>
                    <a:pt x="7198" y="9712"/>
                    <a:pt x="7417" y="9696"/>
                  </a:cubicBezTo>
                  <a:cubicBezTo>
                    <a:pt x="8269" y="9635"/>
                    <a:pt x="9089" y="9271"/>
                    <a:pt x="9697" y="8663"/>
                  </a:cubicBezTo>
                  <a:cubicBezTo>
                    <a:pt x="10974" y="8663"/>
                    <a:pt x="12220" y="8389"/>
                    <a:pt x="13405" y="7903"/>
                  </a:cubicBezTo>
                  <a:cubicBezTo>
                    <a:pt x="14925" y="7295"/>
                    <a:pt x="16263" y="6322"/>
                    <a:pt x="17752" y="5562"/>
                  </a:cubicBezTo>
                  <a:cubicBezTo>
                    <a:pt x="17076" y="5219"/>
                    <a:pt x="16348" y="5053"/>
                    <a:pt x="15627" y="5053"/>
                  </a:cubicBezTo>
                  <a:cubicBezTo>
                    <a:pt x="14368" y="5053"/>
                    <a:pt x="13128" y="5558"/>
                    <a:pt x="12220" y="6505"/>
                  </a:cubicBezTo>
                  <a:cubicBezTo>
                    <a:pt x="12980" y="5927"/>
                    <a:pt x="13922" y="5593"/>
                    <a:pt x="14895" y="5593"/>
                  </a:cubicBezTo>
                  <a:cubicBezTo>
                    <a:pt x="14956" y="5593"/>
                    <a:pt x="15047" y="5593"/>
                    <a:pt x="15138" y="5654"/>
                  </a:cubicBezTo>
                  <a:cubicBezTo>
                    <a:pt x="15320" y="5806"/>
                    <a:pt x="15077" y="6110"/>
                    <a:pt x="14834" y="6231"/>
                  </a:cubicBezTo>
                  <a:lnTo>
                    <a:pt x="13132" y="7082"/>
                  </a:lnTo>
                  <a:cubicBezTo>
                    <a:pt x="12706" y="7295"/>
                    <a:pt x="12250" y="7477"/>
                    <a:pt x="11794" y="7599"/>
                  </a:cubicBezTo>
                  <a:cubicBezTo>
                    <a:pt x="11339" y="7660"/>
                    <a:pt x="10852" y="7690"/>
                    <a:pt x="10396" y="7721"/>
                  </a:cubicBezTo>
                  <a:cubicBezTo>
                    <a:pt x="9728" y="7751"/>
                    <a:pt x="9059" y="7933"/>
                    <a:pt x="8481" y="8237"/>
                  </a:cubicBezTo>
                  <a:cubicBezTo>
                    <a:pt x="8162" y="8408"/>
                    <a:pt x="7798" y="8608"/>
                    <a:pt x="7472" y="8608"/>
                  </a:cubicBezTo>
                  <a:cubicBezTo>
                    <a:pt x="7333" y="8608"/>
                    <a:pt x="7201" y="8571"/>
                    <a:pt x="7083" y="8480"/>
                  </a:cubicBezTo>
                  <a:cubicBezTo>
                    <a:pt x="8816" y="6839"/>
                    <a:pt x="10791" y="5471"/>
                    <a:pt x="12980" y="4407"/>
                  </a:cubicBezTo>
                  <a:cubicBezTo>
                    <a:pt x="13223" y="4316"/>
                    <a:pt x="13466" y="4164"/>
                    <a:pt x="13679" y="4012"/>
                  </a:cubicBezTo>
                  <a:cubicBezTo>
                    <a:pt x="13831" y="3860"/>
                    <a:pt x="13983" y="3708"/>
                    <a:pt x="14135" y="3556"/>
                  </a:cubicBezTo>
                  <a:cubicBezTo>
                    <a:pt x="14712" y="3100"/>
                    <a:pt x="15412" y="2736"/>
                    <a:pt x="16141" y="2553"/>
                  </a:cubicBezTo>
                  <a:cubicBezTo>
                    <a:pt x="17508" y="2116"/>
                    <a:pt x="18949" y="1654"/>
                    <a:pt x="20397" y="1654"/>
                  </a:cubicBezTo>
                  <a:cubicBezTo>
                    <a:pt x="20559" y="1654"/>
                    <a:pt x="20721" y="1660"/>
                    <a:pt x="20883" y="1672"/>
                  </a:cubicBezTo>
                  <a:cubicBezTo>
                    <a:pt x="21308" y="1702"/>
                    <a:pt x="21855" y="1915"/>
                    <a:pt x="21825" y="2340"/>
                  </a:cubicBezTo>
                  <a:cubicBezTo>
                    <a:pt x="21795" y="2492"/>
                    <a:pt x="21734" y="2644"/>
                    <a:pt x="21643" y="2766"/>
                  </a:cubicBezTo>
                  <a:cubicBezTo>
                    <a:pt x="19728" y="5532"/>
                    <a:pt x="16871" y="7569"/>
                    <a:pt x="13801" y="8967"/>
                  </a:cubicBezTo>
                  <a:cubicBezTo>
                    <a:pt x="10731" y="10365"/>
                    <a:pt x="7448" y="11186"/>
                    <a:pt x="4135" y="11915"/>
                  </a:cubicBezTo>
                  <a:cubicBezTo>
                    <a:pt x="4074" y="11945"/>
                    <a:pt x="4013" y="11961"/>
                    <a:pt x="3952" y="11961"/>
                  </a:cubicBezTo>
                  <a:cubicBezTo>
                    <a:pt x="3892" y="11961"/>
                    <a:pt x="3831" y="11945"/>
                    <a:pt x="3770" y="11915"/>
                  </a:cubicBezTo>
                  <a:cubicBezTo>
                    <a:pt x="3557" y="11824"/>
                    <a:pt x="3557" y="11520"/>
                    <a:pt x="3344" y="11398"/>
                  </a:cubicBezTo>
                  <a:cubicBezTo>
                    <a:pt x="3281" y="11356"/>
                    <a:pt x="3217" y="11343"/>
                    <a:pt x="3152" y="11343"/>
                  </a:cubicBezTo>
                  <a:cubicBezTo>
                    <a:pt x="3053" y="11343"/>
                    <a:pt x="2951" y="11373"/>
                    <a:pt x="2841" y="11373"/>
                  </a:cubicBezTo>
                  <a:cubicBezTo>
                    <a:pt x="2817" y="11373"/>
                    <a:pt x="2792" y="11372"/>
                    <a:pt x="2767" y="11368"/>
                  </a:cubicBezTo>
                  <a:cubicBezTo>
                    <a:pt x="2281" y="11368"/>
                    <a:pt x="1946" y="10790"/>
                    <a:pt x="2037" y="10335"/>
                  </a:cubicBezTo>
                  <a:cubicBezTo>
                    <a:pt x="2159" y="9848"/>
                    <a:pt x="2433" y="9423"/>
                    <a:pt x="2797" y="9119"/>
                  </a:cubicBezTo>
                  <a:cubicBezTo>
                    <a:pt x="6810" y="4924"/>
                    <a:pt x="11794" y="1793"/>
                    <a:pt x="173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90" name="Google Shape;17690;p39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691" name="Google Shape;17691;p39"/>
          <p:cNvSpPr txBox="1"/>
          <p:nvPr>
            <p:ph idx="1" type="body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4">
  <p:cSld name="CUSTOM_4_2">
    <p:spTree>
      <p:nvGrpSpPr>
        <p:cNvPr id="17692" name="Shape 17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93" name="Google Shape;17693;p4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7694" name="Google Shape;17694;p4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695" name="Google Shape;17695;p4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7696" name="Google Shape;17696;p4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7" name="Google Shape;17697;p4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8" name="Google Shape;17698;p4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9" name="Google Shape;17699;p4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0" name="Google Shape;17700;p4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1" name="Google Shape;17701;p4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2" name="Google Shape;17702;p4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3" name="Google Shape;17703;p4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4" name="Google Shape;17704;p4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5" name="Google Shape;17705;p4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6" name="Google Shape;17706;p4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7" name="Google Shape;17707;p4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8" name="Google Shape;17708;p4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9" name="Google Shape;17709;p4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0" name="Google Shape;17710;p4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1" name="Google Shape;17711;p4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2" name="Google Shape;17712;p4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3" name="Google Shape;17713;p4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4" name="Google Shape;17714;p4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5" name="Google Shape;17715;p4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6" name="Google Shape;17716;p4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7" name="Google Shape;17717;p4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8" name="Google Shape;17718;p4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9" name="Google Shape;17719;p4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0" name="Google Shape;17720;p4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21" name="Google Shape;17721;p4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7722" name="Google Shape;17722;p4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3" name="Google Shape;17723;p4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4" name="Google Shape;17724;p4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5" name="Google Shape;17725;p4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6" name="Google Shape;17726;p4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7" name="Google Shape;17727;p4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8" name="Google Shape;17728;p4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9" name="Google Shape;17729;p4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0" name="Google Shape;17730;p4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1" name="Google Shape;17731;p4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2" name="Google Shape;17732;p4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3" name="Google Shape;17733;p4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4" name="Google Shape;17734;p4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5" name="Google Shape;17735;p4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6" name="Google Shape;17736;p4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7" name="Google Shape;17737;p4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8" name="Google Shape;17738;p4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9" name="Google Shape;17739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0" name="Google Shape;17740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1" name="Google Shape;17741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2" name="Google Shape;17742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3" name="Google Shape;17743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4" name="Google Shape;17744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5" name="Google Shape;17745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6" name="Google Shape;17746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7" name="Google Shape;17747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748" name="Google Shape;17748;p4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9" name="Google Shape;17749;p4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0" name="Google Shape;17750;p4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1" name="Google Shape;17751;p4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2" name="Google Shape;17752;p4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3" name="Google Shape;17753;p4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4" name="Google Shape;17754;p4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5" name="Google Shape;17755;p4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6" name="Google Shape;17756;p4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7" name="Google Shape;17757;p4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8" name="Google Shape;17758;p4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9" name="Google Shape;17759;p4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0" name="Google Shape;17760;p4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1" name="Google Shape;17761;p4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2" name="Google Shape;17762;p4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3" name="Google Shape;17763;p4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4" name="Google Shape;17764;p4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5" name="Google Shape;17765;p4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6" name="Google Shape;17766;p4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7" name="Google Shape;17767;p4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8" name="Google Shape;17768;p4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9" name="Google Shape;17769;p4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0" name="Google Shape;17770;p4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1" name="Google Shape;17771;p4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2" name="Google Shape;17772;p4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3" name="Google Shape;17773;p4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4" name="Google Shape;17774;p4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5" name="Google Shape;17775;p4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6" name="Google Shape;17776;p4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7" name="Google Shape;17777;p4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8" name="Google Shape;17778;p4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9" name="Google Shape;17779;p4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0" name="Google Shape;17780;p4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1" name="Google Shape;17781;p4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2" name="Google Shape;17782;p4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3" name="Google Shape;17783;p4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4" name="Google Shape;17784;p4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5" name="Google Shape;17785;p4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6" name="Google Shape;17786;p4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7" name="Google Shape;17787;p4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8" name="Google Shape;17788;p4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9" name="Google Shape;17789;p4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0" name="Google Shape;17790;p4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1" name="Google Shape;17791;p4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2" name="Google Shape;17792;p4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3" name="Google Shape;17793;p4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4" name="Google Shape;17794;p4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5" name="Google Shape;17795;p4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6" name="Google Shape;17796;p4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7" name="Google Shape;17797;p4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8" name="Google Shape;17798;p4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9" name="Google Shape;17799;p4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0" name="Google Shape;17800;p4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1" name="Google Shape;17801;p4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2" name="Google Shape;17802;p4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3" name="Google Shape;17803;p4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4" name="Google Shape;17804;p4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5" name="Google Shape;17805;p4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6" name="Google Shape;17806;p4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7" name="Google Shape;17807;p4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8" name="Google Shape;17808;p4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9" name="Google Shape;17809;p4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0" name="Google Shape;17810;p4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1" name="Google Shape;17811;p4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2" name="Google Shape;17812;p4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3" name="Google Shape;17813;p4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4" name="Google Shape;17814;p4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5" name="Google Shape;17815;p4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6" name="Google Shape;17816;p4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7" name="Google Shape;17817;p4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8" name="Google Shape;17818;p4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9" name="Google Shape;17819;p4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0" name="Google Shape;17820;p4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1" name="Google Shape;17821;p4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2" name="Google Shape;17822;p4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3" name="Google Shape;17823;p4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4" name="Google Shape;17824;p4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5" name="Google Shape;17825;p4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6" name="Google Shape;17826;p4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7" name="Google Shape;17827;p4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8" name="Google Shape;17828;p4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9" name="Google Shape;17829;p4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0" name="Google Shape;17830;p4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1" name="Google Shape;17831;p4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2" name="Google Shape;17832;p4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3" name="Google Shape;17833;p4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4" name="Google Shape;17834;p4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5" name="Google Shape;17835;p4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6" name="Google Shape;17836;p4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7" name="Google Shape;17837;p4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8" name="Google Shape;17838;p4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9" name="Google Shape;17839;p4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0" name="Google Shape;17840;p4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1" name="Google Shape;17841;p4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2" name="Google Shape;17842;p4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3" name="Google Shape;17843;p4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4" name="Google Shape;17844;p4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5" name="Google Shape;17845;p4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6" name="Google Shape;17846;p4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7" name="Google Shape;17847;p4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848" name="Google Shape;17848;p4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849" name="Google Shape;17849;p4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0" name="Google Shape;17850;p4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1" name="Google Shape;17851;p4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2" name="Google Shape;17852;p4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3" name="Google Shape;17853;p4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4" name="Google Shape;17854;p4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5" name="Google Shape;17855;p4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6" name="Google Shape;17856;p4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7" name="Google Shape;17857;p4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8" name="Google Shape;17858;p4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9" name="Google Shape;17859;p4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0" name="Google Shape;17860;p4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1" name="Google Shape;17861;p4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2" name="Google Shape;17862;p4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3" name="Google Shape;17863;p4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4" name="Google Shape;17864;p4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5" name="Google Shape;17865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6" name="Google Shape;17866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7" name="Google Shape;17867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8" name="Google Shape;17868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9" name="Google Shape;17869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0" name="Google Shape;17870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1" name="Google Shape;17871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2" name="Google Shape;17872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3" name="Google Shape;17873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4" name="Google Shape;17874;p4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875" name="Google Shape;17875;p4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6" name="Google Shape;17876;p4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7" name="Google Shape;17877;p4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8" name="Google Shape;17878;p4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9" name="Google Shape;17879;p4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880" name="Google Shape;17880;p4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881" name="Google Shape;17881;p4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2" name="Google Shape;17882;p4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3" name="Google Shape;17883;p4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4" name="Google Shape;17884;p4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5" name="Google Shape;17885;p4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6" name="Google Shape;17886;p4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7" name="Google Shape;17887;p4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8" name="Google Shape;17888;p4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9" name="Google Shape;17889;p4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0" name="Google Shape;17890;p4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1" name="Google Shape;17891;p4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2" name="Google Shape;17892;p4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3" name="Google Shape;17893;p4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4" name="Google Shape;17894;p4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5" name="Google Shape;17895;p4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6" name="Google Shape;17896;p4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7" name="Google Shape;17897;p4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8" name="Google Shape;17898;p4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9" name="Google Shape;17899;p4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0" name="Google Shape;17900;p4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1" name="Google Shape;17901;p4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2" name="Google Shape;17902;p4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3" name="Google Shape;17903;p4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4" name="Google Shape;17904;p4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5" name="Google Shape;17905;p4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6" name="Google Shape;17906;p4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907" name="Google Shape;17907;p4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908" name="Google Shape;17908;p4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7909" name="Google Shape;17909;p4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0" name="Google Shape;17910;p4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1" name="Google Shape;17911;p4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2" name="Google Shape;17912;p4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3" name="Google Shape;17913;p4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4" name="Google Shape;17914;p4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5" name="Google Shape;17915;p4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6" name="Google Shape;17916;p4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7" name="Google Shape;17917;p4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8" name="Google Shape;17918;p4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9" name="Google Shape;17919;p4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0" name="Google Shape;17920;p4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1" name="Google Shape;17921;p4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2" name="Google Shape;17922;p4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3" name="Google Shape;17923;p4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4" name="Google Shape;17924;p4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5" name="Google Shape;17925;p4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6" name="Google Shape;17926;p4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7" name="Google Shape;17927;p4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8" name="Google Shape;17928;p4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9" name="Google Shape;17929;p4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0" name="Google Shape;17930;p4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1" name="Google Shape;17931;p4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2" name="Google Shape;17932;p4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3" name="Google Shape;17933;p4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4" name="Google Shape;17934;p4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935" name="Google Shape;17935;p4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936" name="Google Shape;17936;p40"/>
          <p:cNvSpPr txBox="1"/>
          <p:nvPr>
            <p:ph idx="1" type="body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7937" name="Google Shape;17937;p40"/>
          <p:cNvGrpSpPr/>
          <p:nvPr/>
        </p:nvGrpSpPr>
        <p:grpSpPr>
          <a:xfrm>
            <a:off x="-2367752" y="-386056"/>
            <a:ext cx="11773596" cy="5790952"/>
            <a:chOff x="-2367752" y="-386056"/>
            <a:chExt cx="11773596" cy="5790952"/>
          </a:xfrm>
        </p:grpSpPr>
        <p:grpSp>
          <p:nvGrpSpPr>
            <p:cNvPr id="17938" name="Google Shape;17938;p40"/>
            <p:cNvGrpSpPr/>
            <p:nvPr/>
          </p:nvGrpSpPr>
          <p:grpSpPr>
            <a:xfrm rot="8100000">
              <a:off x="-1704282" y="646610"/>
              <a:ext cx="4464004" cy="3725627"/>
              <a:chOff x="-1407178" y="1756057"/>
              <a:chExt cx="4464047" cy="3725663"/>
            </a:xfrm>
          </p:grpSpPr>
          <p:grpSp>
            <p:nvGrpSpPr>
              <p:cNvPr id="17939" name="Google Shape;17939;p40"/>
              <p:cNvGrpSpPr/>
              <p:nvPr/>
            </p:nvGrpSpPr>
            <p:grpSpPr>
              <a:xfrm flipH="1" rot="-9318850">
                <a:off x="95677" y="2056386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7940" name="Google Shape;17940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41" name="Google Shape;17941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2" name="Google Shape;17942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3" name="Google Shape;17943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4" name="Google Shape;17944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5" name="Google Shape;17945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6" name="Google Shape;17946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7" name="Google Shape;17947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8" name="Google Shape;17948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49" name="Google Shape;17949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0" name="Google Shape;17950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1" name="Google Shape;17951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2" name="Google Shape;17952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3" name="Google Shape;17953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4" name="Google Shape;17954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5" name="Google Shape;17955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956" name="Google Shape;17956;p4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57" name="Google Shape;17957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8" name="Google Shape;17958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59" name="Google Shape;17959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0" name="Google Shape;17960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1" name="Google Shape;17961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2" name="Google Shape;17962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3" name="Google Shape;17963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4" name="Google Shape;17964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5" name="Google Shape;17965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6" name="Google Shape;17966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7" name="Google Shape;17967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8" name="Google Shape;17968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69" name="Google Shape;17969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0" name="Google Shape;17970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1" name="Google Shape;17971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972" name="Google Shape;17972;p40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73" name="Google Shape;17973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4" name="Google Shape;17974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5" name="Google Shape;17975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6" name="Google Shape;17976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7" name="Google Shape;17977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8" name="Google Shape;17978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79" name="Google Shape;17979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0" name="Google Shape;17980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1" name="Google Shape;17981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2" name="Google Shape;17982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3" name="Google Shape;17983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4" name="Google Shape;17984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5" name="Google Shape;17985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6" name="Google Shape;17986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87" name="Google Shape;17987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7988" name="Google Shape;17988;p40"/>
              <p:cNvGrpSpPr/>
              <p:nvPr/>
            </p:nvGrpSpPr>
            <p:grpSpPr>
              <a:xfrm flipH="1" rot="1481150">
                <a:off x="-11492" y="3635494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7989" name="Google Shape;17989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7990" name="Google Shape;17990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1" name="Google Shape;17991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2" name="Google Shape;17992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3" name="Google Shape;17993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4" name="Google Shape;17994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5" name="Google Shape;17995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6" name="Google Shape;17996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7" name="Google Shape;17997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8" name="Google Shape;17998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99" name="Google Shape;17999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0" name="Google Shape;18000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1" name="Google Shape;18001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2" name="Google Shape;18002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3" name="Google Shape;18003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4" name="Google Shape;18004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005" name="Google Shape;18005;p4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006" name="Google Shape;18006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7" name="Google Shape;18007;p40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8" name="Google Shape;18008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09" name="Google Shape;18009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0" name="Google Shape;18010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1" name="Google Shape;18011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2" name="Google Shape;18012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3" name="Google Shape;18013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4" name="Google Shape;18014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5" name="Google Shape;18015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6" name="Google Shape;18016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7" name="Google Shape;18017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8" name="Google Shape;18018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19" name="Google Shape;18019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0" name="Google Shape;18020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021" name="Google Shape;18021;p40"/>
                <p:cNvGrpSpPr/>
                <p:nvPr/>
              </p:nvGrpSpPr>
              <p:grpSpPr>
                <a:xfrm flipH="1" rot="10800000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8022" name="Google Shape;18022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3" name="Google Shape;18023;p40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4" name="Google Shape;18024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5" name="Google Shape;18025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6" name="Google Shape;18026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7" name="Google Shape;18027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8" name="Google Shape;18028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29" name="Google Shape;18029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0" name="Google Shape;18030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1" name="Google Shape;18031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2" name="Google Shape;18032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3" name="Google Shape;18033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4" name="Google Shape;18034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5" name="Google Shape;18035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36" name="Google Shape;18036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037" name="Google Shape;18037;p40"/>
              <p:cNvGrpSpPr/>
              <p:nvPr/>
            </p:nvGrpSpPr>
            <p:grpSpPr>
              <a:xfrm flipH="1" rot="-9318850">
                <a:off x="1229664" y="214184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038" name="Google Shape;18038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039" name="Google Shape;18039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0" name="Google Shape;18040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1" name="Google Shape;18041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2" name="Google Shape;18042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3" name="Google Shape;18043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4" name="Google Shape;18044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5" name="Google Shape;18045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6" name="Google Shape;18046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7" name="Google Shape;18047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8" name="Google Shape;18048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49" name="Google Shape;18049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0" name="Google Shape;18050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1" name="Google Shape;18051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2" name="Google Shape;18052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3" name="Google Shape;18053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054" name="Google Shape;18054;p40"/>
                <p:cNvGrpSpPr/>
                <p:nvPr/>
              </p:nvGrpSpPr>
              <p:grpSpPr>
                <a:xfrm rot="-5400000">
                  <a:off x="7604532" y="353091"/>
                  <a:ext cx="1112857" cy="710225"/>
                  <a:chOff x="1754903" y="847750"/>
                  <a:chExt cx="1112857" cy="710225"/>
                </a:xfrm>
              </p:grpSpPr>
              <p:sp>
                <p:nvSpPr>
                  <p:cNvPr id="18055" name="Google Shape;18055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6" name="Google Shape;18056;p40"/>
                  <p:cNvSpPr/>
                  <p:nvPr/>
                </p:nvSpPr>
                <p:spPr>
                  <a:xfrm>
                    <a:off x="1754903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7" name="Google Shape;18057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8" name="Google Shape;18058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59" name="Google Shape;18059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0" name="Google Shape;18060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1" name="Google Shape;18061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2" name="Google Shape;18062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3" name="Google Shape;18063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4" name="Google Shape;18064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5" name="Google Shape;18065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6" name="Google Shape;18066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7" name="Google Shape;18067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8" name="Google Shape;18068;p40"/>
                  <p:cNvSpPr/>
                  <p:nvPr/>
                </p:nvSpPr>
                <p:spPr>
                  <a:xfrm>
                    <a:off x="2202052" y="1097227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69" name="Google Shape;18069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070" name="Google Shape;18070;p40"/>
                <p:cNvGrpSpPr/>
                <p:nvPr/>
              </p:nvGrpSpPr>
              <p:grpSpPr>
                <a:xfrm flipH="1" rot="10800000">
                  <a:off x="8122997" y="710237"/>
                  <a:ext cx="910413" cy="710225"/>
                  <a:chOff x="1957347" y="847750"/>
                  <a:chExt cx="910413" cy="710225"/>
                </a:xfrm>
              </p:grpSpPr>
              <p:sp>
                <p:nvSpPr>
                  <p:cNvPr id="18071" name="Google Shape;18071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2" name="Google Shape;18072;p40"/>
                  <p:cNvSpPr/>
                  <p:nvPr/>
                </p:nvSpPr>
                <p:spPr>
                  <a:xfrm>
                    <a:off x="1957347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3" name="Google Shape;18073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4" name="Google Shape;18074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5" name="Google Shape;18075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6" name="Google Shape;18076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7" name="Google Shape;18077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8" name="Google Shape;18078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79" name="Google Shape;18079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0" name="Google Shape;18080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1" name="Google Shape;18081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2" name="Google Shape;18082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3" name="Google Shape;18083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4" name="Google Shape;18084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5" name="Google Shape;18085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086" name="Google Shape;18086;p40"/>
              <p:cNvGrpSpPr/>
              <p:nvPr/>
            </p:nvGrpSpPr>
            <p:grpSpPr>
              <a:xfrm flipH="1" rot="-9318850">
                <a:off x="-1141279" y="3305959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087" name="Google Shape;18087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088" name="Google Shape;18088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89" name="Google Shape;18089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0" name="Google Shape;18090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1" name="Google Shape;18091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2" name="Google Shape;18092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3" name="Google Shape;18093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4" name="Google Shape;18094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5" name="Google Shape;18095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6" name="Google Shape;18096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7" name="Google Shape;18097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8" name="Google Shape;18098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99" name="Google Shape;18099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0" name="Google Shape;18100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1" name="Google Shape;18101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2" name="Google Shape;18102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103" name="Google Shape;18103;p40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04" name="Google Shape;18104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5" name="Google Shape;18105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6" name="Google Shape;18106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7" name="Google Shape;18107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8" name="Google Shape;18108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09" name="Google Shape;18109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0" name="Google Shape;18110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1" name="Google Shape;18111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2" name="Google Shape;18112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3" name="Google Shape;18113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4" name="Google Shape;18114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5" name="Google Shape;18115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6" name="Google Shape;18116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7" name="Google Shape;18117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18" name="Google Shape;18118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119" name="Google Shape;18119;p40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20" name="Google Shape;18120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1" name="Google Shape;18121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2" name="Google Shape;18122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3" name="Google Shape;18123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4" name="Google Shape;18124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5" name="Google Shape;18125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6" name="Google Shape;18126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7" name="Google Shape;18127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8" name="Google Shape;18128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29" name="Google Shape;18129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0" name="Google Shape;18130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1" name="Google Shape;18131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2" name="Google Shape;18132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3" name="Google Shape;18133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4" name="Google Shape;18134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135" name="Google Shape;18135;p40"/>
              <p:cNvGrpSpPr/>
              <p:nvPr/>
            </p:nvGrpSpPr>
            <p:grpSpPr>
              <a:xfrm flipH="1" rot="1481150">
                <a:off x="1279924" y="3145340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136" name="Google Shape;18136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37" name="Google Shape;18137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8" name="Google Shape;18138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39" name="Google Shape;18139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0" name="Google Shape;18140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1" name="Google Shape;18141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2" name="Google Shape;18142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3" name="Google Shape;18143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4" name="Google Shape;18144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5" name="Google Shape;18145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6" name="Google Shape;18146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7" name="Google Shape;18147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8" name="Google Shape;18148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49" name="Google Shape;18149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0" name="Google Shape;18150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1" name="Google Shape;18151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152" name="Google Shape;18152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153" name="Google Shape;18153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4" name="Google Shape;18154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5" name="Google Shape;18155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6" name="Google Shape;18156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7" name="Google Shape;18157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8" name="Google Shape;18158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59" name="Google Shape;18159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0" name="Google Shape;18160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1" name="Google Shape;18161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2" name="Google Shape;18162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3" name="Google Shape;18163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4" name="Google Shape;18164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5" name="Google Shape;18165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6" name="Google Shape;18166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67" name="Google Shape;18167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168" name="Google Shape;18168;p40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169" name="Google Shape;18169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0" name="Google Shape;18170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1" name="Google Shape;18171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2" name="Google Shape;18172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3" name="Google Shape;18173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4" name="Google Shape;18174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5" name="Google Shape;18175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6" name="Google Shape;18176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7" name="Google Shape;18177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8" name="Google Shape;18178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79" name="Google Shape;18179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80" name="Google Shape;18180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81" name="Google Shape;18181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82" name="Google Shape;18182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83" name="Google Shape;18183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184" name="Google Shape;18184;p40"/>
              <p:cNvGrpSpPr/>
              <p:nvPr/>
            </p:nvGrpSpPr>
            <p:grpSpPr>
              <a:xfrm>
                <a:off x="355097" y="1756057"/>
                <a:ext cx="1562206" cy="1376831"/>
                <a:chOff x="1328489" y="3119989"/>
                <a:chExt cx="632651" cy="557579"/>
              </a:xfrm>
            </p:grpSpPr>
            <p:sp>
              <p:nvSpPr>
                <p:cNvPr id="18185" name="Google Shape;18185;p40"/>
                <p:cNvSpPr/>
                <p:nvPr/>
              </p:nvSpPr>
              <p:spPr>
                <a:xfrm>
                  <a:off x="1328489" y="3119989"/>
                  <a:ext cx="632651" cy="557579"/>
                </a:xfrm>
                <a:custGeom>
                  <a:rect b="b" l="l" r="r" t="t"/>
                  <a:pathLst>
                    <a:path extrusionOk="0" h="6536" w="7416">
                      <a:moveTo>
                        <a:pt x="3709" y="0"/>
                      </a:moveTo>
                      <a:cubicBezTo>
                        <a:pt x="3291" y="0"/>
                        <a:pt x="2866" y="80"/>
                        <a:pt x="2456" y="250"/>
                      </a:cubicBezTo>
                      <a:cubicBezTo>
                        <a:pt x="787" y="939"/>
                        <a:pt x="0" y="2851"/>
                        <a:pt x="690" y="4520"/>
                      </a:cubicBezTo>
                      <a:cubicBezTo>
                        <a:pt x="1210" y="5779"/>
                        <a:pt x="2425" y="6536"/>
                        <a:pt x="3707" y="6536"/>
                      </a:cubicBezTo>
                      <a:cubicBezTo>
                        <a:pt x="4125" y="6536"/>
                        <a:pt x="4550" y="6455"/>
                        <a:pt x="4960" y="6286"/>
                      </a:cubicBezTo>
                      <a:cubicBezTo>
                        <a:pt x="6630" y="5597"/>
                        <a:pt x="7416" y="3685"/>
                        <a:pt x="6726" y="2016"/>
                      </a:cubicBezTo>
                      <a:cubicBezTo>
                        <a:pt x="6206" y="757"/>
                        <a:pt x="4991" y="0"/>
                        <a:pt x="370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86" name="Google Shape;18186;p40"/>
                <p:cNvSpPr/>
                <p:nvPr/>
              </p:nvSpPr>
              <p:spPr>
                <a:xfrm>
                  <a:off x="1388376" y="3141231"/>
                  <a:ext cx="513987" cy="515096"/>
                </a:xfrm>
                <a:custGeom>
                  <a:rect b="b" l="l" r="r" t="t"/>
                  <a:pathLst>
                    <a:path extrusionOk="0" h="6038" w="6025">
                      <a:moveTo>
                        <a:pt x="3012" y="1"/>
                      </a:moveTo>
                      <a:cubicBezTo>
                        <a:pt x="1343" y="1"/>
                        <a:pt x="0" y="1356"/>
                        <a:pt x="0" y="3025"/>
                      </a:cubicBezTo>
                      <a:cubicBezTo>
                        <a:pt x="0" y="4682"/>
                        <a:pt x="1343" y="6037"/>
                        <a:pt x="3012" y="6037"/>
                      </a:cubicBezTo>
                      <a:cubicBezTo>
                        <a:pt x="4669" y="6037"/>
                        <a:pt x="6024" y="4682"/>
                        <a:pt x="6024" y="3025"/>
                      </a:cubicBezTo>
                      <a:cubicBezTo>
                        <a:pt x="6024" y="1356"/>
                        <a:pt x="4669" y="1"/>
                        <a:pt x="301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8187" name="Google Shape;18187;p40"/>
                <p:cNvGrpSpPr/>
                <p:nvPr/>
              </p:nvGrpSpPr>
              <p:grpSpPr>
                <a:xfrm>
                  <a:off x="1430690" y="3189260"/>
                  <a:ext cx="444802" cy="418015"/>
                  <a:chOff x="2309991" y="2430565"/>
                  <a:chExt cx="679295" cy="638386"/>
                </a:xfrm>
              </p:grpSpPr>
              <p:sp>
                <p:nvSpPr>
                  <p:cNvPr id="18188" name="Google Shape;18188;p40"/>
                  <p:cNvSpPr/>
                  <p:nvPr/>
                </p:nvSpPr>
                <p:spPr>
                  <a:xfrm>
                    <a:off x="2309991" y="2430565"/>
                    <a:ext cx="547838" cy="333132"/>
                  </a:xfrm>
                  <a:custGeom>
                    <a:rect b="b" l="l" r="r" t="t"/>
                    <a:pathLst>
                      <a:path extrusionOk="0" h="2557" w="4205">
                        <a:moveTo>
                          <a:pt x="2421" y="0"/>
                        </a:moveTo>
                        <a:cubicBezTo>
                          <a:pt x="2333" y="0"/>
                          <a:pt x="2247" y="6"/>
                          <a:pt x="2165" y="18"/>
                        </a:cubicBezTo>
                        <a:cubicBezTo>
                          <a:pt x="1355" y="139"/>
                          <a:pt x="520" y="950"/>
                          <a:pt x="157" y="1664"/>
                        </a:cubicBezTo>
                        <a:cubicBezTo>
                          <a:pt x="36" y="1833"/>
                          <a:pt x="0" y="2051"/>
                          <a:pt x="61" y="2256"/>
                        </a:cubicBezTo>
                        <a:cubicBezTo>
                          <a:pt x="139" y="2456"/>
                          <a:pt x="361" y="2556"/>
                          <a:pt x="587" y="2556"/>
                        </a:cubicBezTo>
                        <a:cubicBezTo>
                          <a:pt x="676" y="2556"/>
                          <a:pt x="765" y="2541"/>
                          <a:pt x="847" y="2510"/>
                        </a:cubicBezTo>
                        <a:cubicBezTo>
                          <a:pt x="1137" y="2401"/>
                          <a:pt x="1355" y="2172"/>
                          <a:pt x="1597" y="1990"/>
                        </a:cubicBezTo>
                        <a:cubicBezTo>
                          <a:pt x="1797" y="1847"/>
                          <a:pt x="2036" y="1719"/>
                          <a:pt x="2270" y="1719"/>
                        </a:cubicBezTo>
                        <a:cubicBezTo>
                          <a:pt x="2332" y="1719"/>
                          <a:pt x="2395" y="1728"/>
                          <a:pt x="2456" y="1748"/>
                        </a:cubicBezTo>
                        <a:cubicBezTo>
                          <a:pt x="2601" y="1797"/>
                          <a:pt x="2722" y="1906"/>
                          <a:pt x="2867" y="1966"/>
                        </a:cubicBezTo>
                        <a:cubicBezTo>
                          <a:pt x="2953" y="2003"/>
                          <a:pt x="3042" y="2020"/>
                          <a:pt x="3132" y="2020"/>
                        </a:cubicBezTo>
                        <a:cubicBezTo>
                          <a:pt x="3485" y="2020"/>
                          <a:pt x="3837" y="1757"/>
                          <a:pt x="3944" y="1410"/>
                        </a:cubicBezTo>
                        <a:cubicBezTo>
                          <a:pt x="4205" y="485"/>
                          <a:pt x="3213" y="0"/>
                          <a:pt x="242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89" name="Google Shape;18189;p40"/>
                  <p:cNvSpPr/>
                  <p:nvPr/>
                </p:nvSpPr>
                <p:spPr>
                  <a:xfrm>
                    <a:off x="2330446" y="2822198"/>
                    <a:ext cx="164026" cy="144744"/>
                  </a:xfrm>
                  <a:custGeom>
                    <a:rect b="b" l="l" r="r" t="t"/>
                    <a:pathLst>
                      <a:path extrusionOk="0" h="1111" w="1259">
                        <a:moveTo>
                          <a:pt x="861" y="0"/>
                        </a:moveTo>
                        <a:cubicBezTo>
                          <a:pt x="812" y="0"/>
                          <a:pt x="762" y="8"/>
                          <a:pt x="714" y="25"/>
                        </a:cubicBezTo>
                        <a:cubicBezTo>
                          <a:pt x="569" y="73"/>
                          <a:pt x="448" y="158"/>
                          <a:pt x="327" y="254"/>
                        </a:cubicBezTo>
                        <a:lnTo>
                          <a:pt x="218" y="448"/>
                        </a:lnTo>
                        <a:cubicBezTo>
                          <a:pt x="49" y="545"/>
                          <a:pt x="0" y="762"/>
                          <a:pt x="109" y="920"/>
                        </a:cubicBezTo>
                        <a:cubicBezTo>
                          <a:pt x="199" y="1040"/>
                          <a:pt x="348" y="1110"/>
                          <a:pt x="499" y="1110"/>
                        </a:cubicBezTo>
                        <a:cubicBezTo>
                          <a:pt x="530" y="1110"/>
                          <a:pt x="562" y="1107"/>
                          <a:pt x="593" y="1101"/>
                        </a:cubicBezTo>
                        <a:cubicBezTo>
                          <a:pt x="775" y="1053"/>
                          <a:pt x="932" y="944"/>
                          <a:pt x="1053" y="799"/>
                        </a:cubicBezTo>
                        <a:cubicBezTo>
                          <a:pt x="1137" y="702"/>
                          <a:pt x="1198" y="581"/>
                          <a:pt x="1234" y="460"/>
                        </a:cubicBezTo>
                        <a:cubicBezTo>
                          <a:pt x="1258" y="327"/>
                          <a:pt x="1222" y="194"/>
                          <a:pt x="1137" y="97"/>
                        </a:cubicBezTo>
                        <a:cubicBezTo>
                          <a:pt x="1057" y="33"/>
                          <a:pt x="960" y="0"/>
                          <a:pt x="86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0" name="Google Shape;18190;p40"/>
                  <p:cNvSpPr/>
                  <p:nvPr/>
                </p:nvSpPr>
                <p:spPr>
                  <a:xfrm>
                    <a:off x="2582544" y="2661558"/>
                    <a:ext cx="406742" cy="407393"/>
                  </a:xfrm>
                  <a:custGeom>
                    <a:rect b="b" l="l" r="r" t="t"/>
                    <a:pathLst>
                      <a:path extrusionOk="0" h="3127" w="3122">
                        <a:moveTo>
                          <a:pt x="2591" y="0"/>
                        </a:moveTo>
                        <a:cubicBezTo>
                          <a:pt x="2354" y="0"/>
                          <a:pt x="2115" y="172"/>
                          <a:pt x="1960" y="374"/>
                        </a:cubicBezTo>
                        <a:cubicBezTo>
                          <a:pt x="1755" y="616"/>
                          <a:pt x="1598" y="907"/>
                          <a:pt x="1331" y="1076"/>
                        </a:cubicBezTo>
                        <a:cubicBezTo>
                          <a:pt x="1239" y="1131"/>
                          <a:pt x="1144" y="1149"/>
                          <a:pt x="1051" y="1149"/>
                        </a:cubicBezTo>
                        <a:cubicBezTo>
                          <a:pt x="875" y="1149"/>
                          <a:pt x="702" y="1085"/>
                          <a:pt x="554" y="1085"/>
                        </a:cubicBezTo>
                        <a:cubicBezTo>
                          <a:pt x="504" y="1085"/>
                          <a:pt x="456" y="1093"/>
                          <a:pt x="412" y="1112"/>
                        </a:cubicBezTo>
                        <a:cubicBezTo>
                          <a:pt x="134" y="1233"/>
                          <a:pt x="1" y="1911"/>
                          <a:pt x="1" y="2165"/>
                        </a:cubicBezTo>
                        <a:cubicBezTo>
                          <a:pt x="1" y="2576"/>
                          <a:pt x="255" y="2951"/>
                          <a:pt x="642" y="3096"/>
                        </a:cubicBezTo>
                        <a:cubicBezTo>
                          <a:pt x="717" y="3117"/>
                          <a:pt x="793" y="3126"/>
                          <a:pt x="869" y="3126"/>
                        </a:cubicBezTo>
                        <a:cubicBezTo>
                          <a:pt x="1193" y="3126"/>
                          <a:pt x="1514" y="2954"/>
                          <a:pt x="1779" y="2758"/>
                        </a:cubicBezTo>
                        <a:cubicBezTo>
                          <a:pt x="2311" y="2346"/>
                          <a:pt x="2735" y="1802"/>
                          <a:pt x="2989" y="1173"/>
                        </a:cubicBezTo>
                        <a:cubicBezTo>
                          <a:pt x="3073" y="979"/>
                          <a:pt x="3122" y="762"/>
                          <a:pt x="3110" y="556"/>
                        </a:cubicBezTo>
                        <a:cubicBezTo>
                          <a:pt x="3098" y="326"/>
                          <a:pt x="2965" y="133"/>
                          <a:pt x="2771" y="36"/>
                        </a:cubicBezTo>
                        <a:cubicBezTo>
                          <a:pt x="2712" y="11"/>
                          <a:pt x="2652" y="0"/>
                          <a:pt x="2591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8191" name="Google Shape;18191;p40"/>
            <p:cNvGrpSpPr/>
            <p:nvPr/>
          </p:nvGrpSpPr>
          <p:grpSpPr>
            <a:xfrm>
              <a:off x="6511400" y="-386056"/>
              <a:ext cx="2894444" cy="3393046"/>
              <a:chOff x="5754575" y="539494"/>
              <a:chExt cx="2894444" cy="3393046"/>
            </a:xfrm>
          </p:grpSpPr>
          <p:grpSp>
            <p:nvGrpSpPr>
              <p:cNvPr id="18192" name="Google Shape;18192;p40"/>
              <p:cNvGrpSpPr/>
              <p:nvPr/>
            </p:nvGrpSpPr>
            <p:grpSpPr>
              <a:xfrm flipH="1" rot="1481150">
                <a:off x="6827699" y="781740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193" name="Google Shape;18193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194" name="Google Shape;18194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5" name="Google Shape;18195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6" name="Google Shape;18196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7" name="Google Shape;18197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8" name="Google Shape;18198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99" name="Google Shape;18199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0" name="Google Shape;18200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1" name="Google Shape;18201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2" name="Google Shape;18202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3" name="Google Shape;18203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4" name="Google Shape;18204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5" name="Google Shape;18205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6" name="Google Shape;18206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7" name="Google Shape;18207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08" name="Google Shape;18208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09" name="Google Shape;18209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210" name="Google Shape;18210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1" name="Google Shape;18211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2" name="Google Shape;18212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3" name="Google Shape;18213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4" name="Google Shape;18214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5" name="Google Shape;18215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6" name="Google Shape;18216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7" name="Google Shape;18217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8" name="Google Shape;18218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19" name="Google Shape;18219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0" name="Google Shape;18220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1" name="Google Shape;18221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2" name="Google Shape;18222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3" name="Google Shape;18223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4" name="Google Shape;18224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25" name="Google Shape;18225;p40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226" name="Google Shape;18226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7" name="Google Shape;18227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8" name="Google Shape;18228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29" name="Google Shape;18229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0" name="Google Shape;18230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1" name="Google Shape;18231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2" name="Google Shape;18232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3" name="Google Shape;18233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4" name="Google Shape;18234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5" name="Google Shape;18235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6" name="Google Shape;18236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7" name="Google Shape;18237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8" name="Google Shape;18238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39" name="Google Shape;18239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0" name="Google Shape;18240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241" name="Google Shape;18241;p40"/>
              <p:cNvGrpSpPr/>
              <p:nvPr/>
            </p:nvGrpSpPr>
            <p:grpSpPr>
              <a:xfrm flipH="1" rot="1481150">
                <a:off x="6872074" y="208631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242" name="Google Shape;18242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243" name="Google Shape;18243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4" name="Google Shape;18244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5" name="Google Shape;18245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6" name="Google Shape;18246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7" name="Google Shape;18247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8" name="Google Shape;18248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49" name="Google Shape;18249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0" name="Google Shape;18250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1" name="Google Shape;18251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2" name="Google Shape;18252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3" name="Google Shape;18253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4" name="Google Shape;18254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5" name="Google Shape;18255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6" name="Google Shape;18256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57" name="Google Shape;18257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58" name="Google Shape;18258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259" name="Google Shape;18259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0" name="Google Shape;18260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1" name="Google Shape;18261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2" name="Google Shape;18262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3" name="Google Shape;18263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4" name="Google Shape;18264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5" name="Google Shape;18265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6" name="Google Shape;18266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7" name="Google Shape;18267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8" name="Google Shape;18268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69" name="Google Shape;18269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0" name="Google Shape;18270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1" name="Google Shape;18271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2" name="Google Shape;18272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3" name="Google Shape;18273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274" name="Google Shape;18274;p40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275" name="Google Shape;18275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6" name="Google Shape;18276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7" name="Google Shape;18277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8" name="Google Shape;18278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79" name="Google Shape;18279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0" name="Google Shape;18280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1" name="Google Shape;18281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2" name="Google Shape;18282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3" name="Google Shape;18283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4" name="Google Shape;18284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5" name="Google Shape;18285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6" name="Google Shape;18286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7" name="Google Shape;18287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8" name="Google Shape;18288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89" name="Google Shape;18289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290" name="Google Shape;18290;p40"/>
              <p:cNvGrpSpPr/>
              <p:nvPr/>
            </p:nvGrpSpPr>
            <p:grpSpPr>
              <a:xfrm flipH="1" rot="1481150">
                <a:off x="6020474" y="1211565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18291" name="Google Shape;18291;p40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292" name="Google Shape;18292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3" name="Google Shape;18293;p40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4" name="Google Shape;18294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5" name="Google Shape;18295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6" name="Google Shape;18296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7" name="Google Shape;18297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8" name="Google Shape;18298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99" name="Google Shape;18299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0" name="Google Shape;18300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1" name="Google Shape;18301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2" name="Google Shape;18302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3" name="Google Shape;18303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4" name="Google Shape;18304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5" name="Google Shape;18305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6" name="Google Shape;18306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307" name="Google Shape;18307;p40"/>
                <p:cNvGrpSpPr/>
                <p:nvPr/>
              </p:nvGrpSpPr>
              <p:grpSpPr>
                <a:xfrm rot="-5400000">
                  <a:off x="7570791" y="386832"/>
                  <a:ext cx="1180338" cy="710225"/>
                  <a:chOff x="1687422" y="847750"/>
                  <a:chExt cx="1180338" cy="710225"/>
                </a:xfrm>
              </p:grpSpPr>
              <p:sp>
                <p:nvSpPr>
                  <p:cNvPr id="18308" name="Google Shape;18308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09" name="Google Shape;18309;p40"/>
                  <p:cNvSpPr/>
                  <p:nvPr/>
                </p:nvSpPr>
                <p:spPr>
                  <a:xfrm>
                    <a:off x="1687422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0" name="Google Shape;18310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1" name="Google Shape;18311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2" name="Google Shape;18312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3" name="Google Shape;18313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4" name="Google Shape;18314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5" name="Google Shape;18315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6" name="Google Shape;18316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7" name="Google Shape;18317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8" name="Google Shape;18318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19" name="Google Shape;18319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0" name="Google Shape;18320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1" name="Google Shape;18321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2" name="Google Shape;18322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323" name="Google Shape;18323;p40"/>
                <p:cNvGrpSpPr/>
                <p:nvPr/>
              </p:nvGrpSpPr>
              <p:grpSpPr>
                <a:xfrm flipH="1" rot="10800000">
                  <a:off x="7988034" y="710237"/>
                  <a:ext cx="1045376" cy="710225"/>
                  <a:chOff x="1822384" y="847750"/>
                  <a:chExt cx="1045376" cy="710225"/>
                </a:xfrm>
              </p:grpSpPr>
              <p:sp>
                <p:nvSpPr>
                  <p:cNvPr id="18324" name="Google Shape;18324;p40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5" name="Google Shape;18325;p40"/>
                  <p:cNvSpPr/>
                  <p:nvPr/>
                </p:nvSpPr>
                <p:spPr>
                  <a:xfrm>
                    <a:off x="1822384" y="124197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6" name="Google Shape;18326;p40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7" name="Google Shape;18327;p40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8" name="Google Shape;18328;p40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29" name="Google Shape;18329;p40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0" name="Google Shape;18330;p40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1" name="Google Shape;18331;p40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2" name="Google Shape;18332;p40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3" name="Google Shape;18333;p40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4" name="Google Shape;18334;p40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5" name="Google Shape;18335;p40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6" name="Google Shape;18336;p40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7" name="Google Shape;18337;p40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38" name="Google Shape;18338;p40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9" name="Google Shape;1589;p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590" name="Google Shape;1590;p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91" name="Google Shape;1591;p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592" name="Google Shape;1592;p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7" name="Google Shape;1617;p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618" name="Google Shape;1618;p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4" name="Google Shape;1644;p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44" name="Google Shape;1744;p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745" name="Google Shape;1745;p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71" name="Google Shape;1771;p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76" name="Google Shape;1776;p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777" name="Google Shape;1777;p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8" name="Google Shape;1778;p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03" name="Google Shape;1803;p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04" name="Google Shape;1804;p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805" name="Google Shape;1805;p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31" name="Google Shape;1831;p5"/>
          <p:cNvGrpSpPr/>
          <p:nvPr/>
        </p:nvGrpSpPr>
        <p:grpSpPr>
          <a:xfrm>
            <a:off x="-638622" y="-25066"/>
            <a:ext cx="9717645" cy="5234084"/>
            <a:chOff x="-638622" y="-25066"/>
            <a:chExt cx="9717645" cy="5234084"/>
          </a:xfrm>
        </p:grpSpPr>
        <p:grpSp>
          <p:nvGrpSpPr>
            <p:cNvPr id="1832" name="Google Shape;1832;p5"/>
            <p:cNvGrpSpPr/>
            <p:nvPr/>
          </p:nvGrpSpPr>
          <p:grpSpPr>
            <a:xfrm>
              <a:off x="-638622" y="-25066"/>
              <a:ext cx="2416744" cy="2763025"/>
              <a:chOff x="-638622" y="-25066"/>
              <a:chExt cx="2416744" cy="2763025"/>
            </a:xfrm>
          </p:grpSpPr>
          <p:grpSp>
            <p:nvGrpSpPr>
              <p:cNvPr id="1833" name="Google Shape;1833;p5"/>
              <p:cNvGrpSpPr/>
              <p:nvPr/>
            </p:nvGrpSpPr>
            <p:grpSpPr>
              <a:xfrm flipH="1" rot="395">
                <a:off x="-638622" y="1082911"/>
                <a:ext cx="1351857" cy="1654970"/>
                <a:chOff x="146217" y="2712579"/>
                <a:chExt cx="1552966" cy="1960401"/>
              </a:xfrm>
            </p:grpSpPr>
            <p:grpSp>
              <p:nvGrpSpPr>
                <p:cNvPr id="1834" name="Google Shape;1834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35" name="Google Shape;1835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6" name="Google Shape;1836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7" name="Google Shape;1837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8" name="Google Shape;1838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9" name="Google Shape;1839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0" name="Google Shape;1840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1" name="Google Shape;1841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2" name="Google Shape;1842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3" name="Google Shape;1843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4" name="Google Shape;1844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5" name="Google Shape;1845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6" name="Google Shape;1846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7" name="Google Shape;1847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8" name="Google Shape;1848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49" name="Google Shape;1849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50" name="Google Shape;1850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1" name="Google Shape;1851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2" name="Google Shape;1852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3" name="Google Shape;1853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4" name="Google Shape;1854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5" name="Google Shape;1855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6" name="Google Shape;1856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7" name="Google Shape;1857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8" name="Google Shape;1858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" name="Google Shape;1859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" name="Google Shape;1860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" name="Google Shape;1861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" name="Google Shape;1862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" name="Google Shape;1863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4" name="Google Shape;1864;p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65" name="Google Shape;1865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" name="Google Shape;1866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" name="Google Shape;1867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" name="Google Shape;1868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" name="Google Shape;1869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" name="Google Shape;1870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" name="Google Shape;1871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" name="Google Shape;1872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" name="Google Shape;1873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" name="Google Shape;1874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" name="Google Shape;1875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" name="Google Shape;1876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" name="Google Shape;1877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" name="Google Shape;1878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79" name="Google Shape;1879;p5"/>
              <p:cNvGrpSpPr/>
              <p:nvPr/>
            </p:nvGrpSpPr>
            <p:grpSpPr>
              <a:xfrm flipH="1" rot="-4586846">
                <a:off x="139310" y="-1605"/>
                <a:ext cx="1351919" cy="1654924"/>
                <a:chOff x="146217" y="2712579"/>
                <a:chExt cx="1552966" cy="1960401"/>
              </a:xfrm>
            </p:grpSpPr>
            <p:grpSp>
              <p:nvGrpSpPr>
                <p:cNvPr id="1880" name="Google Shape;1880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81" name="Google Shape;1881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" name="Google Shape;1882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3" name="Google Shape;1883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4" name="Google Shape;1884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5" name="Google Shape;1885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" name="Google Shape;1886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" name="Google Shape;1887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" name="Google Shape;1888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" name="Google Shape;1889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" name="Google Shape;1890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1" name="Google Shape;1891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2" name="Google Shape;1892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3" name="Google Shape;1893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" name="Google Shape;1894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95" name="Google Shape;1895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96" name="Google Shape;1896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" name="Google Shape;1897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" name="Google Shape;1898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" name="Google Shape;1899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" name="Google Shape;1900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" name="Google Shape;1901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" name="Google Shape;1902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3" name="Google Shape;1903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4" name="Google Shape;1904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5" name="Google Shape;1905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6" name="Google Shape;1906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7" name="Google Shape;1907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8" name="Google Shape;1908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9" name="Google Shape;1909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10" name="Google Shape;1910;p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11" name="Google Shape;1911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2" name="Google Shape;1912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3" name="Google Shape;1913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4" name="Google Shape;1914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5" name="Google Shape;1915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6" name="Google Shape;1916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7" name="Google Shape;1917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8" name="Google Shape;1918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9" name="Google Shape;1919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0" name="Google Shape;1920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1" name="Google Shape;1921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2" name="Google Shape;1922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3" name="Google Shape;1923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4" name="Google Shape;1924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25" name="Google Shape;1925;p5"/>
              <p:cNvGrpSpPr/>
              <p:nvPr/>
            </p:nvGrpSpPr>
            <p:grpSpPr>
              <a:xfrm rot="-4003042">
                <a:off x="554452" y="263880"/>
                <a:ext cx="697844" cy="714460"/>
                <a:chOff x="1146109" y="401894"/>
                <a:chExt cx="268792" cy="275226"/>
              </a:xfrm>
            </p:grpSpPr>
            <p:sp>
              <p:nvSpPr>
                <p:cNvPr id="1926" name="Google Shape;1926;p5"/>
                <p:cNvSpPr/>
                <p:nvPr/>
              </p:nvSpPr>
              <p:spPr>
                <a:xfrm>
                  <a:off x="1332382" y="496087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7" name="Google Shape;1927;p5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928" name="Google Shape;1928;p5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1929" name="Google Shape;1929;p5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930" name="Google Shape;1930;p5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1931" name="Google Shape;1931;p5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32" name="Google Shape;1932;p5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33" name="Google Shape;1933;p5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934" name="Google Shape;1934;p5"/>
            <p:cNvGrpSpPr/>
            <p:nvPr/>
          </p:nvGrpSpPr>
          <p:grpSpPr>
            <a:xfrm>
              <a:off x="7153317" y="3507171"/>
              <a:ext cx="1925706" cy="1701846"/>
              <a:chOff x="7153317" y="3507171"/>
              <a:chExt cx="1925706" cy="1701846"/>
            </a:xfrm>
          </p:grpSpPr>
          <p:grpSp>
            <p:nvGrpSpPr>
              <p:cNvPr id="1935" name="Google Shape;1935;p5"/>
              <p:cNvGrpSpPr/>
              <p:nvPr/>
            </p:nvGrpSpPr>
            <p:grpSpPr>
              <a:xfrm rot="4586846">
                <a:off x="7440210" y="3530632"/>
                <a:ext cx="1351919" cy="1654924"/>
                <a:chOff x="146217" y="2712579"/>
                <a:chExt cx="1552966" cy="1960401"/>
              </a:xfrm>
            </p:grpSpPr>
            <p:grpSp>
              <p:nvGrpSpPr>
                <p:cNvPr id="1936" name="Google Shape;1936;p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37" name="Google Shape;1937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8" name="Google Shape;1938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9" name="Google Shape;1939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0" name="Google Shape;1940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1" name="Google Shape;1941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2" name="Google Shape;1942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3" name="Google Shape;1943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4" name="Google Shape;1944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5" name="Google Shape;1945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6" name="Google Shape;1946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7" name="Google Shape;1947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8" name="Google Shape;1948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9" name="Google Shape;1949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0" name="Google Shape;1950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51" name="Google Shape;1951;p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52" name="Google Shape;1952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" name="Google Shape;1953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" name="Google Shape;1954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" name="Google Shape;1955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" name="Google Shape;1956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7" name="Google Shape;1957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" name="Google Shape;1958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" name="Google Shape;1959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" name="Google Shape;1960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" name="Google Shape;1961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" name="Google Shape;1962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" name="Google Shape;1963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" name="Google Shape;1964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" name="Google Shape;1965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6" name="Google Shape;1966;p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67" name="Google Shape;1967;p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" name="Google Shape;1968;p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" name="Google Shape;1969;p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" name="Google Shape;1970;p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" name="Google Shape;1971;p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" name="Google Shape;1972;p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" name="Google Shape;1973;p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" name="Google Shape;1974;p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" name="Google Shape;1975;p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" name="Google Shape;1976;p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" name="Google Shape;1977;p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" name="Google Shape;1978;p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" name="Google Shape;1979;p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" name="Google Shape;1980;p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81" name="Google Shape;1981;p5"/>
              <p:cNvGrpSpPr/>
              <p:nvPr/>
            </p:nvGrpSpPr>
            <p:grpSpPr>
              <a:xfrm flipH="1" rot="1105138">
                <a:off x="8201561" y="4082231"/>
                <a:ext cx="780693" cy="739102"/>
                <a:chOff x="394839" y="946426"/>
                <a:chExt cx="688446" cy="651769"/>
              </a:xfrm>
            </p:grpSpPr>
            <p:sp>
              <p:nvSpPr>
                <p:cNvPr id="1982" name="Google Shape;1982;p5"/>
                <p:cNvSpPr/>
                <p:nvPr/>
              </p:nvSpPr>
              <p:spPr>
                <a:xfrm rot="4195360">
                  <a:off x="669575" y="976299"/>
                  <a:ext cx="339800" cy="394962"/>
                </a:xfrm>
                <a:custGeom>
                  <a:rect b="b" l="l" r="r" t="t"/>
                  <a:pathLst>
                    <a:path extrusionOk="0" h="9747" w="8386">
                      <a:moveTo>
                        <a:pt x="1982" y="1"/>
                      </a:moveTo>
                      <a:cubicBezTo>
                        <a:pt x="1953" y="1"/>
                        <a:pt x="1937" y="1"/>
                        <a:pt x="1937" y="1"/>
                      </a:cubicBezTo>
                      <a:cubicBezTo>
                        <a:pt x="1937" y="1"/>
                        <a:pt x="1" y="2546"/>
                        <a:pt x="2257" y="6834"/>
                      </a:cubicBezTo>
                      <a:cubicBezTo>
                        <a:pt x="3041" y="8322"/>
                        <a:pt x="4193" y="9362"/>
                        <a:pt x="5281" y="9746"/>
                      </a:cubicBezTo>
                      <a:lnTo>
                        <a:pt x="8098" y="8274"/>
                      </a:lnTo>
                      <a:cubicBezTo>
                        <a:pt x="8386" y="7154"/>
                        <a:pt x="8178" y="5602"/>
                        <a:pt x="7394" y="4130"/>
                      </a:cubicBezTo>
                      <a:cubicBezTo>
                        <a:pt x="5294" y="139"/>
                        <a:pt x="2377" y="1"/>
                        <a:pt x="1982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3" name="Google Shape;1983;p5"/>
                <p:cNvSpPr/>
                <p:nvPr/>
              </p:nvSpPr>
              <p:spPr>
                <a:xfrm rot="4195360">
                  <a:off x="862651" y="1016730"/>
                  <a:ext cx="167307" cy="139434"/>
                </a:xfrm>
                <a:custGeom>
                  <a:rect b="b" l="l" r="r" t="t"/>
                  <a:pathLst>
                    <a:path extrusionOk="0" h="3441" w="4129">
                      <a:moveTo>
                        <a:pt x="4128" y="1360"/>
                      </a:moveTo>
                      <a:cubicBezTo>
                        <a:pt x="2432" y="0"/>
                        <a:pt x="928" y="64"/>
                        <a:pt x="928" y="64"/>
                      </a:cubicBezTo>
                      <a:cubicBezTo>
                        <a:pt x="928" y="64"/>
                        <a:pt x="0" y="1280"/>
                        <a:pt x="176" y="34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4" name="Google Shape;1984;p5"/>
                <p:cNvSpPr/>
                <p:nvPr/>
              </p:nvSpPr>
              <p:spPr>
                <a:xfrm rot="4195360">
                  <a:off x="496918" y="1021137"/>
                  <a:ext cx="168644" cy="335274"/>
                </a:xfrm>
                <a:custGeom>
                  <a:rect b="b" l="l" r="r" t="t"/>
                  <a:pathLst>
                    <a:path extrusionOk="0" h="8274" w="4162">
                      <a:moveTo>
                        <a:pt x="4161" y="2481"/>
                      </a:moveTo>
                      <a:cubicBezTo>
                        <a:pt x="2577" y="4193"/>
                        <a:pt x="4081" y="8001"/>
                        <a:pt x="4081" y="8001"/>
                      </a:cubicBezTo>
                      <a:lnTo>
                        <a:pt x="3553" y="8273"/>
                      </a:lnTo>
                      <a:cubicBezTo>
                        <a:pt x="1" y="3201"/>
                        <a:pt x="1697" y="401"/>
                        <a:pt x="1985" y="1"/>
                      </a:cubicBezTo>
                      <a:cubicBezTo>
                        <a:pt x="2497" y="993"/>
                        <a:pt x="3233" y="1841"/>
                        <a:pt x="4161" y="248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5" name="Google Shape;1985;p5"/>
                <p:cNvSpPr/>
                <p:nvPr/>
              </p:nvSpPr>
              <p:spPr>
                <a:xfrm rot="4195360">
                  <a:off x="714242" y="1314914"/>
                  <a:ext cx="240567" cy="253583"/>
                </a:xfrm>
                <a:custGeom>
                  <a:rect b="b" l="l" r="r" t="t"/>
                  <a:pathLst>
                    <a:path extrusionOk="0" h="6258" w="5937">
                      <a:moveTo>
                        <a:pt x="5937" y="5985"/>
                      </a:moveTo>
                      <a:lnTo>
                        <a:pt x="5425" y="6257"/>
                      </a:lnTo>
                      <a:cubicBezTo>
                        <a:pt x="5425" y="6257"/>
                        <a:pt x="3121" y="2865"/>
                        <a:pt x="817" y="3217"/>
                      </a:cubicBezTo>
                      <a:cubicBezTo>
                        <a:pt x="817" y="2097"/>
                        <a:pt x="529" y="993"/>
                        <a:pt x="1" y="17"/>
                      </a:cubicBezTo>
                      <a:cubicBezTo>
                        <a:pt x="481" y="1"/>
                        <a:pt x="3761" y="177"/>
                        <a:pt x="5937" y="598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6" name="Google Shape;1986;p5"/>
                <p:cNvSpPr/>
                <p:nvPr/>
              </p:nvSpPr>
              <p:spPr>
                <a:xfrm rot="4195360">
                  <a:off x="615895" y="1279876"/>
                  <a:ext cx="179625" cy="115486"/>
                </a:xfrm>
                <a:custGeom>
                  <a:rect b="b" l="l" r="r" t="t"/>
                  <a:pathLst>
                    <a:path extrusionOk="0" h="2850" w="4433">
                      <a:moveTo>
                        <a:pt x="0" y="2161"/>
                      </a:moveTo>
                      <a:lnTo>
                        <a:pt x="4081" y="1"/>
                      </a:lnTo>
                      <a:lnTo>
                        <a:pt x="4433" y="689"/>
                      </a:lnTo>
                      <a:lnTo>
                        <a:pt x="352" y="2849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7" name="Google Shape;1987;p5"/>
                <p:cNvSpPr/>
                <p:nvPr/>
              </p:nvSpPr>
              <p:spPr>
                <a:xfrm rot="4195360">
                  <a:off x="800184" y="1100885"/>
                  <a:ext cx="125814" cy="125819"/>
                </a:xfrm>
                <a:custGeom>
                  <a:rect b="b" l="l" r="r" t="t"/>
                  <a:pathLst>
                    <a:path extrusionOk="0" h="3105" w="3105">
                      <a:moveTo>
                        <a:pt x="1968" y="241"/>
                      </a:moveTo>
                      <a:cubicBezTo>
                        <a:pt x="2704" y="465"/>
                        <a:pt x="3104" y="1233"/>
                        <a:pt x="2880" y="1969"/>
                      </a:cubicBezTo>
                      <a:cubicBezTo>
                        <a:pt x="2656" y="2705"/>
                        <a:pt x="1872" y="3105"/>
                        <a:pt x="1152" y="2881"/>
                      </a:cubicBezTo>
                      <a:cubicBezTo>
                        <a:pt x="416" y="2657"/>
                        <a:pt x="0" y="1873"/>
                        <a:pt x="240" y="1153"/>
                      </a:cubicBezTo>
                      <a:cubicBezTo>
                        <a:pt x="464" y="417"/>
                        <a:pt x="1232" y="1"/>
                        <a:pt x="1968" y="2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8" name="Google Shape;1988;p5"/>
                <p:cNvSpPr/>
                <p:nvPr/>
              </p:nvSpPr>
              <p:spPr>
                <a:xfrm rot="4195360">
                  <a:off x="813927" y="1121269"/>
                  <a:ext cx="95343" cy="88215"/>
                </a:xfrm>
                <a:custGeom>
                  <a:rect b="b" l="l" r="r" t="t"/>
                  <a:pathLst>
                    <a:path extrusionOk="0" h="2177" w="2353">
                      <a:moveTo>
                        <a:pt x="1968" y="625"/>
                      </a:moveTo>
                      <a:cubicBezTo>
                        <a:pt x="2352" y="1345"/>
                        <a:pt x="1664" y="2177"/>
                        <a:pt x="896" y="1937"/>
                      </a:cubicBezTo>
                      <a:cubicBezTo>
                        <a:pt x="112" y="1681"/>
                        <a:pt x="0" y="625"/>
                        <a:pt x="736" y="241"/>
                      </a:cubicBezTo>
                      <a:cubicBezTo>
                        <a:pt x="1184" y="1"/>
                        <a:pt x="1728" y="177"/>
                        <a:pt x="1968" y="62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89" name="Google Shape;1989;p5"/>
                <p:cNvSpPr/>
                <p:nvPr/>
              </p:nvSpPr>
              <p:spPr>
                <a:xfrm rot="4195360">
                  <a:off x="551059" y="1320445"/>
                  <a:ext cx="173141" cy="194543"/>
                </a:xfrm>
                <a:custGeom>
                  <a:rect b="b" l="l" r="r" t="t"/>
                  <a:pathLst>
                    <a:path extrusionOk="0" h="4801" w="4273">
                      <a:moveTo>
                        <a:pt x="128" y="960"/>
                      </a:moveTo>
                      <a:cubicBezTo>
                        <a:pt x="0" y="1728"/>
                        <a:pt x="128" y="2512"/>
                        <a:pt x="528" y="3200"/>
                      </a:cubicBezTo>
                      <a:cubicBezTo>
                        <a:pt x="1217" y="4528"/>
                        <a:pt x="3329" y="4800"/>
                        <a:pt x="3329" y="4800"/>
                      </a:cubicBezTo>
                      <a:cubicBezTo>
                        <a:pt x="3329" y="4800"/>
                        <a:pt x="4273" y="2928"/>
                        <a:pt x="3585" y="1600"/>
                      </a:cubicBezTo>
                      <a:cubicBezTo>
                        <a:pt x="3169" y="816"/>
                        <a:pt x="2561" y="240"/>
                        <a:pt x="195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90" name="Google Shape;1990;p5"/>
                <p:cNvSpPr/>
                <p:nvPr/>
              </p:nvSpPr>
              <p:spPr>
                <a:xfrm rot="4195360">
                  <a:off x="611855" y="1384276"/>
                  <a:ext cx="52554" cy="55474"/>
                </a:xfrm>
                <a:custGeom>
                  <a:rect b="b" l="l" r="r" t="t"/>
                  <a:pathLst>
                    <a:path extrusionOk="0" h="1369" w="1297">
                      <a:moveTo>
                        <a:pt x="460" y="0"/>
                      </a:moveTo>
                      <a:cubicBezTo>
                        <a:pt x="400" y="0"/>
                        <a:pt x="342" y="13"/>
                        <a:pt x="289" y="40"/>
                      </a:cubicBezTo>
                      <a:cubicBezTo>
                        <a:pt x="49" y="168"/>
                        <a:pt x="1" y="568"/>
                        <a:pt x="209" y="936"/>
                      </a:cubicBezTo>
                      <a:cubicBezTo>
                        <a:pt x="401" y="1304"/>
                        <a:pt x="1009" y="1368"/>
                        <a:pt x="1009" y="1368"/>
                      </a:cubicBezTo>
                      <a:cubicBezTo>
                        <a:pt x="1009" y="1368"/>
                        <a:pt x="1297" y="840"/>
                        <a:pt x="1089" y="472"/>
                      </a:cubicBezTo>
                      <a:cubicBezTo>
                        <a:pt x="937" y="181"/>
                        <a:pt x="685" y="0"/>
                        <a:pt x="46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1991" name="Google Shape;1991;p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92" name="Google Shape;1992;p5"/>
          <p:cNvSpPr txBox="1"/>
          <p:nvPr>
            <p:ph idx="1" type="body"/>
          </p:nvPr>
        </p:nvSpPr>
        <p:spPr>
          <a:xfrm>
            <a:off x="1888225" y="325525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93" name="Google Shape;1993;p5"/>
          <p:cNvSpPr txBox="1"/>
          <p:nvPr>
            <p:ph idx="2" type="body"/>
          </p:nvPr>
        </p:nvSpPr>
        <p:spPr>
          <a:xfrm>
            <a:off x="5162525" y="325525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94" name="Google Shape;1994;p5"/>
          <p:cNvSpPr txBox="1"/>
          <p:nvPr>
            <p:ph idx="3" type="subTitle"/>
          </p:nvPr>
        </p:nvSpPr>
        <p:spPr>
          <a:xfrm>
            <a:off x="1888075" y="287442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995" name="Google Shape;1995;p5"/>
          <p:cNvSpPr txBox="1"/>
          <p:nvPr>
            <p:ph idx="4" type="subTitle"/>
          </p:nvPr>
        </p:nvSpPr>
        <p:spPr>
          <a:xfrm>
            <a:off x="5162525" y="287442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5">
  <p:cSld name="CUSTOM_4_2_1">
    <p:spTree>
      <p:nvGrpSpPr>
        <p:cNvPr id="18339" name="Shape 18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40" name="Google Shape;18340;p4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8341" name="Google Shape;18341;p4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342" name="Google Shape;18342;p4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8343" name="Google Shape;18343;p4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4" name="Google Shape;18344;p4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5" name="Google Shape;18345;p4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6" name="Google Shape;18346;p4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7" name="Google Shape;18347;p4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8" name="Google Shape;18348;p4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9" name="Google Shape;18349;p4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0" name="Google Shape;18350;p4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1" name="Google Shape;18351;p4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2" name="Google Shape;18352;p4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3" name="Google Shape;18353;p4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4" name="Google Shape;18354;p4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5" name="Google Shape;18355;p4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6" name="Google Shape;18356;p4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7" name="Google Shape;18357;p4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8" name="Google Shape;18358;p4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9" name="Google Shape;18359;p4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0" name="Google Shape;18360;p4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1" name="Google Shape;18361;p4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2" name="Google Shape;18362;p4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3" name="Google Shape;18363;p4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4" name="Google Shape;18364;p4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5" name="Google Shape;18365;p4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6" name="Google Shape;18366;p4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7" name="Google Shape;18367;p4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68" name="Google Shape;18368;p4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8369" name="Google Shape;18369;p4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0" name="Google Shape;18370;p4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1" name="Google Shape;18371;p4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2" name="Google Shape;18372;p4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3" name="Google Shape;18373;p4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4" name="Google Shape;18374;p4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5" name="Google Shape;18375;p4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6" name="Google Shape;18376;p4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7" name="Google Shape;18377;p4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8" name="Google Shape;18378;p4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9" name="Google Shape;18379;p4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0" name="Google Shape;18380;p4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1" name="Google Shape;18381;p4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2" name="Google Shape;18382;p4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3" name="Google Shape;18383;p4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4" name="Google Shape;18384;p4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5" name="Google Shape;18385;p4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6" name="Google Shape;18386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7" name="Google Shape;18387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8" name="Google Shape;18388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9" name="Google Shape;18389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0" name="Google Shape;18390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1" name="Google Shape;18391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2" name="Google Shape;18392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3" name="Google Shape;18393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4" name="Google Shape;18394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395" name="Google Shape;18395;p4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6" name="Google Shape;18396;p4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7" name="Google Shape;18397;p4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8" name="Google Shape;18398;p4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9" name="Google Shape;18399;p4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0" name="Google Shape;18400;p4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1" name="Google Shape;18401;p4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2" name="Google Shape;18402;p4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3" name="Google Shape;18403;p4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4" name="Google Shape;18404;p4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5" name="Google Shape;18405;p4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6" name="Google Shape;18406;p4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7" name="Google Shape;18407;p4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8" name="Google Shape;18408;p4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9" name="Google Shape;18409;p4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0" name="Google Shape;18410;p4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1" name="Google Shape;18411;p4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2" name="Google Shape;18412;p4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3" name="Google Shape;18413;p4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4" name="Google Shape;18414;p4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5" name="Google Shape;18415;p4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6" name="Google Shape;18416;p4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7" name="Google Shape;18417;p4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8" name="Google Shape;18418;p4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9" name="Google Shape;18419;p4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0" name="Google Shape;18420;p4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1" name="Google Shape;18421;p4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2" name="Google Shape;18422;p4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3" name="Google Shape;18423;p4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4" name="Google Shape;18424;p4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5" name="Google Shape;18425;p4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6" name="Google Shape;18426;p4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7" name="Google Shape;18427;p4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8" name="Google Shape;18428;p4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9" name="Google Shape;18429;p4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0" name="Google Shape;18430;p4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1" name="Google Shape;18431;p4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2" name="Google Shape;18432;p4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3" name="Google Shape;18433;p4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4" name="Google Shape;18434;p4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5" name="Google Shape;18435;p4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6" name="Google Shape;18436;p4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7" name="Google Shape;18437;p4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8" name="Google Shape;18438;p4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9" name="Google Shape;18439;p4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0" name="Google Shape;18440;p4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1" name="Google Shape;18441;p4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2" name="Google Shape;18442;p4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3" name="Google Shape;18443;p4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4" name="Google Shape;18444;p4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5" name="Google Shape;18445;p4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6" name="Google Shape;18446;p4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7" name="Google Shape;18447;p4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8" name="Google Shape;18448;p4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9" name="Google Shape;18449;p4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0" name="Google Shape;18450;p4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1" name="Google Shape;18451;p4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2" name="Google Shape;18452;p4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3" name="Google Shape;18453;p4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4" name="Google Shape;18454;p4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5" name="Google Shape;18455;p4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6" name="Google Shape;18456;p4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7" name="Google Shape;18457;p4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8" name="Google Shape;18458;p4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9" name="Google Shape;18459;p4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0" name="Google Shape;18460;p4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1" name="Google Shape;18461;p4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2" name="Google Shape;18462;p4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3" name="Google Shape;18463;p4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4" name="Google Shape;18464;p4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5" name="Google Shape;18465;p4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6" name="Google Shape;18466;p4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7" name="Google Shape;18467;p4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8" name="Google Shape;18468;p4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9" name="Google Shape;18469;p4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0" name="Google Shape;18470;p4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1" name="Google Shape;18471;p4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2" name="Google Shape;18472;p4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3" name="Google Shape;18473;p4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4" name="Google Shape;18474;p4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5" name="Google Shape;18475;p4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6" name="Google Shape;18476;p4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7" name="Google Shape;18477;p4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8" name="Google Shape;18478;p4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9" name="Google Shape;18479;p4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0" name="Google Shape;18480;p4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1" name="Google Shape;18481;p4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2" name="Google Shape;18482;p4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3" name="Google Shape;18483;p4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4" name="Google Shape;18484;p4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5" name="Google Shape;18485;p4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6" name="Google Shape;18486;p4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7" name="Google Shape;18487;p4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8" name="Google Shape;18488;p4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9" name="Google Shape;18489;p4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0" name="Google Shape;18490;p4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1" name="Google Shape;18491;p4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2" name="Google Shape;18492;p4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3" name="Google Shape;18493;p4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4" name="Google Shape;18494;p4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495" name="Google Shape;18495;p4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8496" name="Google Shape;18496;p4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7" name="Google Shape;18497;p4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8" name="Google Shape;18498;p4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9" name="Google Shape;18499;p4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0" name="Google Shape;18500;p4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1" name="Google Shape;18501;p4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2" name="Google Shape;18502;p4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3" name="Google Shape;18503;p4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4" name="Google Shape;18504;p4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5" name="Google Shape;18505;p4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6" name="Google Shape;18506;p4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7" name="Google Shape;18507;p4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8" name="Google Shape;18508;p4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9" name="Google Shape;18509;p4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0" name="Google Shape;18510;p4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1" name="Google Shape;18511;p4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2" name="Google Shape;18512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3" name="Google Shape;18513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4" name="Google Shape;18514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5" name="Google Shape;18515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6" name="Google Shape;18516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7" name="Google Shape;18517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8" name="Google Shape;18518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9" name="Google Shape;18519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0" name="Google Shape;18520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1" name="Google Shape;18521;p4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522" name="Google Shape;18522;p4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3" name="Google Shape;18523;p4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4" name="Google Shape;18524;p4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5" name="Google Shape;18525;p4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6" name="Google Shape;18526;p4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527" name="Google Shape;18527;p4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8528" name="Google Shape;18528;p4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9" name="Google Shape;18529;p4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0" name="Google Shape;18530;p4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1" name="Google Shape;18531;p4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2" name="Google Shape;18532;p4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3" name="Google Shape;18533;p4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4" name="Google Shape;18534;p4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5" name="Google Shape;18535;p4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6" name="Google Shape;18536;p4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7" name="Google Shape;18537;p4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8" name="Google Shape;18538;p4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9" name="Google Shape;18539;p4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0" name="Google Shape;18540;p4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1" name="Google Shape;18541;p4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2" name="Google Shape;18542;p4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3" name="Google Shape;18543;p4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4" name="Google Shape;18544;p4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5" name="Google Shape;18545;p4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6" name="Google Shape;18546;p4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7" name="Google Shape;18547;p4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8" name="Google Shape;18548;p4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9" name="Google Shape;18549;p4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0" name="Google Shape;18550;p4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1" name="Google Shape;18551;p4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2" name="Google Shape;18552;p4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3" name="Google Shape;18553;p4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554" name="Google Shape;18554;p4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555" name="Google Shape;18555;p4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8556" name="Google Shape;18556;p4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7" name="Google Shape;18557;p4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8" name="Google Shape;18558;p4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9" name="Google Shape;18559;p4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0" name="Google Shape;18560;p4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1" name="Google Shape;18561;p4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2" name="Google Shape;18562;p4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3" name="Google Shape;18563;p4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4" name="Google Shape;18564;p4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5" name="Google Shape;18565;p4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6" name="Google Shape;18566;p4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7" name="Google Shape;18567;p4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8" name="Google Shape;18568;p4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9" name="Google Shape;18569;p4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0" name="Google Shape;18570;p4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1" name="Google Shape;18571;p4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2" name="Google Shape;18572;p4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3" name="Google Shape;18573;p4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4" name="Google Shape;18574;p4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5" name="Google Shape;18575;p4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6" name="Google Shape;18576;p4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7" name="Google Shape;18577;p4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8" name="Google Shape;18578;p4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9" name="Google Shape;18579;p4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0" name="Google Shape;18580;p4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1" name="Google Shape;18581;p4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582" name="Google Shape;18582;p41"/>
          <p:cNvGrpSpPr/>
          <p:nvPr/>
        </p:nvGrpSpPr>
        <p:grpSpPr>
          <a:xfrm>
            <a:off x="-1023716" y="-428664"/>
            <a:ext cx="10782968" cy="5644342"/>
            <a:chOff x="-1023716" y="-428664"/>
            <a:chExt cx="10782968" cy="5644342"/>
          </a:xfrm>
        </p:grpSpPr>
        <p:grpSp>
          <p:nvGrpSpPr>
            <p:cNvPr id="18583" name="Google Shape;18583;p41"/>
            <p:cNvGrpSpPr/>
            <p:nvPr/>
          </p:nvGrpSpPr>
          <p:grpSpPr>
            <a:xfrm>
              <a:off x="2307740" y="857703"/>
              <a:ext cx="4528468" cy="4256128"/>
              <a:chOff x="2307740" y="781503"/>
              <a:chExt cx="4528468" cy="4256128"/>
            </a:xfrm>
          </p:grpSpPr>
          <p:grpSp>
            <p:nvGrpSpPr>
              <p:cNvPr id="18584" name="Google Shape;18584;p41"/>
              <p:cNvGrpSpPr/>
              <p:nvPr/>
            </p:nvGrpSpPr>
            <p:grpSpPr>
              <a:xfrm flipH="1" rot="-6618754">
                <a:off x="4324837" y="966461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585" name="Google Shape;18585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586" name="Google Shape;18586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87" name="Google Shape;18587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88" name="Google Shape;18588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89" name="Google Shape;18589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0" name="Google Shape;18590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1" name="Google Shape;18591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2" name="Google Shape;18592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3" name="Google Shape;18593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4" name="Google Shape;18594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5" name="Google Shape;18595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6" name="Google Shape;18596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7" name="Google Shape;18597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8" name="Google Shape;18598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99" name="Google Shape;18599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0" name="Google Shape;18600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01" name="Google Shape;18601;p4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02" name="Google Shape;18602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3" name="Google Shape;18603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4" name="Google Shape;18604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5" name="Google Shape;18605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6" name="Google Shape;18606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7" name="Google Shape;18607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8" name="Google Shape;18608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09" name="Google Shape;18609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0" name="Google Shape;18610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1" name="Google Shape;18611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2" name="Google Shape;18612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3" name="Google Shape;18613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4" name="Google Shape;18614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5" name="Google Shape;18615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6" name="Google Shape;18616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17" name="Google Shape;18617;p4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18" name="Google Shape;18618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19" name="Google Shape;18619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0" name="Google Shape;18620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1" name="Google Shape;18621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2" name="Google Shape;18622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3" name="Google Shape;18623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4" name="Google Shape;18624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5" name="Google Shape;18625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6" name="Google Shape;18626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7" name="Google Shape;18627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8" name="Google Shape;18628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29" name="Google Shape;18629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0" name="Google Shape;18630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1" name="Google Shape;18631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2" name="Google Shape;18632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633" name="Google Shape;18633;p41"/>
              <p:cNvGrpSpPr/>
              <p:nvPr/>
            </p:nvGrpSpPr>
            <p:grpSpPr>
              <a:xfrm flipH="1" rot="4181246">
                <a:off x="3132679" y="2006449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634" name="Google Shape;18634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35" name="Google Shape;18635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6" name="Google Shape;18636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7" name="Google Shape;18637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8" name="Google Shape;18638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39" name="Google Shape;18639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0" name="Google Shape;18640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1" name="Google Shape;18641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2" name="Google Shape;18642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3" name="Google Shape;18643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4" name="Google Shape;18644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5" name="Google Shape;18645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6" name="Google Shape;18646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7" name="Google Shape;18647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8" name="Google Shape;18648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49" name="Google Shape;18649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50" name="Google Shape;18650;p4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51" name="Google Shape;18651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2" name="Google Shape;18652;p41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3" name="Google Shape;18653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4" name="Google Shape;18654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5" name="Google Shape;18655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6" name="Google Shape;18656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7" name="Google Shape;18657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8" name="Google Shape;18658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59" name="Google Shape;18659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0" name="Google Shape;18660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1" name="Google Shape;18661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2" name="Google Shape;18662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3" name="Google Shape;18663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4" name="Google Shape;18664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5" name="Google Shape;18665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66" name="Google Shape;18666;p41"/>
                <p:cNvGrpSpPr/>
                <p:nvPr/>
              </p:nvGrpSpPr>
              <p:grpSpPr>
                <a:xfrm flipH="1" rot="10800000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18667" name="Google Shape;18667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8" name="Google Shape;18668;p41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69" name="Google Shape;18669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0" name="Google Shape;18670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1" name="Google Shape;18671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2" name="Google Shape;18672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3" name="Google Shape;18673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4" name="Google Shape;18674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5" name="Google Shape;18675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6" name="Google Shape;18676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7" name="Google Shape;18677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8" name="Google Shape;18678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79" name="Google Shape;18679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0" name="Google Shape;18680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1" name="Google Shape;18681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682" name="Google Shape;18682;p41"/>
              <p:cNvGrpSpPr/>
              <p:nvPr/>
            </p:nvGrpSpPr>
            <p:grpSpPr>
              <a:xfrm flipH="1" rot="-6618754">
                <a:off x="5066252" y="1828731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683" name="Google Shape;18683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684" name="Google Shape;18684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5" name="Google Shape;18685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6" name="Google Shape;18686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7" name="Google Shape;18687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8" name="Google Shape;18688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89" name="Google Shape;18689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0" name="Google Shape;18690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1" name="Google Shape;18691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2" name="Google Shape;18692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3" name="Google Shape;18693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4" name="Google Shape;18694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5" name="Google Shape;18695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6" name="Google Shape;18696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7" name="Google Shape;18697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98" name="Google Shape;18698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699" name="Google Shape;18699;p41"/>
                <p:cNvGrpSpPr/>
                <p:nvPr/>
              </p:nvGrpSpPr>
              <p:grpSpPr>
                <a:xfrm rot="-5400000">
                  <a:off x="7604532" y="353091"/>
                  <a:ext cx="1112857" cy="710225"/>
                  <a:chOff x="1754903" y="847750"/>
                  <a:chExt cx="1112857" cy="710225"/>
                </a:xfrm>
              </p:grpSpPr>
              <p:sp>
                <p:nvSpPr>
                  <p:cNvPr id="18700" name="Google Shape;18700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1" name="Google Shape;18701;p41"/>
                  <p:cNvSpPr/>
                  <p:nvPr/>
                </p:nvSpPr>
                <p:spPr>
                  <a:xfrm>
                    <a:off x="1754903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2" name="Google Shape;18702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3" name="Google Shape;18703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4" name="Google Shape;18704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5" name="Google Shape;18705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6" name="Google Shape;18706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7" name="Google Shape;18707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8" name="Google Shape;18708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09" name="Google Shape;18709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0" name="Google Shape;18710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1" name="Google Shape;18711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2" name="Google Shape;18712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3" name="Google Shape;18713;p41"/>
                  <p:cNvSpPr/>
                  <p:nvPr/>
                </p:nvSpPr>
                <p:spPr>
                  <a:xfrm>
                    <a:off x="2202052" y="1097227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4" name="Google Shape;18714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15" name="Google Shape;18715;p41"/>
                <p:cNvGrpSpPr/>
                <p:nvPr/>
              </p:nvGrpSpPr>
              <p:grpSpPr>
                <a:xfrm flipH="1" rot="10800000">
                  <a:off x="8122997" y="710237"/>
                  <a:ext cx="910413" cy="710225"/>
                  <a:chOff x="1957347" y="847750"/>
                  <a:chExt cx="910413" cy="710225"/>
                </a:xfrm>
              </p:grpSpPr>
              <p:sp>
                <p:nvSpPr>
                  <p:cNvPr id="18716" name="Google Shape;18716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7" name="Google Shape;18717;p41"/>
                  <p:cNvSpPr/>
                  <p:nvPr/>
                </p:nvSpPr>
                <p:spPr>
                  <a:xfrm>
                    <a:off x="1957347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8" name="Google Shape;18718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19" name="Google Shape;18719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0" name="Google Shape;18720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1" name="Google Shape;18721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2" name="Google Shape;18722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3" name="Google Shape;18723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4" name="Google Shape;18724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5" name="Google Shape;18725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6" name="Google Shape;18726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7" name="Google Shape;18727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8" name="Google Shape;18728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29" name="Google Shape;18729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0" name="Google Shape;18730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731" name="Google Shape;18731;p41"/>
              <p:cNvGrpSpPr/>
              <p:nvPr/>
            </p:nvGrpSpPr>
            <p:grpSpPr>
              <a:xfrm flipH="1" rot="-6618754">
                <a:off x="2566613" y="975382"/>
                <a:ext cx="1511084" cy="1604019"/>
                <a:chOff x="7805848" y="0"/>
                <a:chExt cx="1338162" cy="1420462"/>
              </a:xfrm>
            </p:grpSpPr>
            <p:grpSp>
              <p:nvGrpSpPr>
                <p:cNvPr id="18732" name="Google Shape;18732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33" name="Google Shape;18733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4" name="Google Shape;18734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5" name="Google Shape;18735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6" name="Google Shape;18736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7" name="Google Shape;18737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8" name="Google Shape;18738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39" name="Google Shape;18739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0" name="Google Shape;18740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1" name="Google Shape;18741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2" name="Google Shape;18742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3" name="Google Shape;18743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4" name="Google Shape;18744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5" name="Google Shape;18745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6" name="Google Shape;18746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47" name="Google Shape;18747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48" name="Google Shape;18748;p41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49" name="Google Shape;18749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0" name="Google Shape;18750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1" name="Google Shape;18751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2" name="Google Shape;18752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3" name="Google Shape;18753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4" name="Google Shape;18754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5" name="Google Shape;18755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6" name="Google Shape;18756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7" name="Google Shape;18757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8" name="Google Shape;18758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59" name="Google Shape;18759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0" name="Google Shape;18760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1" name="Google Shape;18761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2" name="Google Shape;18762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3" name="Google Shape;18763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64" name="Google Shape;18764;p41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65" name="Google Shape;18765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6" name="Google Shape;18766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7" name="Google Shape;18767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8" name="Google Shape;18768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69" name="Google Shape;18769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0" name="Google Shape;18770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1" name="Google Shape;18771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2" name="Google Shape;18772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3" name="Google Shape;18773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4" name="Google Shape;18774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5" name="Google Shape;18775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6" name="Google Shape;18776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7" name="Google Shape;18777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8" name="Google Shape;18778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79" name="Google Shape;18779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780" name="Google Shape;18780;p41"/>
              <p:cNvGrpSpPr/>
              <p:nvPr/>
            </p:nvGrpSpPr>
            <p:grpSpPr>
              <a:xfrm flipH="1" rot="4181246">
                <a:off x="3933133" y="2159950"/>
                <a:ext cx="1834398" cy="2995261"/>
                <a:chOff x="7519532" y="-281971"/>
                <a:chExt cx="1624478" cy="2652497"/>
              </a:xfrm>
            </p:grpSpPr>
            <p:grpSp>
              <p:nvGrpSpPr>
                <p:cNvPr id="18781" name="Google Shape;18781;p41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18782" name="Google Shape;18782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3" name="Google Shape;18783;p41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4" name="Google Shape;18784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5" name="Google Shape;18785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6" name="Google Shape;18786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7" name="Google Shape;18787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8" name="Google Shape;18788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89" name="Google Shape;18789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0" name="Google Shape;18790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1" name="Google Shape;18791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2" name="Google Shape;18792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3" name="Google Shape;18793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4" name="Google Shape;18794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5" name="Google Shape;18795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6" name="Google Shape;18796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97" name="Google Shape;18797;p41"/>
                <p:cNvGrpSpPr/>
                <p:nvPr/>
              </p:nvGrpSpPr>
              <p:grpSpPr>
                <a:xfrm rot="-5400000">
                  <a:off x="7214321" y="521658"/>
                  <a:ext cx="2440396" cy="1257341"/>
                  <a:chOff x="649008" y="847750"/>
                  <a:chExt cx="2440396" cy="1257341"/>
                </a:xfrm>
              </p:grpSpPr>
              <p:sp>
                <p:nvSpPr>
                  <p:cNvPr id="18798" name="Google Shape;18798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799" name="Google Shape;18799;p41"/>
                  <p:cNvSpPr/>
                  <p:nvPr/>
                </p:nvSpPr>
                <p:spPr>
                  <a:xfrm>
                    <a:off x="649008" y="2062554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0" name="Google Shape;18800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1" name="Google Shape;18801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2" name="Google Shape;18802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3" name="Google Shape;18803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4" name="Google Shape;18804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5" name="Google Shape;18805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6" name="Google Shape;18806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7" name="Google Shape;18807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8" name="Google Shape;18808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09" name="Google Shape;18809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0" name="Google Shape;18810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1" name="Google Shape;18811;p41"/>
                  <p:cNvSpPr/>
                  <p:nvPr/>
                </p:nvSpPr>
                <p:spPr>
                  <a:xfrm>
                    <a:off x="3019496" y="1044432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2" name="Google Shape;18812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813" name="Google Shape;18813;p41"/>
                <p:cNvGrpSpPr/>
                <p:nvPr/>
              </p:nvGrpSpPr>
              <p:grpSpPr>
                <a:xfrm flipH="1" rot="10800000">
                  <a:off x="7519532" y="-281971"/>
                  <a:ext cx="1513878" cy="1702433"/>
                  <a:chOff x="1353882" y="847750"/>
                  <a:chExt cx="1513878" cy="1702433"/>
                </a:xfrm>
              </p:grpSpPr>
              <p:sp>
                <p:nvSpPr>
                  <p:cNvPr id="18814" name="Google Shape;18814;p41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5" name="Google Shape;18815;p41"/>
                  <p:cNvSpPr/>
                  <p:nvPr/>
                </p:nvSpPr>
                <p:spPr>
                  <a:xfrm>
                    <a:off x="1353882" y="2507646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6" name="Google Shape;18816;p41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7" name="Google Shape;18817;p41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8" name="Google Shape;18818;p41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19" name="Google Shape;18819;p41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0" name="Google Shape;18820;p41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1" name="Google Shape;18821;p41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2" name="Google Shape;18822;p41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3" name="Google Shape;18823;p41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4" name="Google Shape;18824;p41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5" name="Google Shape;18825;p41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6" name="Google Shape;18826;p41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7" name="Google Shape;18827;p41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28" name="Google Shape;18828;p41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8829" name="Google Shape;18829;p41"/>
            <p:cNvGrpSpPr/>
            <p:nvPr/>
          </p:nvGrpSpPr>
          <p:grpSpPr>
            <a:xfrm>
              <a:off x="-1023716" y="-428664"/>
              <a:ext cx="2584318" cy="2309601"/>
              <a:chOff x="-1023716" y="-428664"/>
              <a:chExt cx="2584318" cy="2309601"/>
            </a:xfrm>
          </p:grpSpPr>
          <p:grpSp>
            <p:nvGrpSpPr>
              <p:cNvPr id="18830" name="Google Shape;18830;p41"/>
              <p:cNvGrpSpPr/>
              <p:nvPr/>
            </p:nvGrpSpPr>
            <p:grpSpPr>
              <a:xfrm rot="1592241">
                <a:off x="-258200" y="672341"/>
                <a:ext cx="1053068" cy="564512"/>
                <a:chOff x="5206900" y="826150"/>
                <a:chExt cx="599275" cy="321250"/>
              </a:xfrm>
            </p:grpSpPr>
            <p:sp>
              <p:nvSpPr>
                <p:cNvPr id="18831" name="Google Shape;18831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2" name="Google Shape;18832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3" name="Google Shape;18833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4" name="Google Shape;18834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5" name="Google Shape;18835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6" name="Google Shape;18836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7" name="Google Shape;18837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8" name="Google Shape;18838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9" name="Google Shape;18839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0" name="Google Shape;18840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1" name="Google Shape;18841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2" name="Google Shape;18842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3" name="Google Shape;18843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4" name="Google Shape;18844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845" name="Google Shape;18845;p41"/>
              <p:cNvGrpSpPr/>
              <p:nvPr/>
            </p:nvGrpSpPr>
            <p:grpSpPr>
              <a:xfrm rot="-5278914">
                <a:off x="243973" y="1124292"/>
                <a:ext cx="525895" cy="519954"/>
                <a:chOff x="1817929" y="3898077"/>
                <a:chExt cx="566346" cy="559947"/>
              </a:xfrm>
            </p:grpSpPr>
            <p:sp>
              <p:nvSpPr>
                <p:cNvPr id="18846" name="Google Shape;18846;p41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7" name="Google Shape;18847;p41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8" name="Google Shape;18848;p41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9" name="Google Shape;18849;p41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0" name="Google Shape;18850;p41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1" name="Google Shape;18851;p41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2" name="Google Shape;18852;p41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3" name="Google Shape;18853;p41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4" name="Google Shape;18854;p41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855" name="Google Shape;18855;p41"/>
              <p:cNvGrpSpPr/>
              <p:nvPr/>
            </p:nvGrpSpPr>
            <p:grpSpPr>
              <a:xfrm rot="6049405">
                <a:off x="691585" y="974357"/>
                <a:ext cx="358082" cy="375937"/>
                <a:chOff x="1063586" y="401894"/>
                <a:chExt cx="262134" cy="275226"/>
              </a:xfrm>
            </p:grpSpPr>
            <p:sp>
              <p:nvSpPr>
                <p:cNvPr id="18856" name="Google Shape;18856;p41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7" name="Google Shape;18857;p41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8" name="Google Shape;18858;p41"/>
                <p:cNvSpPr/>
                <p:nvPr/>
              </p:nvSpPr>
              <p:spPr>
                <a:xfrm>
                  <a:off x="1146109" y="401894"/>
                  <a:ext cx="171173" cy="146520"/>
                </a:xfrm>
                <a:custGeom>
                  <a:rect b="b" l="l" r="r" t="t"/>
                  <a:pathLst>
                    <a:path extrusionOk="0" h="4945" w="5777">
                      <a:moveTo>
                        <a:pt x="512" y="2352"/>
                      </a:moveTo>
                      <a:cubicBezTo>
                        <a:pt x="976" y="3104"/>
                        <a:pt x="1536" y="3792"/>
                        <a:pt x="2160" y="4400"/>
                      </a:cubicBezTo>
                      <a:cubicBezTo>
                        <a:pt x="2320" y="4576"/>
                        <a:pt x="2512" y="4704"/>
                        <a:pt x="2736" y="4800"/>
                      </a:cubicBezTo>
                      <a:cubicBezTo>
                        <a:pt x="3152" y="4944"/>
                        <a:pt x="3616" y="4752"/>
                        <a:pt x="4032" y="4560"/>
                      </a:cubicBezTo>
                      <a:lnTo>
                        <a:pt x="5008" y="4096"/>
                      </a:lnTo>
                      <a:cubicBezTo>
                        <a:pt x="5185" y="4016"/>
                        <a:pt x="5345" y="3920"/>
                        <a:pt x="5473" y="3792"/>
                      </a:cubicBezTo>
                      <a:cubicBezTo>
                        <a:pt x="5729" y="3536"/>
                        <a:pt x="5761" y="3136"/>
                        <a:pt x="5761" y="2784"/>
                      </a:cubicBezTo>
                      <a:cubicBezTo>
                        <a:pt x="5777" y="2288"/>
                        <a:pt x="5777" y="1728"/>
                        <a:pt x="5457" y="1360"/>
                      </a:cubicBezTo>
                      <a:cubicBezTo>
                        <a:pt x="5249" y="1136"/>
                        <a:pt x="4992" y="976"/>
                        <a:pt x="4704" y="880"/>
                      </a:cubicBezTo>
                      <a:cubicBezTo>
                        <a:pt x="3680" y="416"/>
                        <a:pt x="2528" y="0"/>
                        <a:pt x="1408" y="432"/>
                      </a:cubicBezTo>
                      <a:cubicBezTo>
                        <a:pt x="592" y="752"/>
                        <a:pt x="0" y="1520"/>
                        <a:pt x="512" y="23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859" name="Google Shape;18859;p41"/>
              <p:cNvGrpSpPr/>
              <p:nvPr/>
            </p:nvGrpSpPr>
            <p:grpSpPr>
              <a:xfrm flipH="1" rot="4249513">
                <a:off x="-581153" y="-346492"/>
                <a:ext cx="1699191" cy="2145257"/>
                <a:chOff x="146217" y="2712579"/>
                <a:chExt cx="1552966" cy="1960401"/>
              </a:xfrm>
            </p:grpSpPr>
            <p:grpSp>
              <p:nvGrpSpPr>
                <p:cNvPr id="18860" name="Google Shape;18860;p4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861" name="Google Shape;18861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2" name="Google Shape;18862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3" name="Google Shape;18863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4" name="Google Shape;18864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5" name="Google Shape;18865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6" name="Google Shape;18866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7" name="Google Shape;18867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8" name="Google Shape;18868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69" name="Google Shape;18869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0" name="Google Shape;18870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1" name="Google Shape;18871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2" name="Google Shape;18872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3" name="Google Shape;18873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4" name="Google Shape;18874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875" name="Google Shape;18875;p4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876" name="Google Shape;18876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7" name="Google Shape;18877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8" name="Google Shape;18878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79" name="Google Shape;18879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0" name="Google Shape;18880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1" name="Google Shape;18881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2" name="Google Shape;18882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3" name="Google Shape;18883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4" name="Google Shape;18884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5" name="Google Shape;18885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6" name="Google Shape;18886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7" name="Google Shape;18887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8" name="Google Shape;18888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89" name="Google Shape;18889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890" name="Google Shape;18890;p4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891" name="Google Shape;18891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2" name="Google Shape;18892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3" name="Google Shape;18893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4" name="Google Shape;18894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5" name="Google Shape;18895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6" name="Google Shape;18896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7" name="Google Shape;18897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8" name="Google Shape;18898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899" name="Google Shape;18899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0" name="Google Shape;18900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1" name="Google Shape;18901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2" name="Google Shape;18902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3" name="Google Shape;18903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04" name="Google Shape;18904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8905" name="Google Shape;18905;p41"/>
            <p:cNvGrpSpPr/>
            <p:nvPr/>
          </p:nvGrpSpPr>
          <p:grpSpPr>
            <a:xfrm>
              <a:off x="7873249" y="56844"/>
              <a:ext cx="1560858" cy="1537998"/>
              <a:chOff x="1723600" y="1764850"/>
              <a:chExt cx="374675" cy="369223"/>
            </a:xfrm>
          </p:grpSpPr>
          <p:sp>
            <p:nvSpPr>
              <p:cNvPr id="18906" name="Google Shape;18906;p41"/>
              <p:cNvSpPr/>
              <p:nvPr/>
            </p:nvSpPr>
            <p:spPr>
              <a:xfrm>
                <a:off x="1726326" y="1764850"/>
                <a:ext cx="369223" cy="369223"/>
              </a:xfrm>
              <a:custGeom>
                <a:rect b="b" l="l" r="r" t="t"/>
                <a:pathLst>
                  <a:path extrusionOk="0" h="4876" w="4876">
                    <a:moveTo>
                      <a:pt x="2432" y="0"/>
                    </a:moveTo>
                    <a:cubicBezTo>
                      <a:pt x="1089" y="0"/>
                      <a:pt x="1" y="1089"/>
                      <a:pt x="1" y="2431"/>
                    </a:cubicBezTo>
                    <a:cubicBezTo>
                      <a:pt x="1" y="3786"/>
                      <a:pt x="1089" y="4875"/>
                      <a:pt x="2432" y="4875"/>
                    </a:cubicBezTo>
                    <a:cubicBezTo>
                      <a:pt x="3787" y="4875"/>
                      <a:pt x="4876" y="3786"/>
                      <a:pt x="4876" y="2431"/>
                    </a:cubicBezTo>
                    <a:cubicBezTo>
                      <a:pt x="4876" y="1089"/>
                      <a:pt x="3787" y="0"/>
                      <a:pt x="2432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7" name="Google Shape;18907;p41"/>
              <p:cNvSpPr/>
              <p:nvPr/>
            </p:nvSpPr>
            <p:spPr>
              <a:xfrm>
                <a:off x="1723600" y="1778783"/>
                <a:ext cx="374675" cy="341357"/>
              </a:xfrm>
              <a:custGeom>
                <a:rect b="b" l="l" r="r" t="t"/>
                <a:pathLst>
                  <a:path extrusionOk="0" h="4508" w="4948">
                    <a:moveTo>
                      <a:pt x="2480" y="0"/>
                    </a:moveTo>
                    <a:cubicBezTo>
                      <a:pt x="1456" y="0"/>
                      <a:pt x="530" y="700"/>
                      <a:pt x="291" y="1739"/>
                    </a:cubicBezTo>
                    <a:cubicBezTo>
                      <a:pt x="0" y="2949"/>
                      <a:pt x="750" y="4159"/>
                      <a:pt x="1960" y="4449"/>
                    </a:cubicBezTo>
                    <a:cubicBezTo>
                      <a:pt x="2130" y="4488"/>
                      <a:pt x="2301" y="4507"/>
                      <a:pt x="2468" y="4507"/>
                    </a:cubicBezTo>
                    <a:cubicBezTo>
                      <a:pt x="3492" y="4507"/>
                      <a:pt x="4420" y="3807"/>
                      <a:pt x="4670" y="2768"/>
                    </a:cubicBezTo>
                    <a:cubicBezTo>
                      <a:pt x="4948" y="1558"/>
                      <a:pt x="4198" y="348"/>
                      <a:pt x="2988" y="58"/>
                    </a:cubicBezTo>
                    <a:cubicBezTo>
                      <a:pt x="2818" y="19"/>
                      <a:pt x="2648" y="0"/>
                      <a:pt x="24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8" name="Google Shape;18908;p41"/>
              <p:cNvSpPr/>
              <p:nvPr/>
            </p:nvSpPr>
            <p:spPr>
              <a:xfrm>
                <a:off x="1769412" y="1810359"/>
                <a:ext cx="237390" cy="144554"/>
              </a:xfrm>
              <a:custGeom>
                <a:rect b="b" l="l" r="r" t="t"/>
                <a:pathLst>
                  <a:path extrusionOk="0" h="1909" w="3135">
                    <a:moveTo>
                      <a:pt x="1811" y="1"/>
                    </a:moveTo>
                    <a:cubicBezTo>
                      <a:pt x="1741" y="1"/>
                      <a:pt x="1673" y="6"/>
                      <a:pt x="1609" y="16"/>
                    </a:cubicBezTo>
                    <a:cubicBezTo>
                      <a:pt x="1004" y="101"/>
                      <a:pt x="375" y="718"/>
                      <a:pt x="109" y="1238"/>
                    </a:cubicBezTo>
                    <a:cubicBezTo>
                      <a:pt x="24" y="1371"/>
                      <a:pt x="0" y="1528"/>
                      <a:pt x="36" y="1685"/>
                    </a:cubicBezTo>
                    <a:cubicBezTo>
                      <a:pt x="98" y="1836"/>
                      <a:pt x="270" y="1908"/>
                      <a:pt x="443" y="1908"/>
                    </a:cubicBezTo>
                    <a:cubicBezTo>
                      <a:pt x="507" y="1908"/>
                      <a:pt x="571" y="1898"/>
                      <a:pt x="629" y="1879"/>
                    </a:cubicBezTo>
                    <a:cubicBezTo>
                      <a:pt x="835" y="1770"/>
                      <a:pt x="1016" y="1637"/>
                      <a:pt x="1186" y="1492"/>
                    </a:cubicBezTo>
                    <a:cubicBezTo>
                      <a:pt x="1327" y="1378"/>
                      <a:pt x="1506" y="1287"/>
                      <a:pt x="1681" y="1287"/>
                    </a:cubicBezTo>
                    <a:cubicBezTo>
                      <a:pt x="1730" y="1287"/>
                      <a:pt x="1779" y="1294"/>
                      <a:pt x="1827" y="1310"/>
                    </a:cubicBezTo>
                    <a:cubicBezTo>
                      <a:pt x="1936" y="1347"/>
                      <a:pt x="2032" y="1431"/>
                      <a:pt x="2141" y="1468"/>
                    </a:cubicBezTo>
                    <a:cubicBezTo>
                      <a:pt x="2208" y="1489"/>
                      <a:pt x="2275" y="1499"/>
                      <a:pt x="2340" y="1499"/>
                    </a:cubicBezTo>
                    <a:cubicBezTo>
                      <a:pt x="2608" y="1499"/>
                      <a:pt x="2852" y="1329"/>
                      <a:pt x="2940" y="1056"/>
                    </a:cubicBezTo>
                    <a:cubicBezTo>
                      <a:pt x="3134" y="364"/>
                      <a:pt x="2401" y="1"/>
                      <a:pt x="1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09" name="Google Shape;18909;p41"/>
              <p:cNvSpPr/>
              <p:nvPr/>
            </p:nvSpPr>
            <p:spPr>
              <a:xfrm>
                <a:off x="1777666" y="1979977"/>
                <a:ext cx="71482" cy="62925"/>
              </a:xfrm>
              <a:custGeom>
                <a:rect b="b" l="l" r="r" t="t"/>
                <a:pathLst>
                  <a:path extrusionOk="0" h="831" w="944">
                    <a:moveTo>
                      <a:pt x="650" y="1"/>
                    </a:moveTo>
                    <a:cubicBezTo>
                      <a:pt x="611" y="1"/>
                      <a:pt x="571" y="9"/>
                      <a:pt x="532" y="26"/>
                    </a:cubicBezTo>
                    <a:cubicBezTo>
                      <a:pt x="423" y="62"/>
                      <a:pt x="327" y="123"/>
                      <a:pt x="242" y="195"/>
                    </a:cubicBezTo>
                    <a:lnTo>
                      <a:pt x="169" y="340"/>
                    </a:lnTo>
                    <a:cubicBezTo>
                      <a:pt x="36" y="413"/>
                      <a:pt x="0" y="570"/>
                      <a:pt x="85" y="691"/>
                    </a:cubicBezTo>
                    <a:cubicBezTo>
                      <a:pt x="155" y="782"/>
                      <a:pt x="259" y="830"/>
                      <a:pt x="375" y="830"/>
                    </a:cubicBezTo>
                    <a:cubicBezTo>
                      <a:pt x="399" y="830"/>
                      <a:pt x="423" y="828"/>
                      <a:pt x="448" y="824"/>
                    </a:cubicBezTo>
                    <a:cubicBezTo>
                      <a:pt x="581" y="788"/>
                      <a:pt x="702" y="715"/>
                      <a:pt x="786" y="607"/>
                    </a:cubicBezTo>
                    <a:cubicBezTo>
                      <a:pt x="847" y="534"/>
                      <a:pt x="895" y="437"/>
                      <a:pt x="919" y="340"/>
                    </a:cubicBezTo>
                    <a:cubicBezTo>
                      <a:pt x="944" y="244"/>
                      <a:pt x="907" y="147"/>
                      <a:pt x="847" y="74"/>
                    </a:cubicBezTo>
                    <a:cubicBezTo>
                      <a:pt x="792" y="27"/>
                      <a:pt x="722" y="1"/>
                      <a:pt x="6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10" name="Google Shape;18910;p41"/>
              <p:cNvSpPr/>
              <p:nvPr/>
            </p:nvSpPr>
            <p:spPr>
              <a:xfrm>
                <a:off x="1886632" y="1910994"/>
                <a:ext cx="176888" cy="176358"/>
              </a:xfrm>
              <a:custGeom>
                <a:rect b="b" l="l" r="r" t="t"/>
                <a:pathLst>
                  <a:path extrusionOk="0" h="2329" w="2336">
                    <a:moveTo>
                      <a:pt x="1934" y="0"/>
                    </a:moveTo>
                    <a:cubicBezTo>
                      <a:pt x="1761" y="0"/>
                      <a:pt x="1579" y="128"/>
                      <a:pt x="1464" y="272"/>
                    </a:cubicBezTo>
                    <a:cubicBezTo>
                      <a:pt x="1319" y="453"/>
                      <a:pt x="1198" y="671"/>
                      <a:pt x="1005" y="792"/>
                    </a:cubicBezTo>
                    <a:cubicBezTo>
                      <a:pt x="934" y="832"/>
                      <a:pt x="863" y="846"/>
                      <a:pt x="795" y="846"/>
                    </a:cubicBezTo>
                    <a:cubicBezTo>
                      <a:pt x="669" y="846"/>
                      <a:pt x="547" y="801"/>
                      <a:pt x="434" y="801"/>
                    </a:cubicBezTo>
                    <a:cubicBezTo>
                      <a:pt x="389" y="801"/>
                      <a:pt x="345" y="808"/>
                      <a:pt x="303" y="828"/>
                    </a:cubicBezTo>
                    <a:cubicBezTo>
                      <a:pt x="97" y="925"/>
                      <a:pt x="1" y="1421"/>
                      <a:pt x="1" y="1614"/>
                    </a:cubicBezTo>
                    <a:cubicBezTo>
                      <a:pt x="1" y="1917"/>
                      <a:pt x="194" y="2195"/>
                      <a:pt x="484" y="2304"/>
                    </a:cubicBezTo>
                    <a:cubicBezTo>
                      <a:pt x="543" y="2321"/>
                      <a:pt x="602" y="2329"/>
                      <a:pt x="661" y="2329"/>
                    </a:cubicBezTo>
                    <a:cubicBezTo>
                      <a:pt x="898" y="2329"/>
                      <a:pt x="1138" y="2205"/>
                      <a:pt x="1331" y="2050"/>
                    </a:cubicBezTo>
                    <a:cubicBezTo>
                      <a:pt x="1730" y="1747"/>
                      <a:pt x="2033" y="1336"/>
                      <a:pt x="2226" y="876"/>
                    </a:cubicBezTo>
                    <a:cubicBezTo>
                      <a:pt x="2299" y="731"/>
                      <a:pt x="2335" y="562"/>
                      <a:pt x="2323" y="405"/>
                    </a:cubicBezTo>
                    <a:cubicBezTo>
                      <a:pt x="2311" y="235"/>
                      <a:pt x="2214" y="90"/>
                      <a:pt x="2069" y="30"/>
                    </a:cubicBezTo>
                    <a:cubicBezTo>
                      <a:pt x="2026" y="9"/>
                      <a:pt x="1980" y="0"/>
                      <a:pt x="19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11" name="Google Shape;18911;p41"/>
            <p:cNvGrpSpPr/>
            <p:nvPr/>
          </p:nvGrpSpPr>
          <p:grpSpPr>
            <a:xfrm>
              <a:off x="7160393" y="603877"/>
              <a:ext cx="2598859" cy="4611801"/>
              <a:chOff x="7160393" y="603877"/>
              <a:chExt cx="2598859" cy="4611801"/>
            </a:xfrm>
          </p:grpSpPr>
          <p:grpSp>
            <p:nvGrpSpPr>
              <p:cNvPr id="18912" name="Google Shape;18912;p41"/>
              <p:cNvGrpSpPr/>
              <p:nvPr/>
            </p:nvGrpSpPr>
            <p:grpSpPr>
              <a:xfrm rot="1592241">
                <a:off x="7231025" y="2817266"/>
                <a:ext cx="1053068" cy="564512"/>
                <a:chOff x="5206900" y="826150"/>
                <a:chExt cx="599275" cy="321250"/>
              </a:xfrm>
            </p:grpSpPr>
            <p:sp>
              <p:nvSpPr>
                <p:cNvPr id="18913" name="Google Shape;18913;p41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4" name="Google Shape;18914;p41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5" name="Google Shape;18915;p41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6" name="Google Shape;18916;p41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7" name="Google Shape;18917;p41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8" name="Google Shape;18918;p41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9" name="Google Shape;18919;p41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0" name="Google Shape;18920;p41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1" name="Google Shape;18921;p41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2" name="Google Shape;18922;p41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3" name="Google Shape;18923;p41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4" name="Google Shape;18924;p41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5" name="Google Shape;18925;p41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6" name="Google Shape;18926;p41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927" name="Google Shape;18927;p41"/>
              <p:cNvGrpSpPr/>
              <p:nvPr/>
            </p:nvGrpSpPr>
            <p:grpSpPr>
              <a:xfrm rot="-5278914">
                <a:off x="8685048" y="2776317"/>
                <a:ext cx="525895" cy="519954"/>
                <a:chOff x="1817929" y="3898077"/>
                <a:chExt cx="566346" cy="559947"/>
              </a:xfrm>
            </p:grpSpPr>
            <p:sp>
              <p:nvSpPr>
                <p:cNvPr id="18928" name="Google Shape;18928;p41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9" name="Google Shape;18929;p41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0" name="Google Shape;18930;p41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1" name="Google Shape;18931;p41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2" name="Google Shape;18932;p41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3" name="Google Shape;18933;p41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4" name="Google Shape;18934;p41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5" name="Google Shape;18935;p41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6" name="Google Shape;18936;p41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8937" name="Google Shape;18937;p41"/>
              <p:cNvGrpSpPr/>
              <p:nvPr/>
            </p:nvGrpSpPr>
            <p:grpSpPr>
              <a:xfrm flipH="1" rot="-10148886">
                <a:off x="7873320" y="744657"/>
                <a:ext cx="1699204" cy="2145391"/>
                <a:chOff x="146217" y="2712579"/>
                <a:chExt cx="1552966" cy="1960401"/>
              </a:xfrm>
            </p:grpSpPr>
            <p:grpSp>
              <p:nvGrpSpPr>
                <p:cNvPr id="18938" name="Google Shape;18938;p4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939" name="Google Shape;18939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0" name="Google Shape;18940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1" name="Google Shape;18941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2" name="Google Shape;18942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3" name="Google Shape;18943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4" name="Google Shape;18944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5" name="Google Shape;18945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6" name="Google Shape;18946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7" name="Google Shape;18947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8" name="Google Shape;18948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49" name="Google Shape;18949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0" name="Google Shape;18950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1" name="Google Shape;18951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2" name="Google Shape;18952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953" name="Google Shape;18953;p4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8954" name="Google Shape;18954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5" name="Google Shape;18955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6" name="Google Shape;18956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7" name="Google Shape;18957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8" name="Google Shape;18958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59" name="Google Shape;18959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0" name="Google Shape;18960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1" name="Google Shape;18961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2" name="Google Shape;18962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3" name="Google Shape;18963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4" name="Google Shape;18964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5" name="Google Shape;18965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6" name="Google Shape;18966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67" name="Google Shape;18967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968" name="Google Shape;18968;p4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8969" name="Google Shape;18969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0" name="Google Shape;18970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1" name="Google Shape;18971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2" name="Google Shape;18972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3" name="Google Shape;18973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4" name="Google Shape;18974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5" name="Google Shape;18975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6" name="Google Shape;18976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7" name="Google Shape;18977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8" name="Google Shape;18978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79" name="Google Shape;18979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0" name="Google Shape;18980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1" name="Google Shape;18981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2" name="Google Shape;18982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8983" name="Google Shape;18983;p41"/>
              <p:cNvGrpSpPr/>
              <p:nvPr/>
            </p:nvGrpSpPr>
            <p:grpSpPr>
              <a:xfrm flipH="1">
                <a:off x="7686589" y="3070216"/>
                <a:ext cx="1699255" cy="2145463"/>
                <a:chOff x="146217" y="2712579"/>
                <a:chExt cx="1552966" cy="1960401"/>
              </a:xfrm>
            </p:grpSpPr>
            <p:grpSp>
              <p:nvGrpSpPr>
                <p:cNvPr id="18984" name="Google Shape;18984;p4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8985" name="Google Shape;18985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6" name="Google Shape;18986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7" name="Google Shape;18987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8" name="Google Shape;18988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89" name="Google Shape;18989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0" name="Google Shape;18990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1" name="Google Shape;18991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2" name="Google Shape;18992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3" name="Google Shape;18993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4" name="Google Shape;18994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5" name="Google Shape;18995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6" name="Google Shape;18996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7" name="Google Shape;18997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98" name="Google Shape;18998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999" name="Google Shape;18999;p4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000" name="Google Shape;19000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1" name="Google Shape;19001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2" name="Google Shape;19002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3" name="Google Shape;19003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4" name="Google Shape;19004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5" name="Google Shape;19005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6" name="Google Shape;19006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7" name="Google Shape;19007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8" name="Google Shape;19008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09" name="Google Shape;19009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0" name="Google Shape;19010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1" name="Google Shape;19011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2" name="Google Shape;19012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3" name="Google Shape;19013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014" name="Google Shape;19014;p4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015" name="Google Shape;19015;p4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6" name="Google Shape;19016;p4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7" name="Google Shape;19017;p4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8" name="Google Shape;19018;p4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19" name="Google Shape;19019;p4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0" name="Google Shape;19020;p4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1" name="Google Shape;19021;p4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2" name="Google Shape;19022;p4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3" name="Google Shape;19023;p4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4" name="Google Shape;19024;p4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5" name="Google Shape;19025;p4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6" name="Google Shape;19026;p4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7" name="Google Shape;19027;p4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28" name="Google Shape;19028;p4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19029" name="Google Shape;19029;p4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030" name="Google Shape;19030;p41"/>
          <p:cNvSpPr txBox="1"/>
          <p:nvPr>
            <p:ph idx="1" type="body"/>
          </p:nvPr>
        </p:nvSpPr>
        <p:spPr>
          <a:xfrm>
            <a:off x="1917300" y="3776750"/>
            <a:ext cx="53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4_1">
    <p:spTree>
      <p:nvGrpSpPr>
        <p:cNvPr id="19031" name="Shape 19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32" name="Google Shape;19032;p4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033" name="Google Shape;19033;p4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034" name="Google Shape;19034;p4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9035" name="Google Shape;19035;p4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6" name="Google Shape;19036;p4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7" name="Google Shape;19037;p4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8" name="Google Shape;19038;p4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39" name="Google Shape;19039;p4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0" name="Google Shape;19040;p4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1" name="Google Shape;19041;p4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2" name="Google Shape;19042;p4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3" name="Google Shape;19043;p4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4" name="Google Shape;19044;p4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5" name="Google Shape;19045;p4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6" name="Google Shape;19046;p4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7" name="Google Shape;19047;p4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8" name="Google Shape;19048;p4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9" name="Google Shape;19049;p4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0" name="Google Shape;19050;p4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1" name="Google Shape;19051;p4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2" name="Google Shape;19052;p4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3" name="Google Shape;19053;p4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4" name="Google Shape;19054;p4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5" name="Google Shape;19055;p4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6" name="Google Shape;19056;p4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7" name="Google Shape;19057;p4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8" name="Google Shape;19058;p4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9" name="Google Shape;19059;p4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060" name="Google Shape;19060;p4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9061" name="Google Shape;19061;p4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2" name="Google Shape;19062;p4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3" name="Google Shape;19063;p4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4" name="Google Shape;19064;p4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5" name="Google Shape;19065;p4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6" name="Google Shape;19066;p4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7" name="Google Shape;19067;p4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8" name="Google Shape;19068;p4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9" name="Google Shape;19069;p4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0" name="Google Shape;19070;p4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1" name="Google Shape;19071;p4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2" name="Google Shape;19072;p4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3" name="Google Shape;19073;p4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4" name="Google Shape;19074;p4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5" name="Google Shape;19075;p4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6" name="Google Shape;19076;p4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7" name="Google Shape;19077;p4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8" name="Google Shape;19078;p4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9" name="Google Shape;19079;p4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0" name="Google Shape;19080;p4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1" name="Google Shape;19081;p4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2" name="Google Shape;19082;p4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3" name="Google Shape;19083;p4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4" name="Google Shape;19084;p4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5" name="Google Shape;19085;p4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6" name="Google Shape;19086;p4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087" name="Google Shape;19087;p4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8" name="Google Shape;19088;p4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9" name="Google Shape;19089;p4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0" name="Google Shape;19090;p4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1" name="Google Shape;19091;p4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2" name="Google Shape;19092;p4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3" name="Google Shape;19093;p4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4" name="Google Shape;19094;p4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5" name="Google Shape;19095;p4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6" name="Google Shape;19096;p4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7" name="Google Shape;19097;p4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8" name="Google Shape;19098;p4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9" name="Google Shape;19099;p4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0" name="Google Shape;19100;p4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1" name="Google Shape;19101;p4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2" name="Google Shape;19102;p4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3" name="Google Shape;19103;p4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4" name="Google Shape;19104;p4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5" name="Google Shape;19105;p4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6" name="Google Shape;19106;p4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7" name="Google Shape;19107;p4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8" name="Google Shape;19108;p4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9" name="Google Shape;19109;p4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0" name="Google Shape;19110;p4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1" name="Google Shape;19111;p4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2" name="Google Shape;19112;p4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3" name="Google Shape;19113;p4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4" name="Google Shape;19114;p4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5" name="Google Shape;19115;p4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6" name="Google Shape;19116;p4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7" name="Google Shape;19117;p4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8" name="Google Shape;19118;p4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9" name="Google Shape;19119;p4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0" name="Google Shape;19120;p4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1" name="Google Shape;19121;p4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2" name="Google Shape;19122;p4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3" name="Google Shape;19123;p4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4" name="Google Shape;19124;p4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5" name="Google Shape;19125;p4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6" name="Google Shape;19126;p4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7" name="Google Shape;19127;p4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8" name="Google Shape;19128;p4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9" name="Google Shape;19129;p4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0" name="Google Shape;19130;p4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1" name="Google Shape;19131;p4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2" name="Google Shape;19132;p4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3" name="Google Shape;19133;p4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4" name="Google Shape;19134;p4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5" name="Google Shape;19135;p4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6" name="Google Shape;19136;p4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7" name="Google Shape;19137;p4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8" name="Google Shape;19138;p4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9" name="Google Shape;19139;p4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0" name="Google Shape;19140;p4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1" name="Google Shape;19141;p4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2" name="Google Shape;19142;p4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3" name="Google Shape;19143;p4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4" name="Google Shape;19144;p4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5" name="Google Shape;19145;p4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6" name="Google Shape;19146;p4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7" name="Google Shape;19147;p4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8" name="Google Shape;19148;p4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9" name="Google Shape;19149;p4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0" name="Google Shape;19150;p4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1" name="Google Shape;19151;p4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2" name="Google Shape;19152;p4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3" name="Google Shape;19153;p4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4" name="Google Shape;19154;p4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5" name="Google Shape;19155;p4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6" name="Google Shape;19156;p4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7" name="Google Shape;19157;p4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8" name="Google Shape;19158;p4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9" name="Google Shape;19159;p4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0" name="Google Shape;19160;p4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1" name="Google Shape;19161;p4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2" name="Google Shape;19162;p4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3" name="Google Shape;19163;p4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4" name="Google Shape;19164;p4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5" name="Google Shape;19165;p4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6" name="Google Shape;19166;p4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7" name="Google Shape;19167;p4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8" name="Google Shape;19168;p4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9" name="Google Shape;19169;p4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0" name="Google Shape;19170;p4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1" name="Google Shape;19171;p4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2" name="Google Shape;19172;p4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3" name="Google Shape;19173;p4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4" name="Google Shape;19174;p4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5" name="Google Shape;19175;p4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6" name="Google Shape;19176;p4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7" name="Google Shape;19177;p4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8" name="Google Shape;19178;p4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9" name="Google Shape;19179;p4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0" name="Google Shape;19180;p4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1" name="Google Shape;19181;p4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2" name="Google Shape;19182;p4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3" name="Google Shape;19183;p4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4" name="Google Shape;19184;p4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5" name="Google Shape;19185;p4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6" name="Google Shape;19186;p4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187" name="Google Shape;19187;p4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9188" name="Google Shape;19188;p4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9" name="Google Shape;19189;p4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0" name="Google Shape;19190;p4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1" name="Google Shape;19191;p4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2" name="Google Shape;19192;p4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3" name="Google Shape;19193;p4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4" name="Google Shape;19194;p4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5" name="Google Shape;19195;p4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6" name="Google Shape;19196;p4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7" name="Google Shape;19197;p4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8" name="Google Shape;19198;p4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9" name="Google Shape;19199;p4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0" name="Google Shape;19200;p4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1" name="Google Shape;19201;p4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2" name="Google Shape;19202;p4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3" name="Google Shape;19203;p4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4" name="Google Shape;19204;p4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5" name="Google Shape;19205;p4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6" name="Google Shape;19206;p4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7" name="Google Shape;19207;p4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8" name="Google Shape;19208;p4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9" name="Google Shape;19209;p4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0" name="Google Shape;19210;p4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1" name="Google Shape;19211;p4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2" name="Google Shape;19212;p4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3" name="Google Shape;19213;p4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214" name="Google Shape;19214;p4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5" name="Google Shape;19215;p4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6" name="Google Shape;19216;p4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7" name="Google Shape;19217;p4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8" name="Google Shape;19218;p4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19" name="Google Shape;19219;p4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220" name="Google Shape;19220;p4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1" name="Google Shape;19221;p4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2" name="Google Shape;19222;p4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3" name="Google Shape;19223;p4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4" name="Google Shape;19224;p4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5" name="Google Shape;19225;p4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6" name="Google Shape;19226;p4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7" name="Google Shape;19227;p4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8" name="Google Shape;19228;p4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9" name="Google Shape;19229;p4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0" name="Google Shape;19230;p4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1" name="Google Shape;19231;p4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2" name="Google Shape;19232;p4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3" name="Google Shape;19233;p4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4" name="Google Shape;19234;p4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5" name="Google Shape;19235;p4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6" name="Google Shape;19236;p4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7" name="Google Shape;19237;p4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8" name="Google Shape;19238;p4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9" name="Google Shape;19239;p4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0" name="Google Shape;19240;p4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1" name="Google Shape;19241;p4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2" name="Google Shape;19242;p4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3" name="Google Shape;19243;p4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4" name="Google Shape;19244;p4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5" name="Google Shape;19245;p4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246" name="Google Shape;19246;p4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47" name="Google Shape;19247;p4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9248" name="Google Shape;19248;p4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9" name="Google Shape;19249;p4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0" name="Google Shape;19250;p4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1" name="Google Shape;19251;p4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2" name="Google Shape;19252;p4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3" name="Google Shape;19253;p4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4" name="Google Shape;19254;p4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5" name="Google Shape;19255;p4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6" name="Google Shape;19256;p4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7" name="Google Shape;19257;p4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8" name="Google Shape;19258;p4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9" name="Google Shape;19259;p4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0" name="Google Shape;19260;p4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1" name="Google Shape;19261;p4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2" name="Google Shape;19262;p4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3" name="Google Shape;19263;p4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4" name="Google Shape;19264;p4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5" name="Google Shape;19265;p4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6" name="Google Shape;19266;p4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7" name="Google Shape;19267;p4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8" name="Google Shape;19268;p4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9" name="Google Shape;19269;p4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0" name="Google Shape;19270;p4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1" name="Google Shape;19271;p4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2" name="Google Shape;19272;p4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3" name="Google Shape;19273;p4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274" name="Google Shape;19274;p4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275" name="Google Shape;19275;p42"/>
          <p:cNvSpPr txBox="1"/>
          <p:nvPr>
            <p:ph idx="1" type="body"/>
          </p:nvPr>
        </p:nvSpPr>
        <p:spPr>
          <a:xfrm>
            <a:off x="713225" y="1062350"/>
            <a:ext cx="3747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276" name="Google Shape;19276;p42"/>
          <p:cNvSpPr txBox="1"/>
          <p:nvPr>
            <p:ph idx="2" type="body"/>
          </p:nvPr>
        </p:nvSpPr>
        <p:spPr>
          <a:xfrm>
            <a:off x="4683725" y="1062350"/>
            <a:ext cx="3747000" cy="3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4_1_1">
    <p:spTree>
      <p:nvGrpSpPr>
        <p:cNvPr id="19277" name="Shape 19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78" name="Google Shape;19278;p4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279" name="Google Shape;19279;p4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80" name="Google Shape;19280;p4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9281" name="Google Shape;19281;p4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2" name="Google Shape;19282;p4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3" name="Google Shape;19283;p4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4" name="Google Shape;19284;p4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5" name="Google Shape;19285;p4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6" name="Google Shape;19286;p4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7" name="Google Shape;19287;p4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8" name="Google Shape;19288;p4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9" name="Google Shape;19289;p4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0" name="Google Shape;19290;p4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1" name="Google Shape;19291;p4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2" name="Google Shape;19292;p4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3" name="Google Shape;19293;p4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4" name="Google Shape;19294;p4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5" name="Google Shape;19295;p4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6" name="Google Shape;19296;p4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7" name="Google Shape;19297;p4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8" name="Google Shape;19298;p4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9" name="Google Shape;19299;p4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0" name="Google Shape;19300;p4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1" name="Google Shape;19301;p4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2" name="Google Shape;19302;p4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3" name="Google Shape;19303;p4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4" name="Google Shape;19304;p4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5" name="Google Shape;19305;p4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06" name="Google Shape;19306;p4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9307" name="Google Shape;19307;p4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8" name="Google Shape;19308;p4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9" name="Google Shape;19309;p4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0" name="Google Shape;19310;p4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1" name="Google Shape;19311;p4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2" name="Google Shape;19312;p4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3" name="Google Shape;19313;p4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4" name="Google Shape;19314;p4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5" name="Google Shape;19315;p4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6" name="Google Shape;19316;p4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7" name="Google Shape;19317;p4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8" name="Google Shape;19318;p4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9" name="Google Shape;19319;p4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0" name="Google Shape;19320;p4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1" name="Google Shape;19321;p4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2" name="Google Shape;19322;p4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3" name="Google Shape;19323;p4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4" name="Google Shape;19324;p4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5" name="Google Shape;19325;p4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6" name="Google Shape;19326;p4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7" name="Google Shape;19327;p4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8" name="Google Shape;19328;p4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9" name="Google Shape;19329;p4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0" name="Google Shape;19330;p4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1" name="Google Shape;19331;p4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2" name="Google Shape;19332;p4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333" name="Google Shape;19333;p4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4" name="Google Shape;19334;p4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5" name="Google Shape;19335;p4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6" name="Google Shape;19336;p4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7" name="Google Shape;19337;p4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8" name="Google Shape;19338;p4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9" name="Google Shape;19339;p4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0" name="Google Shape;19340;p4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1" name="Google Shape;19341;p4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2" name="Google Shape;19342;p4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3" name="Google Shape;19343;p4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4" name="Google Shape;19344;p4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5" name="Google Shape;19345;p4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6" name="Google Shape;19346;p4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7" name="Google Shape;19347;p4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8" name="Google Shape;19348;p4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9" name="Google Shape;19349;p4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0" name="Google Shape;19350;p4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1" name="Google Shape;19351;p4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2" name="Google Shape;19352;p4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3" name="Google Shape;19353;p4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4" name="Google Shape;19354;p4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5" name="Google Shape;19355;p4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6" name="Google Shape;19356;p4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7" name="Google Shape;19357;p4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8" name="Google Shape;19358;p4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9" name="Google Shape;19359;p4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0" name="Google Shape;19360;p4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1" name="Google Shape;19361;p4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2" name="Google Shape;19362;p4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3" name="Google Shape;19363;p4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4" name="Google Shape;19364;p4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5" name="Google Shape;19365;p4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6" name="Google Shape;19366;p4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7" name="Google Shape;19367;p4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8" name="Google Shape;19368;p4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9" name="Google Shape;19369;p4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0" name="Google Shape;19370;p4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1" name="Google Shape;19371;p4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2" name="Google Shape;19372;p4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3" name="Google Shape;19373;p4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4" name="Google Shape;19374;p4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5" name="Google Shape;19375;p4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6" name="Google Shape;19376;p4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7" name="Google Shape;19377;p4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8" name="Google Shape;19378;p4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9" name="Google Shape;19379;p4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0" name="Google Shape;19380;p4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1" name="Google Shape;19381;p4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2" name="Google Shape;19382;p4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3" name="Google Shape;19383;p4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4" name="Google Shape;19384;p4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5" name="Google Shape;19385;p4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6" name="Google Shape;19386;p4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7" name="Google Shape;19387;p4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8" name="Google Shape;19388;p4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9" name="Google Shape;19389;p4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0" name="Google Shape;19390;p4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1" name="Google Shape;19391;p4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2" name="Google Shape;19392;p4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3" name="Google Shape;19393;p4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4" name="Google Shape;19394;p4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5" name="Google Shape;19395;p4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6" name="Google Shape;19396;p4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7" name="Google Shape;19397;p4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8" name="Google Shape;19398;p4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9" name="Google Shape;19399;p4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0" name="Google Shape;19400;p4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1" name="Google Shape;19401;p4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2" name="Google Shape;19402;p4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3" name="Google Shape;19403;p4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4" name="Google Shape;19404;p4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5" name="Google Shape;19405;p4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6" name="Google Shape;19406;p4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7" name="Google Shape;19407;p4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8" name="Google Shape;19408;p4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9" name="Google Shape;19409;p4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0" name="Google Shape;19410;p4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1" name="Google Shape;19411;p4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2" name="Google Shape;19412;p4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3" name="Google Shape;19413;p4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4" name="Google Shape;19414;p4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5" name="Google Shape;19415;p4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6" name="Google Shape;19416;p4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7" name="Google Shape;19417;p4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8" name="Google Shape;19418;p4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9" name="Google Shape;19419;p4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0" name="Google Shape;19420;p4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1" name="Google Shape;19421;p4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2" name="Google Shape;19422;p4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3" name="Google Shape;19423;p4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4" name="Google Shape;19424;p4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5" name="Google Shape;19425;p4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6" name="Google Shape;19426;p4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7" name="Google Shape;19427;p4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8" name="Google Shape;19428;p4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9" name="Google Shape;19429;p4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0" name="Google Shape;19430;p4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1" name="Google Shape;19431;p4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2" name="Google Shape;19432;p4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33" name="Google Shape;19433;p4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19434" name="Google Shape;19434;p4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5" name="Google Shape;19435;p4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6" name="Google Shape;19436;p4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7" name="Google Shape;19437;p4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8" name="Google Shape;19438;p4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9" name="Google Shape;19439;p4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0" name="Google Shape;19440;p4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1" name="Google Shape;19441;p4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2" name="Google Shape;19442;p4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3" name="Google Shape;19443;p4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4" name="Google Shape;19444;p4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5" name="Google Shape;19445;p4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6" name="Google Shape;19446;p4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7" name="Google Shape;19447;p4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8" name="Google Shape;19448;p4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9" name="Google Shape;19449;p4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0" name="Google Shape;19450;p4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1" name="Google Shape;19451;p4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2" name="Google Shape;19452;p4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3" name="Google Shape;19453;p4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4" name="Google Shape;19454;p4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5" name="Google Shape;19455;p4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6" name="Google Shape;19456;p4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7" name="Google Shape;19457;p4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8" name="Google Shape;19458;p4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9" name="Google Shape;19459;p4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460" name="Google Shape;19460;p4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1" name="Google Shape;19461;p4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2" name="Google Shape;19462;p4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3" name="Google Shape;19463;p4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4" name="Google Shape;19464;p4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65" name="Google Shape;19465;p4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19466" name="Google Shape;19466;p4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7" name="Google Shape;19467;p4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8" name="Google Shape;19468;p4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9" name="Google Shape;19469;p4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0" name="Google Shape;19470;p4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1" name="Google Shape;19471;p4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2" name="Google Shape;19472;p4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3" name="Google Shape;19473;p4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4" name="Google Shape;19474;p4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5" name="Google Shape;19475;p4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6" name="Google Shape;19476;p4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7" name="Google Shape;19477;p4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8" name="Google Shape;19478;p4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9" name="Google Shape;19479;p4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0" name="Google Shape;19480;p4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1" name="Google Shape;19481;p4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2" name="Google Shape;19482;p4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3" name="Google Shape;19483;p4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4" name="Google Shape;19484;p4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5" name="Google Shape;19485;p4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6" name="Google Shape;19486;p4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7" name="Google Shape;19487;p4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8" name="Google Shape;19488;p4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9" name="Google Shape;19489;p4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0" name="Google Shape;19490;p4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1" name="Google Shape;19491;p4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492" name="Google Shape;19492;p4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93" name="Google Shape;19493;p4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19494" name="Google Shape;19494;p4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5" name="Google Shape;19495;p4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6" name="Google Shape;19496;p4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7" name="Google Shape;19497;p4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8" name="Google Shape;19498;p4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9" name="Google Shape;19499;p4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0" name="Google Shape;19500;p4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1" name="Google Shape;19501;p4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2" name="Google Shape;19502;p4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3" name="Google Shape;19503;p4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4" name="Google Shape;19504;p4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5" name="Google Shape;19505;p4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6" name="Google Shape;19506;p4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7" name="Google Shape;19507;p4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8" name="Google Shape;19508;p4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9" name="Google Shape;19509;p4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0" name="Google Shape;19510;p4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1" name="Google Shape;19511;p4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2" name="Google Shape;19512;p4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3" name="Google Shape;19513;p4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4" name="Google Shape;19514;p4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5" name="Google Shape;19515;p4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6" name="Google Shape;19516;p4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7" name="Google Shape;19517;p4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8" name="Google Shape;19518;p4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9" name="Google Shape;19519;p4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520" name="Google Shape;19520;p43"/>
          <p:cNvGrpSpPr/>
          <p:nvPr/>
        </p:nvGrpSpPr>
        <p:grpSpPr>
          <a:xfrm>
            <a:off x="-111930" y="470425"/>
            <a:ext cx="10155759" cy="5761915"/>
            <a:chOff x="-111930" y="470425"/>
            <a:chExt cx="10155759" cy="5761915"/>
          </a:xfrm>
        </p:grpSpPr>
        <p:grpSp>
          <p:nvGrpSpPr>
            <p:cNvPr id="19521" name="Google Shape;19521;p43"/>
            <p:cNvGrpSpPr/>
            <p:nvPr/>
          </p:nvGrpSpPr>
          <p:grpSpPr>
            <a:xfrm rot="-1552544">
              <a:off x="7961925" y="3824152"/>
              <a:ext cx="1699019" cy="2144969"/>
              <a:chOff x="7367733" y="196366"/>
              <a:chExt cx="1699100" cy="2145071"/>
            </a:xfrm>
          </p:grpSpPr>
          <p:grpSp>
            <p:nvGrpSpPr>
              <p:cNvPr id="19522" name="Google Shape;19522;p43"/>
              <p:cNvGrpSpPr/>
              <p:nvPr/>
            </p:nvGrpSpPr>
            <p:grpSpPr>
              <a:xfrm flipH="1">
                <a:off x="7367733" y="196366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19523" name="Google Shape;19523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524" name="Google Shape;1952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5" name="Google Shape;1952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6" name="Google Shape;1952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7" name="Google Shape;1952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8" name="Google Shape;1952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29" name="Google Shape;1952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0" name="Google Shape;1953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1" name="Google Shape;1953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2" name="Google Shape;1953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3" name="Google Shape;1953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4" name="Google Shape;1953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5" name="Google Shape;1953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6" name="Google Shape;1953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37" name="Google Shape;1953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538" name="Google Shape;19538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539" name="Google Shape;19539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0" name="Google Shape;19540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1" name="Google Shape;19541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2" name="Google Shape;19542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3" name="Google Shape;19543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4" name="Google Shape;19544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5" name="Google Shape;19545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6" name="Google Shape;19546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7" name="Google Shape;19547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8" name="Google Shape;19548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49" name="Google Shape;19549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0" name="Google Shape;19550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1" name="Google Shape;19551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2" name="Google Shape;19552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553" name="Google Shape;19553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554" name="Google Shape;1955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5" name="Google Shape;1955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6" name="Google Shape;1955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7" name="Google Shape;1955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8" name="Google Shape;1955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59" name="Google Shape;1955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0" name="Google Shape;1956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1" name="Google Shape;1956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2" name="Google Shape;1956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3" name="Google Shape;1956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4" name="Google Shape;1956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5" name="Google Shape;1956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6" name="Google Shape;1956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67" name="Google Shape;1956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568" name="Google Shape;19568;p43"/>
              <p:cNvGrpSpPr/>
              <p:nvPr/>
            </p:nvGrpSpPr>
            <p:grpSpPr>
              <a:xfrm>
                <a:off x="7920143" y="760581"/>
                <a:ext cx="384810" cy="524875"/>
                <a:chOff x="7920143" y="760581"/>
                <a:chExt cx="384810" cy="524875"/>
              </a:xfrm>
            </p:grpSpPr>
            <p:grpSp>
              <p:nvGrpSpPr>
                <p:cNvPr id="19569" name="Google Shape;19569;p43"/>
                <p:cNvGrpSpPr/>
                <p:nvPr/>
              </p:nvGrpSpPr>
              <p:grpSpPr>
                <a:xfrm>
                  <a:off x="8008359" y="1010231"/>
                  <a:ext cx="179610" cy="275226"/>
                  <a:chOff x="1146109" y="401894"/>
                  <a:chExt cx="179610" cy="275226"/>
                </a:xfrm>
              </p:grpSpPr>
              <p:sp>
                <p:nvSpPr>
                  <p:cNvPr id="19570" name="Google Shape;19570;p43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71" name="Google Shape;19571;p43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rgbClr val="EAD1A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572" name="Google Shape;19572;p43"/>
                <p:cNvGrpSpPr/>
                <p:nvPr/>
              </p:nvGrpSpPr>
              <p:grpSpPr>
                <a:xfrm>
                  <a:off x="7920143" y="760581"/>
                  <a:ext cx="384810" cy="264430"/>
                  <a:chOff x="7920143" y="760581"/>
                  <a:chExt cx="384810" cy="264430"/>
                </a:xfrm>
              </p:grpSpPr>
              <p:sp>
                <p:nvSpPr>
                  <p:cNvPr id="19573" name="Google Shape;19573;p43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9574" name="Google Shape;19574;p43"/>
                  <p:cNvGrpSpPr/>
                  <p:nvPr/>
                </p:nvGrpSpPr>
                <p:grpSpPr>
                  <a:xfrm>
                    <a:off x="7920143" y="760581"/>
                    <a:ext cx="198469" cy="169885"/>
                    <a:chOff x="7920143" y="760581"/>
                    <a:chExt cx="198469" cy="169885"/>
                  </a:xfrm>
                </p:grpSpPr>
                <p:sp>
                  <p:nvSpPr>
                    <p:cNvPr id="19575" name="Google Shape;19575;p43"/>
                    <p:cNvSpPr/>
                    <p:nvPr/>
                  </p:nvSpPr>
                  <p:spPr>
                    <a:xfrm>
                      <a:off x="7954080" y="786290"/>
                      <a:ext cx="97877" cy="11845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9576" name="Google Shape;19576;p43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19577" name="Google Shape;19577;p43"/>
            <p:cNvGrpSpPr/>
            <p:nvPr/>
          </p:nvGrpSpPr>
          <p:grpSpPr>
            <a:xfrm>
              <a:off x="-111930" y="470425"/>
              <a:ext cx="9600118" cy="2827545"/>
              <a:chOff x="-111930" y="241825"/>
              <a:chExt cx="9600118" cy="2827545"/>
            </a:xfrm>
          </p:grpSpPr>
          <p:grpSp>
            <p:nvGrpSpPr>
              <p:cNvPr id="19578" name="Google Shape;19578;p43"/>
              <p:cNvGrpSpPr/>
              <p:nvPr/>
            </p:nvGrpSpPr>
            <p:grpSpPr>
              <a:xfrm flipH="1" rot="4394975">
                <a:off x="6493545" y="874322"/>
                <a:ext cx="1698976" cy="2145093"/>
                <a:chOff x="146217" y="2712579"/>
                <a:chExt cx="1552966" cy="1960401"/>
              </a:xfrm>
            </p:grpSpPr>
            <p:grpSp>
              <p:nvGrpSpPr>
                <p:cNvPr id="19579" name="Google Shape;19579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580" name="Google Shape;1958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1" name="Google Shape;1958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2" name="Google Shape;1958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3" name="Google Shape;1958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4" name="Google Shape;1958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5" name="Google Shape;1958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6" name="Google Shape;1958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7" name="Google Shape;1958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8" name="Google Shape;1958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89" name="Google Shape;1958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0" name="Google Shape;1959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1" name="Google Shape;1959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2" name="Google Shape;1959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3" name="Google Shape;1959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594" name="Google Shape;19594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595" name="Google Shape;19595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6" name="Google Shape;19596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7" name="Google Shape;19597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8" name="Google Shape;19598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99" name="Google Shape;19599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0" name="Google Shape;19600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1" name="Google Shape;19601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2" name="Google Shape;19602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3" name="Google Shape;19603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4" name="Google Shape;19604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5" name="Google Shape;19605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6" name="Google Shape;19606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7" name="Google Shape;19607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08" name="Google Shape;19608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09" name="Google Shape;19609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610" name="Google Shape;1961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1" name="Google Shape;1961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2" name="Google Shape;1961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3" name="Google Shape;1961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4" name="Google Shape;1961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5" name="Google Shape;1961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6" name="Google Shape;1961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7" name="Google Shape;1961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8" name="Google Shape;1961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19" name="Google Shape;1961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0" name="Google Shape;1962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1" name="Google Shape;1962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2" name="Google Shape;1962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3" name="Google Shape;1962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624" name="Google Shape;19624;p43"/>
              <p:cNvGrpSpPr/>
              <p:nvPr/>
            </p:nvGrpSpPr>
            <p:grpSpPr>
              <a:xfrm flipH="1" rot="-5400000">
                <a:off x="110978" y="18917"/>
                <a:ext cx="1699255" cy="2145071"/>
                <a:chOff x="146217" y="2712579"/>
                <a:chExt cx="1552966" cy="1960401"/>
              </a:xfrm>
            </p:grpSpPr>
            <p:grpSp>
              <p:nvGrpSpPr>
                <p:cNvPr id="19625" name="Google Shape;19625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626" name="Google Shape;1962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7" name="Google Shape;1962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8" name="Google Shape;1962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29" name="Google Shape;1962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0" name="Google Shape;1963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1" name="Google Shape;1963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2" name="Google Shape;1963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3" name="Google Shape;1963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4" name="Google Shape;1963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5" name="Google Shape;1963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6" name="Google Shape;1963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7" name="Google Shape;1963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8" name="Google Shape;1963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39" name="Google Shape;1963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40" name="Google Shape;19640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641" name="Google Shape;19641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2" name="Google Shape;19642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3" name="Google Shape;19643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4" name="Google Shape;19644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5" name="Google Shape;19645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6" name="Google Shape;19646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7" name="Google Shape;19647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8" name="Google Shape;19648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49" name="Google Shape;19649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0" name="Google Shape;19650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1" name="Google Shape;19651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2" name="Google Shape;19652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3" name="Google Shape;19653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4" name="Google Shape;19654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55" name="Google Shape;19655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656" name="Google Shape;1965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7" name="Google Shape;1965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8" name="Google Shape;1965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59" name="Google Shape;1965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0" name="Google Shape;1966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1" name="Google Shape;1966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2" name="Google Shape;1966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3" name="Google Shape;1966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4" name="Google Shape;1966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5" name="Google Shape;1966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6" name="Google Shape;1966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7" name="Google Shape;1966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8" name="Google Shape;1966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69" name="Google Shape;1966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670" name="Google Shape;19670;p43"/>
              <p:cNvGrpSpPr/>
              <p:nvPr/>
            </p:nvGrpSpPr>
            <p:grpSpPr>
              <a:xfrm flipH="1" rot="-4760041">
                <a:off x="2573686" y="674980"/>
                <a:ext cx="1699104" cy="2145109"/>
                <a:chOff x="146217" y="2712579"/>
                <a:chExt cx="1552966" cy="1960401"/>
              </a:xfrm>
            </p:grpSpPr>
            <p:grpSp>
              <p:nvGrpSpPr>
                <p:cNvPr id="19671" name="Google Shape;19671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672" name="Google Shape;19672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3" name="Google Shape;19673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4" name="Google Shape;19674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5" name="Google Shape;19675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6" name="Google Shape;19676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7" name="Google Shape;19677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8" name="Google Shape;19678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79" name="Google Shape;19679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0" name="Google Shape;19680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1" name="Google Shape;19681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2" name="Google Shape;19682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3" name="Google Shape;19683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4" name="Google Shape;19684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5" name="Google Shape;19685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86" name="Google Shape;19686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687" name="Google Shape;19687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8" name="Google Shape;19688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89" name="Google Shape;19689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0" name="Google Shape;19690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1" name="Google Shape;19691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2" name="Google Shape;19692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3" name="Google Shape;19693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4" name="Google Shape;19694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5" name="Google Shape;19695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6" name="Google Shape;19696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7" name="Google Shape;19697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8" name="Google Shape;19698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99" name="Google Shape;19699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0" name="Google Shape;19700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701" name="Google Shape;19701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702" name="Google Shape;19702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3" name="Google Shape;19703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4" name="Google Shape;19704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5" name="Google Shape;19705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6" name="Google Shape;19706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7" name="Google Shape;19707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8" name="Google Shape;19708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09" name="Google Shape;19709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0" name="Google Shape;19710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1" name="Google Shape;19711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2" name="Google Shape;19712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3" name="Google Shape;19713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4" name="Google Shape;19714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5" name="Google Shape;19715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716" name="Google Shape;19716;p43"/>
              <p:cNvGrpSpPr/>
              <p:nvPr/>
            </p:nvGrpSpPr>
            <p:grpSpPr>
              <a:xfrm flipH="1" rot="-7103110">
                <a:off x="3775507" y="718358"/>
                <a:ext cx="1698997" cy="2145183"/>
                <a:chOff x="146217" y="2712579"/>
                <a:chExt cx="1552966" cy="1960401"/>
              </a:xfrm>
            </p:grpSpPr>
            <p:grpSp>
              <p:nvGrpSpPr>
                <p:cNvPr id="19717" name="Google Shape;19717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718" name="Google Shape;19718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19" name="Google Shape;19719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0" name="Google Shape;19720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1" name="Google Shape;19721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2" name="Google Shape;19722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3" name="Google Shape;19723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4" name="Google Shape;19724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5" name="Google Shape;19725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6" name="Google Shape;19726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7" name="Google Shape;19727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8" name="Google Shape;19728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29" name="Google Shape;19729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0" name="Google Shape;19730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1" name="Google Shape;19731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732" name="Google Shape;19732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733" name="Google Shape;19733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4" name="Google Shape;19734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5" name="Google Shape;19735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6" name="Google Shape;19736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7" name="Google Shape;19737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8" name="Google Shape;19738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39" name="Google Shape;19739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0" name="Google Shape;19740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1" name="Google Shape;19741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2" name="Google Shape;19742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3" name="Google Shape;19743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4" name="Google Shape;19744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5" name="Google Shape;19745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6" name="Google Shape;19746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747" name="Google Shape;19747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748" name="Google Shape;19748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49" name="Google Shape;19749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0" name="Google Shape;19750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1" name="Google Shape;19751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2" name="Google Shape;19752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3" name="Google Shape;19753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4" name="Google Shape;19754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5" name="Google Shape;19755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6" name="Google Shape;19756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7" name="Google Shape;19757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8" name="Google Shape;19758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59" name="Google Shape;19759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0" name="Google Shape;19760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1" name="Google Shape;19761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762" name="Google Shape;19762;p43"/>
              <p:cNvGrpSpPr/>
              <p:nvPr/>
            </p:nvGrpSpPr>
            <p:grpSpPr>
              <a:xfrm flipH="1" rot="6200188">
                <a:off x="819337" y="718414"/>
                <a:ext cx="1699268" cy="2145087"/>
                <a:chOff x="146217" y="2712579"/>
                <a:chExt cx="1552966" cy="1960401"/>
              </a:xfrm>
            </p:grpSpPr>
            <p:grpSp>
              <p:nvGrpSpPr>
                <p:cNvPr id="19763" name="Google Shape;19763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764" name="Google Shape;1976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5" name="Google Shape;1976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6" name="Google Shape;1976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7" name="Google Shape;1976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8" name="Google Shape;1976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69" name="Google Shape;1976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0" name="Google Shape;1977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1" name="Google Shape;1977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2" name="Google Shape;1977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3" name="Google Shape;1977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4" name="Google Shape;1977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5" name="Google Shape;1977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6" name="Google Shape;1977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77" name="Google Shape;1977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778" name="Google Shape;19778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779" name="Google Shape;19779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0" name="Google Shape;19780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1" name="Google Shape;19781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2" name="Google Shape;19782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3" name="Google Shape;19783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4" name="Google Shape;19784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5" name="Google Shape;19785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6" name="Google Shape;19786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7" name="Google Shape;19787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8" name="Google Shape;19788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89" name="Google Shape;19789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0" name="Google Shape;19790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1" name="Google Shape;19791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2" name="Google Shape;19792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793" name="Google Shape;19793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794" name="Google Shape;19794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5" name="Google Shape;19795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6" name="Google Shape;19796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7" name="Google Shape;19797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8" name="Google Shape;19798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99" name="Google Shape;19799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0" name="Google Shape;19800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1" name="Google Shape;19801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2" name="Google Shape;19802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3" name="Google Shape;19803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4" name="Google Shape;19804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5" name="Google Shape;19805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6" name="Google Shape;19806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07" name="Google Shape;19807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808" name="Google Shape;19808;p43"/>
              <p:cNvGrpSpPr/>
              <p:nvPr/>
            </p:nvGrpSpPr>
            <p:grpSpPr>
              <a:xfrm rot="5730442">
                <a:off x="4901048" y="843870"/>
                <a:ext cx="1699023" cy="2145186"/>
                <a:chOff x="146217" y="2712579"/>
                <a:chExt cx="1552966" cy="1960401"/>
              </a:xfrm>
            </p:grpSpPr>
            <p:grpSp>
              <p:nvGrpSpPr>
                <p:cNvPr id="19809" name="Google Shape;19809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810" name="Google Shape;1981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1" name="Google Shape;1981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2" name="Google Shape;1981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3" name="Google Shape;1981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4" name="Google Shape;1981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5" name="Google Shape;1981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6" name="Google Shape;1981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7" name="Google Shape;1981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8" name="Google Shape;1981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19" name="Google Shape;1981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0" name="Google Shape;1982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1" name="Google Shape;1982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2" name="Google Shape;1982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3" name="Google Shape;1982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824" name="Google Shape;19824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825" name="Google Shape;19825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6" name="Google Shape;19826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7" name="Google Shape;19827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8" name="Google Shape;19828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29" name="Google Shape;19829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0" name="Google Shape;19830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1" name="Google Shape;19831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2" name="Google Shape;19832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3" name="Google Shape;19833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4" name="Google Shape;19834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5" name="Google Shape;19835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6" name="Google Shape;19836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7" name="Google Shape;19837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38" name="Google Shape;19838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839" name="Google Shape;19839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840" name="Google Shape;19840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1" name="Google Shape;19841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2" name="Google Shape;19842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3" name="Google Shape;19843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4" name="Google Shape;19844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5" name="Google Shape;19845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6" name="Google Shape;19846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7" name="Google Shape;19847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8" name="Google Shape;19848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49" name="Google Shape;19849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0" name="Google Shape;19850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1" name="Google Shape;19851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2" name="Google Shape;19852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3" name="Google Shape;19853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9854" name="Google Shape;19854;p43"/>
              <p:cNvGrpSpPr/>
              <p:nvPr/>
            </p:nvGrpSpPr>
            <p:grpSpPr>
              <a:xfrm flipH="1" rot="-10648498">
                <a:off x="7742628" y="409084"/>
                <a:ext cx="1699041" cy="2145005"/>
                <a:chOff x="146217" y="2712579"/>
                <a:chExt cx="1552966" cy="1960401"/>
              </a:xfrm>
            </p:grpSpPr>
            <p:grpSp>
              <p:nvGrpSpPr>
                <p:cNvPr id="19855" name="Google Shape;19855;p43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19856" name="Google Shape;1985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7" name="Google Shape;1985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8" name="Google Shape;1985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59" name="Google Shape;1985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0" name="Google Shape;1986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1" name="Google Shape;1986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2" name="Google Shape;1986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3" name="Google Shape;1986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4" name="Google Shape;1986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5" name="Google Shape;1986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6" name="Google Shape;1986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7" name="Google Shape;1986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8" name="Google Shape;1986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69" name="Google Shape;1986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870" name="Google Shape;19870;p43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19871" name="Google Shape;19871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2" name="Google Shape;19872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3" name="Google Shape;19873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4" name="Google Shape;19874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5" name="Google Shape;19875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6" name="Google Shape;19876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7" name="Google Shape;19877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8" name="Google Shape;19878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79" name="Google Shape;19879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0" name="Google Shape;19880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1" name="Google Shape;19881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2" name="Google Shape;19882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3" name="Google Shape;19883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4" name="Google Shape;19884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885" name="Google Shape;19885;p43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19886" name="Google Shape;19886;p43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7" name="Google Shape;19887;p43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8" name="Google Shape;19888;p43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89" name="Google Shape;19889;p43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0" name="Google Shape;19890;p43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1" name="Google Shape;19891;p43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2" name="Google Shape;19892;p43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3" name="Google Shape;19893;p43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4" name="Google Shape;19894;p43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5" name="Google Shape;19895;p43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6" name="Google Shape;19896;p43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7" name="Google Shape;19897;p43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8" name="Google Shape;19898;p43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99" name="Google Shape;19899;p43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19900" name="Google Shape;19900;p4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901" name="Google Shape;19901;p43"/>
          <p:cNvSpPr txBox="1"/>
          <p:nvPr>
            <p:ph idx="1" type="body"/>
          </p:nvPr>
        </p:nvSpPr>
        <p:spPr>
          <a:xfrm>
            <a:off x="1888225" y="342770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902" name="Google Shape;19902;p43"/>
          <p:cNvSpPr txBox="1"/>
          <p:nvPr>
            <p:ph idx="2" type="body"/>
          </p:nvPr>
        </p:nvSpPr>
        <p:spPr>
          <a:xfrm>
            <a:off x="5162525" y="342770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3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903" name="Google Shape;19903;p43"/>
          <p:cNvSpPr txBox="1"/>
          <p:nvPr>
            <p:ph idx="3" type="subTitle"/>
          </p:nvPr>
        </p:nvSpPr>
        <p:spPr>
          <a:xfrm>
            <a:off x="1888075" y="306937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9904" name="Google Shape;19904;p43"/>
          <p:cNvSpPr txBox="1"/>
          <p:nvPr>
            <p:ph idx="4" type="subTitle"/>
          </p:nvPr>
        </p:nvSpPr>
        <p:spPr>
          <a:xfrm>
            <a:off x="5162525" y="3069375"/>
            <a:ext cx="20934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Font typeface="Big Shoulders Text"/>
              <a:buNone/>
              <a:defRPr sz="2000"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19905" name="Google Shape;19905;p43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22">
    <p:spTree>
      <p:nvGrpSpPr>
        <p:cNvPr id="19906" name="Shape 19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07" name="Google Shape;19907;p4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908" name="Google Shape;19908;p4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909" name="Google Shape;19909;p4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19910" name="Google Shape;19910;p4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1" name="Google Shape;19911;p4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2" name="Google Shape;19912;p4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3" name="Google Shape;19913;p4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4" name="Google Shape;19914;p4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5" name="Google Shape;19915;p4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6" name="Google Shape;19916;p4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7" name="Google Shape;19917;p4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8" name="Google Shape;19918;p4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9" name="Google Shape;19919;p4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0" name="Google Shape;19920;p4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1" name="Google Shape;19921;p4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2" name="Google Shape;19922;p4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3" name="Google Shape;19923;p4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4" name="Google Shape;19924;p4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5" name="Google Shape;19925;p4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6" name="Google Shape;19926;p4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7" name="Google Shape;19927;p4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8" name="Google Shape;19928;p4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9" name="Google Shape;19929;p4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0" name="Google Shape;19930;p4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1" name="Google Shape;19931;p4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2" name="Google Shape;19932;p4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3" name="Google Shape;19933;p4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4" name="Google Shape;19934;p4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35" name="Google Shape;19935;p4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19936" name="Google Shape;19936;p4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7" name="Google Shape;19937;p4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8" name="Google Shape;19938;p4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39" name="Google Shape;19939;p4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0" name="Google Shape;19940;p4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1" name="Google Shape;19941;p4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2" name="Google Shape;19942;p4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3" name="Google Shape;19943;p4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4" name="Google Shape;19944;p4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5" name="Google Shape;19945;p4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6" name="Google Shape;19946;p4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7" name="Google Shape;19947;p4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8" name="Google Shape;19948;p4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49" name="Google Shape;19949;p4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0" name="Google Shape;19950;p4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1" name="Google Shape;19951;p4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2" name="Google Shape;19952;p4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3" name="Google Shape;19953;p4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4" name="Google Shape;19954;p4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5" name="Google Shape;19955;p4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6" name="Google Shape;19956;p4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7" name="Google Shape;19957;p4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8" name="Google Shape;19958;p4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9" name="Google Shape;19959;p4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0" name="Google Shape;19960;p4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1" name="Google Shape;19961;p4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962" name="Google Shape;19962;p4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3" name="Google Shape;19963;p4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4" name="Google Shape;19964;p4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5" name="Google Shape;19965;p4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6" name="Google Shape;19966;p4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7" name="Google Shape;19967;p4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8" name="Google Shape;19968;p4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9" name="Google Shape;19969;p4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0" name="Google Shape;19970;p4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1" name="Google Shape;19971;p4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2" name="Google Shape;19972;p4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3" name="Google Shape;19973;p4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4" name="Google Shape;19974;p4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5" name="Google Shape;19975;p4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6" name="Google Shape;19976;p4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7" name="Google Shape;19977;p4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8" name="Google Shape;19978;p4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9" name="Google Shape;19979;p4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0" name="Google Shape;19980;p4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1" name="Google Shape;19981;p4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2" name="Google Shape;19982;p4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3" name="Google Shape;19983;p4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4" name="Google Shape;19984;p4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5" name="Google Shape;19985;p4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6" name="Google Shape;19986;p4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7" name="Google Shape;19987;p4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8" name="Google Shape;19988;p4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9" name="Google Shape;19989;p4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0" name="Google Shape;19990;p4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1" name="Google Shape;19991;p4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2" name="Google Shape;19992;p4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3" name="Google Shape;19993;p4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4" name="Google Shape;19994;p4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5" name="Google Shape;19995;p4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6" name="Google Shape;19996;p4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7" name="Google Shape;19997;p4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8" name="Google Shape;19998;p4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9" name="Google Shape;19999;p4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0" name="Google Shape;20000;p4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1" name="Google Shape;20001;p4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2" name="Google Shape;20002;p4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3" name="Google Shape;20003;p4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4" name="Google Shape;20004;p4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5" name="Google Shape;20005;p4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6" name="Google Shape;20006;p4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7" name="Google Shape;20007;p4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8" name="Google Shape;20008;p4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9" name="Google Shape;20009;p4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0" name="Google Shape;20010;p4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1" name="Google Shape;20011;p4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2" name="Google Shape;20012;p4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3" name="Google Shape;20013;p4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4" name="Google Shape;20014;p4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5" name="Google Shape;20015;p4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6" name="Google Shape;20016;p4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7" name="Google Shape;20017;p4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8" name="Google Shape;20018;p4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9" name="Google Shape;20019;p4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0" name="Google Shape;20020;p4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1" name="Google Shape;20021;p4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2" name="Google Shape;20022;p4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3" name="Google Shape;20023;p4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4" name="Google Shape;20024;p4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5" name="Google Shape;20025;p4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6" name="Google Shape;20026;p4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7" name="Google Shape;20027;p4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8" name="Google Shape;20028;p4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9" name="Google Shape;20029;p4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0" name="Google Shape;20030;p4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1" name="Google Shape;20031;p4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2" name="Google Shape;20032;p4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3" name="Google Shape;20033;p4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4" name="Google Shape;20034;p4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5" name="Google Shape;20035;p4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6" name="Google Shape;20036;p4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7" name="Google Shape;20037;p4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8" name="Google Shape;20038;p4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9" name="Google Shape;20039;p4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0" name="Google Shape;20040;p4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1" name="Google Shape;20041;p4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2" name="Google Shape;20042;p4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3" name="Google Shape;20043;p4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4" name="Google Shape;20044;p4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5" name="Google Shape;20045;p4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6" name="Google Shape;20046;p4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7" name="Google Shape;20047;p4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8" name="Google Shape;20048;p4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9" name="Google Shape;20049;p4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0" name="Google Shape;20050;p4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1" name="Google Shape;20051;p4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2" name="Google Shape;20052;p4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3" name="Google Shape;20053;p4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4" name="Google Shape;20054;p4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5" name="Google Shape;20055;p4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6" name="Google Shape;20056;p4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7" name="Google Shape;20057;p4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8" name="Google Shape;20058;p4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9" name="Google Shape;20059;p4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0" name="Google Shape;20060;p4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1" name="Google Shape;20061;p4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062" name="Google Shape;20062;p4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063" name="Google Shape;20063;p4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4" name="Google Shape;20064;p4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5" name="Google Shape;20065;p4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6" name="Google Shape;20066;p4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7" name="Google Shape;20067;p4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8" name="Google Shape;20068;p4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9" name="Google Shape;20069;p4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0" name="Google Shape;20070;p4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1" name="Google Shape;20071;p4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2" name="Google Shape;20072;p4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3" name="Google Shape;20073;p4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4" name="Google Shape;20074;p4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5" name="Google Shape;20075;p4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6" name="Google Shape;20076;p4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7" name="Google Shape;20077;p4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8" name="Google Shape;20078;p4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9" name="Google Shape;20079;p4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0" name="Google Shape;20080;p4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1" name="Google Shape;20081;p4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2" name="Google Shape;20082;p4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3" name="Google Shape;20083;p4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4" name="Google Shape;20084;p4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5" name="Google Shape;20085;p4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6" name="Google Shape;20086;p4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7" name="Google Shape;20087;p4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8" name="Google Shape;20088;p4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089" name="Google Shape;20089;p4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0" name="Google Shape;20090;p4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1" name="Google Shape;20091;p4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2" name="Google Shape;20092;p4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3" name="Google Shape;20093;p4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094" name="Google Shape;20094;p4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0095" name="Google Shape;20095;p4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6" name="Google Shape;20096;p4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7" name="Google Shape;20097;p4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8" name="Google Shape;20098;p4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9" name="Google Shape;20099;p4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0" name="Google Shape;20100;p4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1" name="Google Shape;20101;p4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2" name="Google Shape;20102;p4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3" name="Google Shape;20103;p4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4" name="Google Shape;20104;p4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5" name="Google Shape;20105;p4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6" name="Google Shape;20106;p4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7" name="Google Shape;20107;p4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8" name="Google Shape;20108;p4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9" name="Google Shape;20109;p4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0" name="Google Shape;20110;p4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1" name="Google Shape;20111;p4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2" name="Google Shape;20112;p4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3" name="Google Shape;20113;p4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4" name="Google Shape;20114;p4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5" name="Google Shape;20115;p4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6" name="Google Shape;20116;p4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7" name="Google Shape;20117;p4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8" name="Google Shape;20118;p4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9" name="Google Shape;20119;p4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0" name="Google Shape;20120;p4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121" name="Google Shape;20121;p4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122" name="Google Shape;20122;p4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0123" name="Google Shape;20123;p4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4" name="Google Shape;20124;p4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5" name="Google Shape;20125;p4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6" name="Google Shape;20126;p4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7" name="Google Shape;20127;p4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8" name="Google Shape;20128;p4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9" name="Google Shape;20129;p4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0" name="Google Shape;20130;p4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1" name="Google Shape;20131;p4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2" name="Google Shape;20132;p4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3" name="Google Shape;20133;p4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4" name="Google Shape;20134;p4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5" name="Google Shape;20135;p4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6" name="Google Shape;20136;p4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7" name="Google Shape;20137;p4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8" name="Google Shape;20138;p4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9" name="Google Shape;20139;p4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0" name="Google Shape;20140;p4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1" name="Google Shape;20141;p4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2" name="Google Shape;20142;p4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3" name="Google Shape;20143;p4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4" name="Google Shape;20144;p4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5" name="Google Shape;20145;p4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6" name="Google Shape;20146;p4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7" name="Google Shape;20147;p4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8" name="Google Shape;20148;p4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149" name="Google Shape;20149;p44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150" name="Google Shape;20150;p44"/>
          <p:cNvSpPr txBox="1"/>
          <p:nvPr>
            <p:ph idx="1" type="body"/>
          </p:nvPr>
        </p:nvSpPr>
        <p:spPr>
          <a:xfrm>
            <a:off x="713250" y="1164475"/>
            <a:ext cx="3747000" cy="3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151" name="Google Shape;20151;p44"/>
          <p:cNvSpPr txBox="1"/>
          <p:nvPr>
            <p:ph idx="2" type="body"/>
          </p:nvPr>
        </p:nvSpPr>
        <p:spPr>
          <a:xfrm>
            <a:off x="4683750" y="1164675"/>
            <a:ext cx="3747000" cy="34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33">
    <p:spTree>
      <p:nvGrpSpPr>
        <p:cNvPr id="20152" name="Shape 20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53" name="Google Shape;20153;p4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0154" name="Google Shape;20154;p4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155" name="Google Shape;20155;p4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156" name="Google Shape;20156;p4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7" name="Google Shape;20157;p4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8" name="Google Shape;20158;p4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9" name="Google Shape;20159;p4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0" name="Google Shape;20160;p4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1" name="Google Shape;20161;p4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2" name="Google Shape;20162;p4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3" name="Google Shape;20163;p4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4" name="Google Shape;20164;p4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5" name="Google Shape;20165;p4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6" name="Google Shape;20166;p4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7" name="Google Shape;20167;p4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8" name="Google Shape;20168;p4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9" name="Google Shape;20169;p4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0" name="Google Shape;20170;p4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1" name="Google Shape;20171;p4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2" name="Google Shape;20172;p4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3" name="Google Shape;20173;p4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4" name="Google Shape;20174;p4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5" name="Google Shape;20175;p4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6" name="Google Shape;20176;p4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7" name="Google Shape;20177;p4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8" name="Google Shape;20178;p4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9" name="Google Shape;20179;p4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0" name="Google Shape;20180;p4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81" name="Google Shape;20181;p4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182" name="Google Shape;20182;p4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3" name="Google Shape;20183;p4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4" name="Google Shape;20184;p4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5" name="Google Shape;20185;p4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6" name="Google Shape;20186;p4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7" name="Google Shape;20187;p4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8" name="Google Shape;20188;p4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9" name="Google Shape;20189;p4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0" name="Google Shape;20190;p4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1" name="Google Shape;20191;p4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2" name="Google Shape;20192;p4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3" name="Google Shape;20193;p4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4" name="Google Shape;20194;p4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5" name="Google Shape;20195;p4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6" name="Google Shape;20196;p4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7" name="Google Shape;20197;p4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8" name="Google Shape;20198;p4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9" name="Google Shape;20199;p4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0" name="Google Shape;20200;p4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1" name="Google Shape;20201;p4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2" name="Google Shape;20202;p4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3" name="Google Shape;20203;p4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4" name="Google Shape;20204;p4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5" name="Google Shape;20205;p4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6" name="Google Shape;20206;p4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7" name="Google Shape;20207;p4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208" name="Google Shape;20208;p4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9" name="Google Shape;20209;p4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0" name="Google Shape;20210;p4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1" name="Google Shape;20211;p4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2" name="Google Shape;20212;p4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3" name="Google Shape;20213;p4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4" name="Google Shape;20214;p4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5" name="Google Shape;20215;p4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6" name="Google Shape;20216;p4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7" name="Google Shape;20217;p4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8" name="Google Shape;20218;p4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9" name="Google Shape;20219;p4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0" name="Google Shape;20220;p4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1" name="Google Shape;20221;p4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2" name="Google Shape;20222;p4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3" name="Google Shape;20223;p4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4" name="Google Shape;20224;p4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5" name="Google Shape;20225;p4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6" name="Google Shape;20226;p4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7" name="Google Shape;20227;p4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8" name="Google Shape;20228;p4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9" name="Google Shape;20229;p4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0" name="Google Shape;20230;p4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1" name="Google Shape;20231;p4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2" name="Google Shape;20232;p4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3" name="Google Shape;20233;p4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4" name="Google Shape;20234;p4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5" name="Google Shape;20235;p4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6" name="Google Shape;20236;p4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7" name="Google Shape;20237;p4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8" name="Google Shape;20238;p4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9" name="Google Shape;20239;p4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0" name="Google Shape;20240;p4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1" name="Google Shape;20241;p4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2" name="Google Shape;20242;p4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3" name="Google Shape;20243;p4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4" name="Google Shape;20244;p4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5" name="Google Shape;20245;p4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6" name="Google Shape;20246;p4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7" name="Google Shape;20247;p4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8" name="Google Shape;20248;p4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9" name="Google Shape;20249;p4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0" name="Google Shape;20250;p4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1" name="Google Shape;20251;p4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2" name="Google Shape;20252;p4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3" name="Google Shape;20253;p4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4" name="Google Shape;20254;p4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5" name="Google Shape;20255;p4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6" name="Google Shape;20256;p4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7" name="Google Shape;20257;p4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8" name="Google Shape;20258;p4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9" name="Google Shape;20259;p4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0" name="Google Shape;20260;p4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1" name="Google Shape;20261;p4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2" name="Google Shape;20262;p4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3" name="Google Shape;20263;p4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4" name="Google Shape;20264;p4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5" name="Google Shape;20265;p4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6" name="Google Shape;20266;p4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7" name="Google Shape;20267;p4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8" name="Google Shape;20268;p4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9" name="Google Shape;20269;p4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0" name="Google Shape;20270;p4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1" name="Google Shape;20271;p4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2" name="Google Shape;20272;p4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3" name="Google Shape;20273;p4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4" name="Google Shape;20274;p4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5" name="Google Shape;20275;p4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6" name="Google Shape;20276;p4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7" name="Google Shape;20277;p4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8" name="Google Shape;20278;p4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9" name="Google Shape;20279;p4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0" name="Google Shape;20280;p4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1" name="Google Shape;20281;p4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2" name="Google Shape;20282;p4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3" name="Google Shape;20283;p4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4" name="Google Shape;20284;p4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5" name="Google Shape;20285;p4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6" name="Google Shape;20286;p4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7" name="Google Shape;20287;p4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8" name="Google Shape;20288;p4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9" name="Google Shape;20289;p4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0" name="Google Shape;20290;p4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1" name="Google Shape;20291;p4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2" name="Google Shape;20292;p4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3" name="Google Shape;20293;p4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4" name="Google Shape;20294;p4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5" name="Google Shape;20295;p4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6" name="Google Shape;20296;p4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7" name="Google Shape;20297;p4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8" name="Google Shape;20298;p4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9" name="Google Shape;20299;p4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0" name="Google Shape;20300;p4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1" name="Google Shape;20301;p4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2" name="Google Shape;20302;p4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3" name="Google Shape;20303;p4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4" name="Google Shape;20304;p4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5" name="Google Shape;20305;p4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6" name="Google Shape;20306;p4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7" name="Google Shape;20307;p4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308" name="Google Shape;20308;p4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309" name="Google Shape;20309;p4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0" name="Google Shape;20310;p4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1" name="Google Shape;20311;p4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2" name="Google Shape;20312;p4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3" name="Google Shape;20313;p4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4" name="Google Shape;20314;p4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5" name="Google Shape;20315;p4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6" name="Google Shape;20316;p4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7" name="Google Shape;20317;p4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8" name="Google Shape;20318;p4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9" name="Google Shape;20319;p4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0" name="Google Shape;20320;p4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1" name="Google Shape;20321;p4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2" name="Google Shape;20322;p4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3" name="Google Shape;20323;p4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4" name="Google Shape;20324;p4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5" name="Google Shape;20325;p4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6" name="Google Shape;20326;p4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7" name="Google Shape;20327;p4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8" name="Google Shape;20328;p4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9" name="Google Shape;20329;p4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0" name="Google Shape;20330;p4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1" name="Google Shape;20331;p4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2" name="Google Shape;20332;p4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3" name="Google Shape;20333;p4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4" name="Google Shape;20334;p4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335" name="Google Shape;20335;p4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6" name="Google Shape;20336;p4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7" name="Google Shape;20337;p4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8" name="Google Shape;20338;p4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9" name="Google Shape;20339;p4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340" name="Google Shape;20340;p4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0341" name="Google Shape;20341;p4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2" name="Google Shape;20342;p4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3" name="Google Shape;20343;p4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4" name="Google Shape;20344;p4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5" name="Google Shape;20345;p4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6" name="Google Shape;20346;p4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7" name="Google Shape;20347;p4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8" name="Google Shape;20348;p4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9" name="Google Shape;20349;p4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0" name="Google Shape;20350;p4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1" name="Google Shape;20351;p4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2" name="Google Shape;20352;p4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3" name="Google Shape;20353;p4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4" name="Google Shape;20354;p4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5" name="Google Shape;20355;p4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6" name="Google Shape;20356;p4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7" name="Google Shape;20357;p4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8" name="Google Shape;20358;p4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9" name="Google Shape;20359;p4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0" name="Google Shape;20360;p4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1" name="Google Shape;20361;p4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2" name="Google Shape;20362;p4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3" name="Google Shape;20363;p4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4" name="Google Shape;20364;p4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5" name="Google Shape;20365;p4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6" name="Google Shape;20366;p4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367" name="Google Shape;20367;p4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368" name="Google Shape;20368;p4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0369" name="Google Shape;20369;p4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0" name="Google Shape;20370;p4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1" name="Google Shape;20371;p4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2" name="Google Shape;20372;p4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3" name="Google Shape;20373;p4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4" name="Google Shape;20374;p4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5" name="Google Shape;20375;p4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6" name="Google Shape;20376;p4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7" name="Google Shape;20377;p4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8" name="Google Shape;20378;p4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9" name="Google Shape;20379;p4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0" name="Google Shape;20380;p4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1" name="Google Shape;20381;p4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2" name="Google Shape;20382;p4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3" name="Google Shape;20383;p4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4" name="Google Shape;20384;p4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5" name="Google Shape;20385;p4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6" name="Google Shape;20386;p4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7" name="Google Shape;20387;p4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8" name="Google Shape;20388;p4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9" name="Google Shape;20389;p4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0" name="Google Shape;20390;p4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1" name="Google Shape;20391;p4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2" name="Google Shape;20392;p4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3" name="Google Shape;20393;p4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4" name="Google Shape;20394;p4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395" name="Google Shape;20395;p45"/>
          <p:cNvGrpSpPr/>
          <p:nvPr/>
        </p:nvGrpSpPr>
        <p:grpSpPr>
          <a:xfrm>
            <a:off x="-1103929" y="2530679"/>
            <a:ext cx="9824120" cy="3551653"/>
            <a:chOff x="-1103929" y="2530679"/>
            <a:chExt cx="9824120" cy="3551653"/>
          </a:xfrm>
        </p:grpSpPr>
        <p:grpSp>
          <p:nvGrpSpPr>
            <p:cNvPr id="20396" name="Google Shape;20396;p45"/>
            <p:cNvGrpSpPr/>
            <p:nvPr/>
          </p:nvGrpSpPr>
          <p:grpSpPr>
            <a:xfrm flipH="1" rot="-483337">
              <a:off x="-941682" y="3498576"/>
              <a:ext cx="1994870" cy="2456099"/>
              <a:chOff x="713221" y="1350429"/>
              <a:chExt cx="2132339" cy="2725083"/>
            </a:xfrm>
          </p:grpSpPr>
          <p:grpSp>
            <p:nvGrpSpPr>
              <p:cNvPr id="20397" name="Google Shape;20397;p45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398" name="Google Shape;20398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399" name="Google Shape;20399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0" name="Google Shape;20400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1" name="Google Shape;20401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2" name="Google Shape;20402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3" name="Google Shape;20403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4" name="Google Shape;20404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5" name="Google Shape;20405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6" name="Google Shape;20406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7" name="Google Shape;20407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8" name="Google Shape;20408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09" name="Google Shape;20409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0" name="Google Shape;20410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1" name="Google Shape;20411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2" name="Google Shape;20412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413" name="Google Shape;20413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414" name="Google Shape;20414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5" name="Google Shape;20415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6" name="Google Shape;20416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7" name="Google Shape;20417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8" name="Google Shape;20418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19" name="Google Shape;20419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0" name="Google Shape;20420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1" name="Google Shape;20421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2" name="Google Shape;20422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3" name="Google Shape;20423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4" name="Google Shape;20424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5" name="Google Shape;20425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6" name="Google Shape;20426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27" name="Google Shape;20427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428" name="Google Shape;20428;p4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429" name="Google Shape;20429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0" name="Google Shape;20430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1" name="Google Shape;20431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2" name="Google Shape;20432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3" name="Google Shape;20433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4" name="Google Shape;20434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5" name="Google Shape;20435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6" name="Google Shape;20436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7" name="Google Shape;20437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8" name="Google Shape;20438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39" name="Google Shape;20439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0" name="Google Shape;20440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1" name="Google Shape;20441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2" name="Google Shape;20442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0443" name="Google Shape;20443;p45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444" name="Google Shape;20444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445" name="Google Shape;20445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6" name="Google Shape;20446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7" name="Google Shape;20447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8" name="Google Shape;20448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49" name="Google Shape;20449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0" name="Google Shape;20450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1" name="Google Shape;20451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2" name="Google Shape;20452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3" name="Google Shape;20453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4" name="Google Shape;20454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5" name="Google Shape;20455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6" name="Google Shape;20456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7" name="Google Shape;20457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58" name="Google Shape;20458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459" name="Google Shape;20459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460" name="Google Shape;20460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1" name="Google Shape;20461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2" name="Google Shape;20462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3" name="Google Shape;20463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4" name="Google Shape;20464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5" name="Google Shape;20465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6" name="Google Shape;20466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7" name="Google Shape;20467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8" name="Google Shape;20468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69" name="Google Shape;20469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0" name="Google Shape;20470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1" name="Google Shape;20471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2" name="Google Shape;20472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3" name="Google Shape;20473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474" name="Google Shape;20474;p4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475" name="Google Shape;20475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6" name="Google Shape;20476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7" name="Google Shape;20477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8" name="Google Shape;20478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79" name="Google Shape;20479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0" name="Google Shape;20480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1" name="Google Shape;20481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2" name="Google Shape;20482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3" name="Google Shape;20483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4" name="Google Shape;20484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5" name="Google Shape;20485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6" name="Google Shape;20486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7" name="Google Shape;20487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88" name="Google Shape;20488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20489" name="Google Shape;20489;p45"/>
            <p:cNvGrpSpPr/>
            <p:nvPr/>
          </p:nvGrpSpPr>
          <p:grpSpPr>
            <a:xfrm flipH="1">
              <a:off x="6587852" y="2530679"/>
              <a:ext cx="2132339" cy="2725083"/>
              <a:chOff x="713221" y="1350429"/>
              <a:chExt cx="2132339" cy="2725083"/>
            </a:xfrm>
          </p:grpSpPr>
          <p:grpSp>
            <p:nvGrpSpPr>
              <p:cNvPr id="20490" name="Google Shape;20490;p45"/>
              <p:cNvGrpSpPr/>
              <p:nvPr/>
            </p:nvGrpSpPr>
            <p:grpSpPr>
              <a:xfrm rot="10799686">
                <a:off x="713221" y="193036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491" name="Google Shape;20491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492" name="Google Shape;20492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3" name="Google Shape;20493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4" name="Google Shape;20494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5" name="Google Shape;20495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6" name="Google Shape;20496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7" name="Google Shape;20497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8" name="Google Shape;20498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499" name="Google Shape;20499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0" name="Google Shape;20500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1" name="Google Shape;20501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2" name="Google Shape;20502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3" name="Google Shape;20503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4" name="Google Shape;20504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5" name="Google Shape;20505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506" name="Google Shape;20506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507" name="Google Shape;20507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8" name="Google Shape;20508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09" name="Google Shape;20509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0" name="Google Shape;20510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1" name="Google Shape;20511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2" name="Google Shape;20512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3" name="Google Shape;20513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4" name="Google Shape;20514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5" name="Google Shape;20515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6" name="Google Shape;20516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7" name="Google Shape;20517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8" name="Google Shape;20518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19" name="Google Shape;20519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0" name="Google Shape;20520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521" name="Google Shape;20521;p4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522" name="Google Shape;20522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3" name="Google Shape;20523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4" name="Google Shape;20524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5" name="Google Shape;20525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6" name="Google Shape;20526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7" name="Google Shape;20527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8" name="Google Shape;20528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29" name="Google Shape;20529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0" name="Google Shape;20530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1" name="Google Shape;20531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2" name="Google Shape;20532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3" name="Google Shape;20533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4" name="Google Shape;20534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5" name="Google Shape;20535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0536" name="Google Shape;20536;p45"/>
              <p:cNvGrpSpPr/>
              <p:nvPr/>
            </p:nvGrpSpPr>
            <p:grpSpPr>
              <a:xfrm flipH="1">
                <a:off x="1146460" y="1350429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0537" name="Google Shape;20537;p4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0538" name="Google Shape;20538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39" name="Google Shape;20539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0" name="Google Shape;20540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1" name="Google Shape;20541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2" name="Google Shape;20542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3" name="Google Shape;20543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4" name="Google Shape;20544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5" name="Google Shape;20545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6" name="Google Shape;20546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7" name="Google Shape;20547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8" name="Google Shape;20548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49" name="Google Shape;20549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0" name="Google Shape;20550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1" name="Google Shape;20551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552" name="Google Shape;20552;p4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0553" name="Google Shape;20553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4" name="Google Shape;20554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5" name="Google Shape;20555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6" name="Google Shape;20556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7" name="Google Shape;20557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8" name="Google Shape;20558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59" name="Google Shape;20559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0" name="Google Shape;20560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1" name="Google Shape;20561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2" name="Google Shape;20562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3" name="Google Shape;20563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4" name="Google Shape;20564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5" name="Google Shape;20565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6" name="Google Shape;20566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567" name="Google Shape;20567;p4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0568" name="Google Shape;20568;p4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69" name="Google Shape;20569;p4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0" name="Google Shape;20570;p4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1" name="Google Shape;20571;p4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2" name="Google Shape;20572;p4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3" name="Google Shape;20573;p4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4" name="Google Shape;20574;p4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5" name="Google Shape;20575;p4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6" name="Google Shape;20576;p4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7" name="Google Shape;20577;p4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8" name="Google Shape;20578;p4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79" name="Google Shape;20579;p4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80" name="Google Shape;20580;p4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581" name="Google Shape;20581;p4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20582" name="Google Shape;20582;p45"/>
          <p:cNvSpPr txBox="1"/>
          <p:nvPr>
            <p:ph type="title"/>
          </p:nvPr>
        </p:nvSpPr>
        <p:spPr>
          <a:xfrm>
            <a:off x="713225" y="2993271"/>
            <a:ext cx="5355900" cy="63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83" name="Google Shape;20583;p45"/>
          <p:cNvSpPr txBox="1"/>
          <p:nvPr>
            <p:ph idx="1" type="body"/>
          </p:nvPr>
        </p:nvSpPr>
        <p:spPr>
          <a:xfrm>
            <a:off x="713225" y="3716819"/>
            <a:ext cx="4081200" cy="6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3_1">
    <p:spTree>
      <p:nvGrpSpPr>
        <p:cNvPr id="20584" name="Shape 20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85" name="Google Shape;20585;p4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0586" name="Google Shape;20586;p4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587" name="Google Shape;20587;p4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588" name="Google Shape;20588;p4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9" name="Google Shape;20589;p4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0" name="Google Shape;20590;p4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1" name="Google Shape;20591;p4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2" name="Google Shape;20592;p4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3" name="Google Shape;20593;p4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4" name="Google Shape;20594;p4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5" name="Google Shape;20595;p4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6" name="Google Shape;20596;p4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7" name="Google Shape;20597;p4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8" name="Google Shape;20598;p4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9" name="Google Shape;20599;p4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0" name="Google Shape;20600;p4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1" name="Google Shape;20601;p4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2" name="Google Shape;20602;p4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3" name="Google Shape;20603;p4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4" name="Google Shape;20604;p4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5" name="Google Shape;20605;p4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6" name="Google Shape;20606;p4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7" name="Google Shape;20607;p4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8" name="Google Shape;20608;p4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9" name="Google Shape;20609;p4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0" name="Google Shape;20610;p4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1" name="Google Shape;20611;p4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2" name="Google Shape;20612;p4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13" name="Google Shape;20613;p4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614" name="Google Shape;20614;p4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5" name="Google Shape;20615;p4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6" name="Google Shape;20616;p4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7" name="Google Shape;20617;p4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8" name="Google Shape;20618;p4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9" name="Google Shape;20619;p4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0" name="Google Shape;20620;p4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1" name="Google Shape;20621;p4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2" name="Google Shape;20622;p4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3" name="Google Shape;20623;p4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4" name="Google Shape;20624;p4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5" name="Google Shape;20625;p4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6" name="Google Shape;20626;p4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7" name="Google Shape;20627;p4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8" name="Google Shape;20628;p4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9" name="Google Shape;20629;p4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0" name="Google Shape;20630;p4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1" name="Google Shape;20631;p4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2" name="Google Shape;20632;p4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3" name="Google Shape;20633;p4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4" name="Google Shape;20634;p4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5" name="Google Shape;20635;p4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6" name="Google Shape;20636;p4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7" name="Google Shape;20637;p4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8" name="Google Shape;20638;p4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9" name="Google Shape;20639;p4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640" name="Google Shape;20640;p4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1" name="Google Shape;20641;p4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2" name="Google Shape;20642;p4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3" name="Google Shape;20643;p4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4" name="Google Shape;20644;p4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5" name="Google Shape;20645;p4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6" name="Google Shape;20646;p4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7" name="Google Shape;20647;p4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8" name="Google Shape;20648;p4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9" name="Google Shape;20649;p4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0" name="Google Shape;20650;p4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1" name="Google Shape;20651;p4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2" name="Google Shape;20652;p4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3" name="Google Shape;20653;p4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4" name="Google Shape;20654;p4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5" name="Google Shape;20655;p4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6" name="Google Shape;20656;p4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7" name="Google Shape;20657;p4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8" name="Google Shape;20658;p4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9" name="Google Shape;20659;p4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0" name="Google Shape;20660;p4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1" name="Google Shape;20661;p4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2" name="Google Shape;20662;p4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3" name="Google Shape;20663;p4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4" name="Google Shape;20664;p4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5" name="Google Shape;20665;p4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6" name="Google Shape;20666;p4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7" name="Google Shape;20667;p4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8" name="Google Shape;20668;p4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9" name="Google Shape;20669;p4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0" name="Google Shape;20670;p4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1" name="Google Shape;20671;p4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2" name="Google Shape;20672;p4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3" name="Google Shape;20673;p4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4" name="Google Shape;20674;p4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5" name="Google Shape;20675;p4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6" name="Google Shape;20676;p4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7" name="Google Shape;20677;p4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8" name="Google Shape;20678;p4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9" name="Google Shape;20679;p4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0" name="Google Shape;20680;p4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1" name="Google Shape;20681;p4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2" name="Google Shape;20682;p4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3" name="Google Shape;20683;p4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4" name="Google Shape;20684;p4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5" name="Google Shape;20685;p4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6" name="Google Shape;20686;p4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7" name="Google Shape;20687;p4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8" name="Google Shape;20688;p4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9" name="Google Shape;20689;p4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0" name="Google Shape;20690;p4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1" name="Google Shape;20691;p4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2" name="Google Shape;20692;p4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3" name="Google Shape;20693;p4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4" name="Google Shape;20694;p4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5" name="Google Shape;20695;p4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6" name="Google Shape;20696;p4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7" name="Google Shape;20697;p4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8" name="Google Shape;20698;p4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9" name="Google Shape;20699;p4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0" name="Google Shape;20700;p4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1" name="Google Shape;20701;p4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2" name="Google Shape;20702;p4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3" name="Google Shape;20703;p4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4" name="Google Shape;20704;p4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5" name="Google Shape;20705;p4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6" name="Google Shape;20706;p4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7" name="Google Shape;20707;p4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8" name="Google Shape;20708;p4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9" name="Google Shape;20709;p4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0" name="Google Shape;20710;p4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1" name="Google Shape;20711;p4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2" name="Google Shape;20712;p4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3" name="Google Shape;20713;p4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4" name="Google Shape;20714;p4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5" name="Google Shape;20715;p4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6" name="Google Shape;20716;p4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7" name="Google Shape;20717;p4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8" name="Google Shape;20718;p4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9" name="Google Shape;20719;p4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0" name="Google Shape;20720;p4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1" name="Google Shape;20721;p4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2" name="Google Shape;20722;p4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3" name="Google Shape;20723;p4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4" name="Google Shape;20724;p4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5" name="Google Shape;20725;p4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6" name="Google Shape;20726;p4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7" name="Google Shape;20727;p4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8" name="Google Shape;20728;p4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9" name="Google Shape;20729;p4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0" name="Google Shape;20730;p4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1" name="Google Shape;20731;p4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2" name="Google Shape;20732;p4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3" name="Google Shape;20733;p4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4" name="Google Shape;20734;p4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5" name="Google Shape;20735;p4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6" name="Google Shape;20736;p4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7" name="Google Shape;20737;p4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8" name="Google Shape;20738;p4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9" name="Google Shape;20739;p4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740" name="Google Shape;20740;p4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741" name="Google Shape;20741;p4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2" name="Google Shape;20742;p4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3" name="Google Shape;20743;p4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4" name="Google Shape;20744;p4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5" name="Google Shape;20745;p4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6" name="Google Shape;20746;p4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7" name="Google Shape;20747;p4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8" name="Google Shape;20748;p4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9" name="Google Shape;20749;p4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0" name="Google Shape;20750;p4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1" name="Google Shape;20751;p4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2" name="Google Shape;20752;p4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3" name="Google Shape;20753;p4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4" name="Google Shape;20754;p4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5" name="Google Shape;20755;p4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6" name="Google Shape;20756;p4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7" name="Google Shape;20757;p4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8" name="Google Shape;20758;p4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59" name="Google Shape;20759;p4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0" name="Google Shape;20760;p4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1" name="Google Shape;20761;p4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2" name="Google Shape;20762;p4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3" name="Google Shape;20763;p4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4" name="Google Shape;20764;p4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5" name="Google Shape;20765;p4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66" name="Google Shape;20766;p4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767" name="Google Shape;20767;p4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8" name="Google Shape;20768;p4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9" name="Google Shape;20769;p4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0" name="Google Shape;20770;p4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1" name="Google Shape;20771;p4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772" name="Google Shape;20772;p4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0773" name="Google Shape;20773;p4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4" name="Google Shape;20774;p4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5" name="Google Shape;20775;p4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6" name="Google Shape;20776;p4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7" name="Google Shape;20777;p4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8" name="Google Shape;20778;p4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79" name="Google Shape;20779;p4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0" name="Google Shape;20780;p4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1" name="Google Shape;20781;p4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2" name="Google Shape;20782;p4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3" name="Google Shape;20783;p4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4" name="Google Shape;20784;p4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5" name="Google Shape;20785;p4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6" name="Google Shape;20786;p4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7" name="Google Shape;20787;p4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8" name="Google Shape;20788;p4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89" name="Google Shape;20789;p4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0" name="Google Shape;20790;p4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1" name="Google Shape;20791;p4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2" name="Google Shape;20792;p4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3" name="Google Shape;20793;p4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4" name="Google Shape;20794;p4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5" name="Google Shape;20795;p4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6" name="Google Shape;20796;p4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7" name="Google Shape;20797;p4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98" name="Google Shape;20798;p4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799" name="Google Shape;20799;p4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800" name="Google Shape;20800;p4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0801" name="Google Shape;20801;p4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2" name="Google Shape;20802;p4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3" name="Google Shape;20803;p4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4" name="Google Shape;20804;p4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5" name="Google Shape;20805;p4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6" name="Google Shape;20806;p4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7" name="Google Shape;20807;p4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8" name="Google Shape;20808;p4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09" name="Google Shape;20809;p4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0" name="Google Shape;20810;p4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1" name="Google Shape;20811;p4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2" name="Google Shape;20812;p4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3" name="Google Shape;20813;p4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4" name="Google Shape;20814;p4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5" name="Google Shape;20815;p4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6" name="Google Shape;20816;p4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7" name="Google Shape;20817;p4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8" name="Google Shape;20818;p4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9" name="Google Shape;20819;p4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0" name="Google Shape;20820;p4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1" name="Google Shape;20821;p4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2" name="Google Shape;20822;p4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3" name="Google Shape;20823;p4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4" name="Google Shape;20824;p4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5" name="Google Shape;20825;p4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26" name="Google Shape;20826;p4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827" name="Google Shape;20827;p46"/>
          <p:cNvSpPr txBox="1"/>
          <p:nvPr>
            <p:ph idx="1" type="body"/>
          </p:nvPr>
        </p:nvSpPr>
        <p:spPr>
          <a:xfrm>
            <a:off x="713225" y="2021219"/>
            <a:ext cx="3318600" cy="20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828" name="Google Shape;20828;p4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">
    <p:spTree>
      <p:nvGrpSpPr>
        <p:cNvPr id="20829" name="Shape 20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30" name="Google Shape;20830;p4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0831" name="Google Shape;20831;p4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832" name="Google Shape;20832;p4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833" name="Google Shape;20833;p4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4" name="Google Shape;20834;p4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5" name="Google Shape;20835;p4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6" name="Google Shape;20836;p4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7" name="Google Shape;20837;p4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8" name="Google Shape;20838;p4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39" name="Google Shape;20839;p4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0" name="Google Shape;20840;p4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1" name="Google Shape;20841;p4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2" name="Google Shape;20842;p4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3" name="Google Shape;20843;p4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4" name="Google Shape;20844;p4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5" name="Google Shape;20845;p4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6" name="Google Shape;20846;p4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7" name="Google Shape;20847;p4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8" name="Google Shape;20848;p4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49" name="Google Shape;20849;p4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0" name="Google Shape;20850;p4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1" name="Google Shape;20851;p4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2" name="Google Shape;20852;p4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3" name="Google Shape;20853;p4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4" name="Google Shape;20854;p4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5" name="Google Shape;20855;p4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6" name="Google Shape;20856;p4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57" name="Google Shape;20857;p4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58" name="Google Shape;20858;p4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859" name="Google Shape;20859;p4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0" name="Google Shape;20860;p4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1" name="Google Shape;20861;p4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2" name="Google Shape;20862;p4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3" name="Google Shape;20863;p4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4" name="Google Shape;20864;p4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5" name="Google Shape;20865;p4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6" name="Google Shape;20866;p4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7" name="Google Shape;20867;p4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8" name="Google Shape;20868;p4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69" name="Google Shape;20869;p4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0" name="Google Shape;20870;p4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1" name="Google Shape;20871;p4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2" name="Google Shape;20872;p4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3" name="Google Shape;20873;p4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4" name="Google Shape;20874;p4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5" name="Google Shape;20875;p4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6" name="Google Shape;20876;p4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7" name="Google Shape;20877;p4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8" name="Google Shape;20878;p4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79" name="Google Shape;20879;p4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0" name="Google Shape;20880;p4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1" name="Google Shape;20881;p4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2" name="Google Shape;20882;p4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3" name="Google Shape;20883;p4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84" name="Google Shape;20884;p4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885" name="Google Shape;20885;p4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6" name="Google Shape;20886;p4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7" name="Google Shape;20887;p4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8" name="Google Shape;20888;p4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9" name="Google Shape;20889;p4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0" name="Google Shape;20890;p4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1" name="Google Shape;20891;p4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2" name="Google Shape;20892;p4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3" name="Google Shape;20893;p4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4" name="Google Shape;20894;p4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5" name="Google Shape;20895;p4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6" name="Google Shape;20896;p4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7" name="Google Shape;20897;p4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8" name="Google Shape;20898;p4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9" name="Google Shape;20899;p4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0" name="Google Shape;20900;p4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1" name="Google Shape;20901;p4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2" name="Google Shape;20902;p4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3" name="Google Shape;20903;p4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4" name="Google Shape;20904;p4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5" name="Google Shape;20905;p4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6" name="Google Shape;20906;p4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7" name="Google Shape;20907;p4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8" name="Google Shape;20908;p4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9" name="Google Shape;20909;p4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0" name="Google Shape;20910;p4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1" name="Google Shape;20911;p4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2" name="Google Shape;20912;p4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3" name="Google Shape;20913;p4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4" name="Google Shape;20914;p4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5" name="Google Shape;20915;p4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6" name="Google Shape;20916;p4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7" name="Google Shape;20917;p4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8" name="Google Shape;20918;p4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9" name="Google Shape;20919;p4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0" name="Google Shape;20920;p4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1" name="Google Shape;20921;p4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2" name="Google Shape;20922;p4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3" name="Google Shape;20923;p4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4" name="Google Shape;20924;p4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5" name="Google Shape;20925;p4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6" name="Google Shape;20926;p4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7" name="Google Shape;20927;p4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8" name="Google Shape;20928;p4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9" name="Google Shape;20929;p4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0" name="Google Shape;20930;p4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1" name="Google Shape;20931;p4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2" name="Google Shape;20932;p4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3" name="Google Shape;20933;p4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4" name="Google Shape;20934;p4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5" name="Google Shape;20935;p4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6" name="Google Shape;20936;p4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7" name="Google Shape;20937;p4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8" name="Google Shape;20938;p4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9" name="Google Shape;20939;p4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0" name="Google Shape;20940;p4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1" name="Google Shape;20941;p4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2" name="Google Shape;20942;p4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3" name="Google Shape;20943;p4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4" name="Google Shape;20944;p4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5" name="Google Shape;20945;p4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6" name="Google Shape;20946;p4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7" name="Google Shape;20947;p4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8" name="Google Shape;20948;p4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9" name="Google Shape;20949;p4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0" name="Google Shape;20950;p4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1" name="Google Shape;20951;p4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2" name="Google Shape;20952;p4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3" name="Google Shape;20953;p4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4" name="Google Shape;20954;p4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5" name="Google Shape;20955;p4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6" name="Google Shape;20956;p4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7" name="Google Shape;20957;p4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8" name="Google Shape;20958;p4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9" name="Google Shape;20959;p4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0" name="Google Shape;20960;p4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1" name="Google Shape;20961;p4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2" name="Google Shape;20962;p4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3" name="Google Shape;20963;p4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4" name="Google Shape;20964;p4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5" name="Google Shape;20965;p4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6" name="Google Shape;20966;p4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7" name="Google Shape;20967;p4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8" name="Google Shape;20968;p4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9" name="Google Shape;20969;p4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0" name="Google Shape;20970;p4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1" name="Google Shape;20971;p4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2" name="Google Shape;20972;p4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3" name="Google Shape;20973;p4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4" name="Google Shape;20974;p4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5" name="Google Shape;20975;p4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6" name="Google Shape;20976;p4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7" name="Google Shape;20977;p4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8" name="Google Shape;20978;p4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9" name="Google Shape;20979;p4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0" name="Google Shape;20980;p4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1" name="Google Shape;20981;p4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2" name="Google Shape;20982;p4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3" name="Google Shape;20983;p4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4" name="Google Shape;20984;p4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0985" name="Google Shape;20985;p4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0986" name="Google Shape;20986;p4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7" name="Google Shape;20987;p4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8" name="Google Shape;20988;p4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89" name="Google Shape;20989;p4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0" name="Google Shape;20990;p4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1" name="Google Shape;20991;p4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2" name="Google Shape;20992;p4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3" name="Google Shape;20993;p4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4" name="Google Shape;20994;p4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5" name="Google Shape;20995;p4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6" name="Google Shape;20996;p4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7" name="Google Shape;20997;p4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8" name="Google Shape;20998;p4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99" name="Google Shape;20999;p4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0" name="Google Shape;21000;p4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1" name="Google Shape;21001;p4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2" name="Google Shape;21002;p4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3" name="Google Shape;21003;p4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4" name="Google Shape;21004;p4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5" name="Google Shape;21005;p4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6" name="Google Shape;21006;p4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7" name="Google Shape;21007;p4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8" name="Google Shape;21008;p4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09" name="Google Shape;21009;p4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0" name="Google Shape;21010;p4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1" name="Google Shape;21011;p4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012" name="Google Shape;21012;p4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3" name="Google Shape;21013;p4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4" name="Google Shape;21014;p4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5" name="Google Shape;21015;p4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6" name="Google Shape;21016;p4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017" name="Google Shape;21017;p4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018" name="Google Shape;21018;p4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19" name="Google Shape;21019;p4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0" name="Google Shape;21020;p4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1" name="Google Shape;21021;p4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2" name="Google Shape;21022;p4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3" name="Google Shape;21023;p4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4" name="Google Shape;21024;p4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5" name="Google Shape;21025;p4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6" name="Google Shape;21026;p4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7" name="Google Shape;21027;p4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8" name="Google Shape;21028;p4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29" name="Google Shape;21029;p4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0" name="Google Shape;21030;p4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1" name="Google Shape;21031;p4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2" name="Google Shape;21032;p4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3" name="Google Shape;21033;p4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4" name="Google Shape;21034;p4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5" name="Google Shape;21035;p4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6" name="Google Shape;21036;p4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7" name="Google Shape;21037;p4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8" name="Google Shape;21038;p4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39" name="Google Shape;21039;p4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0" name="Google Shape;21040;p4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1" name="Google Shape;21041;p4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2" name="Google Shape;21042;p4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3" name="Google Shape;21043;p4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044" name="Google Shape;21044;p4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045" name="Google Shape;21045;p4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1046" name="Google Shape;21046;p4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7" name="Google Shape;21047;p4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8" name="Google Shape;21048;p4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49" name="Google Shape;21049;p4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0" name="Google Shape;21050;p4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1" name="Google Shape;21051;p4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2" name="Google Shape;21052;p4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3" name="Google Shape;21053;p4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4" name="Google Shape;21054;p4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5" name="Google Shape;21055;p4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6" name="Google Shape;21056;p4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7" name="Google Shape;21057;p4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8" name="Google Shape;21058;p4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59" name="Google Shape;21059;p4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0" name="Google Shape;21060;p4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1" name="Google Shape;21061;p4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2" name="Google Shape;21062;p4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3" name="Google Shape;21063;p4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4" name="Google Shape;21064;p4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5" name="Google Shape;21065;p4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6" name="Google Shape;21066;p4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7" name="Google Shape;21067;p4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8" name="Google Shape;21068;p4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69" name="Google Shape;21069;p4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0" name="Google Shape;21070;p4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71" name="Google Shape;21071;p4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1072" name="Google Shape;21072;p47"/>
          <p:cNvGrpSpPr/>
          <p:nvPr/>
        </p:nvGrpSpPr>
        <p:grpSpPr>
          <a:xfrm>
            <a:off x="4968011" y="-445656"/>
            <a:ext cx="4758709" cy="5161635"/>
            <a:chOff x="4968011" y="-445656"/>
            <a:chExt cx="4758709" cy="5161635"/>
          </a:xfrm>
        </p:grpSpPr>
        <p:grpSp>
          <p:nvGrpSpPr>
            <p:cNvPr id="21073" name="Google Shape;21073;p47"/>
            <p:cNvGrpSpPr/>
            <p:nvPr/>
          </p:nvGrpSpPr>
          <p:grpSpPr>
            <a:xfrm>
              <a:off x="4968011" y="-445656"/>
              <a:ext cx="4758709" cy="4971472"/>
              <a:chOff x="4968011" y="-445656"/>
              <a:chExt cx="4758709" cy="4971472"/>
            </a:xfrm>
          </p:grpSpPr>
          <p:grpSp>
            <p:nvGrpSpPr>
              <p:cNvPr id="21074" name="Google Shape;21074;p47"/>
              <p:cNvGrpSpPr/>
              <p:nvPr/>
            </p:nvGrpSpPr>
            <p:grpSpPr>
              <a:xfrm>
                <a:off x="4968011" y="-445656"/>
                <a:ext cx="4758709" cy="4971472"/>
                <a:chOff x="4968011" y="-445656"/>
                <a:chExt cx="4758709" cy="4971472"/>
              </a:xfrm>
            </p:grpSpPr>
            <p:grpSp>
              <p:nvGrpSpPr>
                <p:cNvPr id="21075" name="Google Shape;21075;p47"/>
                <p:cNvGrpSpPr/>
                <p:nvPr/>
              </p:nvGrpSpPr>
              <p:grpSpPr>
                <a:xfrm flipH="1" rot="-9318850">
                  <a:off x="6514861" y="36575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076" name="Google Shape;21076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077" name="Google Shape;21077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78" name="Google Shape;21078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79" name="Google Shape;21079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0" name="Google Shape;21080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1" name="Google Shape;21081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2" name="Google Shape;21082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3" name="Google Shape;21083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4" name="Google Shape;21084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5" name="Google Shape;21085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6" name="Google Shape;21086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7" name="Google Shape;21087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8" name="Google Shape;21088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89" name="Google Shape;21089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0" name="Google Shape;21090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1" name="Google Shape;21091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092" name="Google Shape;21092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093" name="Google Shape;21093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4" name="Google Shape;21094;p47"/>
                    <p:cNvSpPr/>
                    <p:nvPr/>
                  </p:nvSpPr>
                  <p:spPr>
                    <a:xfrm>
                      <a:off x="2092310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5" name="Google Shape;21095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6" name="Google Shape;21096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7" name="Google Shape;21097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8" name="Google Shape;21098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099" name="Google Shape;21099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0" name="Google Shape;21100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1" name="Google Shape;21101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2" name="Google Shape;21102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3" name="Google Shape;21103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4" name="Google Shape;21104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5" name="Google Shape;21105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6" name="Google Shape;21106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07" name="Google Shape;21107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108" name="Google Shape;21108;p47"/>
                  <p:cNvGrpSpPr/>
                  <p:nvPr/>
                </p:nvGrpSpPr>
                <p:grpSpPr>
                  <a:xfrm flipH="1" rot="10800000">
                    <a:off x="8055516" y="710237"/>
                    <a:ext cx="977894" cy="710225"/>
                    <a:chOff x="1889866" y="847750"/>
                    <a:chExt cx="977894" cy="710225"/>
                  </a:xfrm>
                </p:grpSpPr>
                <p:sp>
                  <p:nvSpPr>
                    <p:cNvPr id="21109" name="Google Shape;21109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0" name="Google Shape;21110;p47"/>
                    <p:cNvSpPr/>
                    <p:nvPr/>
                  </p:nvSpPr>
                  <p:spPr>
                    <a:xfrm>
                      <a:off x="1889866" y="904566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1" name="Google Shape;21111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2" name="Google Shape;21112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3" name="Google Shape;21113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4" name="Google Shape;21114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5" name="Google Shape;21115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6" name="Google Shape;21116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7" name="Google Shape;21117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8" name="Google Shape;21118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19" name="Google Shape;21119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0" name="Google Shape;21120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1" name="Google Shape;21121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2" name="Google Shape;21122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3" name="Google Shape;21123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124" name="Google Shape;21124;p47"/>
                <p:cNvGrpSpPr/>
                <p:nvPr/>
              </p:nvGrpSpPr>
              <p:grpSpPr>
                <a:xfrm flipH="1" rot="-9318850">
                  <a:off x="7734177" y="1470836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125" name="Google Shape;21125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26" name="Google Shape;21126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7" name="Google Shape;21127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8" name="Google Shape;21128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29" name="Google Shape;21129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0" name="Google Shape;21130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1" name="Google Shape;21131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2" name="Google Shape;21132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3" name="Google Shape;21133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4" name="Google Shape;21134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5" name="Google Shape;21135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6" name="Google Shape;21136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7" name="Google Shape;21137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8" name="Google Shape;21138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39" name="Google Shape;21139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0" name="Google Shape;21140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141" name="Google Shape;21141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42" name="Google Shape;21142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3" name="Google Shape;21143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4" name="Google Shape;21144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5" name="Google Shape;21145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6" name="Google Shape;21146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7" name="Google Shape;21147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8" name="Google Shape;21148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49" name="Google Shape;21149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0" name="Google Shape;21150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1" name="Google Shape;21151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2" name="Google Shape;21152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3" name="Google Shape;21153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4" name="Google Shape;21154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5" name="Google Shape;21155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6" name="Google Shape;21156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157" name="Google Shape;21157;p47"/>
                  <p:cNvGrpSpPr/>
                  <p:nvPr/>
                </p:nvGrpSpPr>
                <p:grpSpPr>
                  <a:xfrm flipH="1" rot="10800000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58" name="Google Shape;21158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59" name="Google Shape;21159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0" name="Google Shape;21160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1" name="Google Shape;21161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2" name="Google Shape;21162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3" name="Google Shape;21163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4" name="Google Shape;21164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5" name="Google Shape;21165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6" name="Google Shape;21166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7" name="Google Shape;21167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8" name="Google Shape;21168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69" name="Google Shape;21169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0" name="Google Shape;21170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1" name="Google Shape;21171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2" name="Google Shape;21172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173" name="Google Shape;21173;p47"/>
                <p:cNvGrpSpPr/>
                <p:nvPr/>
              </p:nvGrpSpPr>
              <p:grpSpPr>
                <a:xfrm flipH="1" rot="1481150">
                  <a:off x="6413558" y="2471794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174" name="Google Shape;21174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75" name="Google Shape;21175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6" name="Google Shape;21176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7" name="Google Shape;21177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8" name="Google Shape;21178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79" name="Google Shape;21179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0" name="Google Shape;21180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1" name="Google Shape;21181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2" name="Google Shape;21182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3" name="Google Shape;21183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4" name="Google Shape;21184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5" name="Google Shape;21185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6" name="Google Shape;21186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7" name="Google Shape;21187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8" name="Google Shape;21188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89" name="Google Shape;21189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190" name="Google Shape;21190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191" name="Google Shape;21191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2" name="Google Shape;21192;p47"/>
                    <p:cNvSpPr/>
                    <p:nvPr/>
                  </p:nvSpPr>
                  <p:spPr>
                    <a:xfrm>
                      <a:off x="2092310" y="1107011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3" name="Google Shape;21193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4" name="Google Shape;21194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5" name="Google Shape;21195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6" name="Google Shape;21196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7" name="Google Shape;21197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8" name="Google Shape;21198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199" name="Google Shape;21199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0" name="Google Shape;21200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1" name="Google Shape;21201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2" name="Google Shape;21202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3" name="Google Shape;21203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4" name="Google Shape;21204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5" name="Google Shape;21205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206" name="Google Shape;21206;p47"/>
                  <p:cNvGrpSpPr/>
                  <p:nvPr/>
                </p:nvGrpSpPr>
                <p:grpSpPr>
                  <a:xfrm flipH="1" rot="10800000">
                    <a:off x="8257960" y="38962"/>
                    <a:ext cx="775450" cy="1381500"/>
                    <a:chOff x="2092310" y="847750"/>
                    <a:chExt cx="775450" cy="1381500"/>
                  </a:xfrm>
                </p:grpSpPr>
                <p:sp>
                  <p:nvSpPr>
                    <p:cNvPr id="21207" name="Google Shape;21207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8" name="Google Shape;21208;p47"/>
                    <p:cNvSpPr/>
                    <p:nvPr/>
                  </p:nvSpPr>
                  <p:spPr>
                    <a:xfrm>
                      <a:off x="2092310" y="2186713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09" name="Google Shape;21209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0" name="Google Shape;21210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1" name="Google Shape;21211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2" name="Google Shape;21212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3" name="Google Shape;21213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4" name="Google Shape;21214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5" name="Google Shape;21215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6" name="Google Shape;21216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7" name="Google Shape;21217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8" name="Google Shape;21218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19" name="Google Shape;21219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0" name="Google Shape;21220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1" name="Google Shape;21221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222" name="Google Shape;21222;p47"/>
                <p:cNvGrpSpPr/>
                <p:nvPr/>
              </p:nvGrpSpPr>
              <p:grpSpPr>
                <a:xfrm flipH="1" rot="-9318850">
                  <a:off x="5511264" y="1188595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223" name="Google Shape;21223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224" name="Google Shape;21224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5" name="Google Shape;21225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6" name="Google Shape;21226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7" name="Google Shape;21227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8" name="Google Shape;21228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29" name="Google Shape;21229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0" name="Google Shape;21230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1" name="Google Shape;21231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2" name="Google Shape;21232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3" name="Google Shape;21233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4" name="Google Shape;21234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5" name="Google Shape;21235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6" name="Google Shape;21236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7" name="Google Shape;21237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38" name="Google Shape;21238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239" name="Google Shape;21239;p47"/>
                  <p:cNvGrpSpPr/>
                  <p:nvPr/>
                </p:nvGrpSpPr>
                <p:grpSpPr>
                  <a:xfrm rot="-5400000">
                    <a:off x="7604532" y="353091"/>
                    <a:ext cx="1112857" cy="710225"/>
                    <a:chOff x="1754903" y="847750"/>
                    <a:chExt cx="1112857" cy="710225"/>
                  </a:xfrm>
                </p:grpSpPr>
                <p:sp>
                  <p:nvSpPr>
                    <p:cNvPr id="21240" name="Google Shape;21240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1" name="Google Shape;21241;p47"/>
                    <p:cNvSpPr/>
                    <p:nvPr/>
                  </p:nvSpPr>
                  <p:spPr>
                    <a:xfrm>
                      <a:off x="1754903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2" name="Google Shape;21242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3" name="Google Shape;21243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4" name="Google Shape;21244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5" name="Google Shape;21245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6" name="Google Shape;21246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7" name="Google Shape;21247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8" name="Google Shape;21248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49" name="Google Shape;21249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0" name="Google Shape;21250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1" name="Google Shape;21251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2" name="Google Shape;21252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3" name="Google Shape;21253;p47"/>
                    <p:cNvSpPr/>
                    <p:nvPr/>
                  </p:nvSpPr>
                  <p:spPr>
                    <a:xfrm>
                      <a:off x="2202052" y="1097227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4" name="Google Shape;21254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255" name="Google Shape;21255;p47"/>
                  <p:cNvGrpSpPr/>
                  <p:nvPr/>
                </p:nvGrpSpPr>
                <p:grpSpPr>
                  <a:xfrm flipH="1" rot="10800000">
                    <a:off x="8122997" y="710237"/>
                    <a:ext cx="910413" cy="710225"/>
                    <a:chOff x="1957347" y="847750"/>
                    <a:chExt cx="910413" cy="710225"/>
                  </a:xfrm>
                </p:grpSpPr>
                <p:sp>
                  <p:nvSpPr>
                    <p:cNvPr id="21256" name="Google Shape;21256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7" name="Google Shape;21257;p47"/>
                    <p:cNvSpPr/>
                    <p:nvPr/>
                  </p:nvSpPr>
                  <p:spPr>
                    <a:xfrm>
                      <a:off x="1957347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8" name="Google Shape;21258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59" name="Google Shape;21259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0" name="Google Shape;21260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1" name="Google Shape;21261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2" name="Google Shape;21262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3" name="Google Shape;21263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4" name="Google Shape;21264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5" name="Google Shape;21265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6" name="Google Shape;21266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7" name="Google Shape;21267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8" name="Google Shape;21268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69" name="Google Shape;21269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0" name="Google Shape;21270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271" name="Google Shape;21271;p47"/>
                <p:cNvGrpSpPr/>
                <p:nvPr/>
              </p:nvGrpSpPr>
              <p:grpSpPr>
                <a:xfrm flipH="1" rot="-9318850">
                  <a:off x="7315646" y="1076234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272" name="Google Shape;21272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273" name="Google Shape;21273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4" name="Google Shape;21274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5" name="Google Shape;21275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6" name="Google Shape;21276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7" name="Google Shape;21277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8" name="Google Shape;21278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79" name="Google Shape;21279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0" name="Google Shape;21280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1" name="Google Shape;21281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2" name="Google Shape;21282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3" name="Google Shape;21283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4" name="Google Shape;21284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5" name="Google Shape;21285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6" name="Google Shape;21286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87" name="Google Shape;21287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288" name="Google Shape;21288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289" name="Google Shape;21289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0" name="Google Shape;21290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1" name="Google Shape;21291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2" name="Google Shape;21292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3" name="Google Shape;21293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4" name="Google Shape;21294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5" name="Google Shape;21295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6" name="Google Shape;21296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7" name="Google Shape;21297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8" name="Google Shape;21298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299" name="Google Shape;21299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0" name="Google Shape;21300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1" name="Google Shape;21301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2" name="Google Shape;21302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3" name="Google Shape;21303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304" name="Google Shape;21304;p47"/>
                  <p:cNvGrpSpPr/>
                  <p:nvPr/>
                </p:nvGrpSpPr>
                <p:grpSpPr>
                  <a:xfrm flipH="1" rot="10800000">
                    <a:off x="8257960" y="71023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05" name="Google Shape;21305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6" name="Google Shape;21306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7" name="Google Shape;21307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8" name="Google Shape;21308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09" name="Google Shape;21309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0" name="Google Shape;21310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1" name="Google Shape;21311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2" name="Google Shape;21312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3" name="Google Shape;21313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4" name="Google Shape;21314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5" name="Google Shape;21315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6" name="Google Shape;21316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7" name="Google Shape;21317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8" name="Google Shape;21318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19" name="Google Shape;21319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320" name="Google Shape;21320;p47"/>
                <p:cNvGrpSpPr/>
                <p:nvPr/>
              </p:nvGrpSpPr>
              <p:grpSpPr>
                <a:xfrm flipH="1" rot="1481150">
                  <a:off x="7949774" y="-203410"/>
                  <a:ext cx="1511047" cy="1603979"/>
                  <a:chOff x="7805848" y="0"/>
                  <a:chExt cx="1338162" cy="1420462"/>
                </a:xfrm>
              </p:grpSpPr>
              <p:grpSp>
                <p:nvGrpSpPr>
                  <p:cNvPr id="21321" name="Google Shape;21321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22" name="Google Shape;21322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3" name="Google Shape;21323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4" name="Google Shape;21324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5" name="Google Shape;21325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6" name="Google Shape;21326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7" name="Google Shape;21327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8" name="Google Shape;21328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29" name="Google Shape;21329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0" name="Google Shape;21330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1" name="Google Shape;21331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2" name="Google Shape;21332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3" name="Google Shape;21333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4" name="Google Shape;21334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5" name="Google Shape;21335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6" name="Google Shape;21336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337" name="Google Shape;21337;p47"/>
                  <p:cNvGrpSpPr/>
                  <p:nvPr/>
                </p:nvGrpSpPr>
                <p:grpSpPr>
                  <a:xfrm rot="-5400000">
                    <a:off x="7570791" y="386832"/>
                    <a:ext cx="1180338" cy="710225"/>
                    <a:chOff x="1687422" y="847750"/>
                    <a:chExt cx="1180338" cy="710225"/>
                  </a:xfrm>
                </p:grpSpPr>
                <p:sp>
                  <p:nvSpPr>
                    <p:cNvPr id="21338" name="Google Shape;21338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39" name="Google Shape;21339;p47"/>
                    <p:cNvSpPr/>
                    <p:nvPr/>
                  </p:nvSpPr>
                  <p:spPr>
                    <a:xfrm>
                      <a:off x="1687422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0" name="Google Shape;21340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1" name="Google Shape;21341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2" name="Google Shape;21342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3" name="Google Shape;21343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4" name="Google Shape;21344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5" name="Google Shape;21345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6" name="Google Shape;21346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7" name="Google Shape;21347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8" name="Google Shape;21348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49" name="Google Shape;21349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0" name="Google Shape;21350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1" name="Google Shape;21351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2" name="Google Shape;21352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353" name="Google Shape;21353;p47"/>
                  <p:cNvGrpSpPr/>
                  <p:nvPr/>
                </p:nvGrpSpPr>
                <p:grpSpPr>
                  <a:xfrm flipH="1" rot="10800000">
                    <a:off x="7988034" y="710237"/>
                    <a:ext cx="1045376" cy="710225"/>
                    <a:chOff x="1822384" y="847750"/>
                    <a:chExt cx="1045376" cy="710225"/>
                  </a:xfrm>
                </p:grpSpPr>
                <p:sp>
                  <p:nvSpPr>
                    <p:cNvPr id="21354" name="Google Shape;21354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5" name="Google Shape;21355;p47"/>
                    <p:cNvSpPr/>
                    <p:nvPr/>
                  </p:nvSpPr>
                  <p:spPr>
                    <a:xfrm>
                      <a:off x="1822384" y="1241973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6" name="Google Shape;21356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7" name="Google Shape;21357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8" name="Google Shape;21358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59" name="Google Shape;21359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0" name="Google Shape;21360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1" name="Google Shape;21361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2" name="Google Shape;21362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3" name="Google Shape;21363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4" name="Google Shape;21364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5" name="Google Shape;21365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6" name="Google Shape;21366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7" name="Google Shape;21367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68" name="Google Shape;21368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369" name="Google Shape;21369;p47"/>
                <p:cNvGrpSpPr/>
                <p:nvPr/>
              </p:nvGrpSpPr>
              <p:grpSpPr>
                <a:xfrm flipH="1" rot="-9040757">
                  <a:off x="7540435" y="2654479"/>
                  <a:ext cx="1511144" cy="1604082"/>
                  <a:chOff x="7805848" y="0"/>
                  <a:chExt cx="1338162" cy="1420462"/>
                </a:xfrm>
              </p:grpSpPr>
              <p:grpSp>
                <p:nvGrpSpPr>
                  <p:cNvPr id="21370" name="Google Shape;21370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71" name="Google Shape;21371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2" name="Google Shape;21372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3" name="Google Shape;21373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4" name="Google Shape;21374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5" name="Google Shape;21375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6" name="Google Shape;21376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7" name="Google Shape;21377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8" name="Google Shape;21378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79" name="Google Shape;21379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0" name="Google Shape;21380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1" name="Google Shape;21381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2" name="Google Shape;21382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3" name="Google Shape;21383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4" name="Google Shape;21384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5" name="Google Shape;21385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386" name="Google Shape;21386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387" name="Google Shape;21387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8" name="Google Shape;21388;p47"/>
                    <p:cNvSpPr/>
                    <p:nvPr/>
                  </p:nvSpPr>
                  <p:spPr>
                    <a:xfrm>
                      <a:off x="2092310" y="1107011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89" name="Google Shape;21389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0" name="Google Shape;21390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1" name="Google Shape;21391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2" name="Google Shape;21392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3" name="Google Shape;21393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4" name="Google Shape;21394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5" name="Google Shape;21395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6" name="Google Shape;21396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7" name="Google Shape;21397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8" name="Google Shape;21398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399" name="Google Shape;21399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0" name="Google Shape;21400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1" name="Google Shape;21401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402" name="Google Shape;21402;p47"/>
                  <p:cNvGrpSpPr/>
                  <p:nvPr/>
                </p:nvGrpSpPr>
                <p:grpSpPr>
                  <a:xfrm flipH="1" rot="10800000">
                    <a:off x="8257960" y="38962"/>
                    <a:ext cx="775450" cy="1381500"/>
                    <a:chOff x="2092310" y="847750"/>
                    <a:chExt cx="775450" cy="1381500"/>
                  </a:xfrm>
                </p:grpSpPr>
                <p:sp>
                  <p:nvSpPr>
                    <p:cNvPr id="21403" name="Google Shape;21403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4" name="Google Shape;21404;p47"/>
                    <p:cNvSpPr/>
                    <p:nvPr/>
                  </p:nvSpPr>
                  <p:spPr>
                    <a:xfrm>
                      <a:off x="2092310" y="2186713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5" name="Google Shape;21405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6" name="Google Shape;21406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7" name="Google Shape;21407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8" name="Google Shape;21408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09" name="Google Shape;21409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0" name="Google Shape;21410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1" name="Google Shape;21411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2" name="Google Shape;21412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3" name="Google Shape;21413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4" name="Google Shape;21414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5" name="Google Shape;21415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6" name="Google Shape;21416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17" name="Google Shape;21417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1418" name="Google Shape;21418;p47"/>
                <p:cNvGrpSpPr/>
                <p:nvPr/>
              </p:nvGrpSpPr>
              <p:grpSpPr>
                <a:xfrm flipH="1" rot="6377256">
                  <a:off x="5194188" y="-57528"/>
                  <a:ext cx="1511080" cy="1604014"/>
                  <a:chOff x="7805848" y="0"/>
                  <a:chExt cx="1338162" cy="1420462"/>
                </a:xfrm>
              </p:grpSpPr>
              <p:grpSp>
                <p:nvGrpSpPr>
                  <p:cNvPr id="21419" name="Google Shape;21419;p47"/>
                  <p:cNvGrpSpPr/>
                  <p:nvPr/>
                </p:nvGrpSpPr>
                <p:grpSpPr>
                  <a:xfrm>
                    <a:off x="8368560" y="0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420" name="Google Shape;21420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1" name="Google Shape;21421;p47"/>
                    <p:cNvSpPr/>
                    <p:nvPr/>
                  </p:nvSpPr>
                  <p:spPr>
                    <a:xfrm>
                      <a:off x="2092310" y="1309455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2" name="Google Shape;21422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3" name="Google Shape;21423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4" name="Google Shape;21424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5" name="Google Shape;21425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6" name="Google Shape;21426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7" name="Google Shape;21427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8" name="Google Shape;21428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29" name="Google Shape;21429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0" name="Google Shape;21430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1" name="Google Shape;21431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2" name="Google Shape;21432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3" name="Google Shape;21433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4" name="Google Shape;21434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435" name="Google Shape;21435;p47"/>
                  <p:cNvGrpSpPr/>
                  <p:nvPr/>
                </p:nvGrpSpPr>
                <p:grpSpPr>
                  <a:xfrm rot="-5400000">
                    <a:off x="7773235" y="184387"/>
                    <a:ext cx="775450" cy="710225"/>
                    <a:chOff x="2092310" y="847750"/>
                    <a:chExt cx="775450" cy="710225"/>
                  </a:xfrm>
                </p:grpSpPr>
                <p:sp>
                  <p:nvSpPr>
                    <p:cNvPr id="21436" name="Google Shape;21436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7" name="Google Shape;21437;p47"/>
                    <p:cNvSpPr/>
                    <p:nvPr/>
                  </p:nvSpPr>
                  <p:spPr>
                    <a:xfrm>
                      <a:off x="2092310" y="1174492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8" name="Google Shape;21438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39" name="Google Shape;21439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0" name="Google Shape;21440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1" name="Google Shape;21441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2" name="Google Shape;21442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3" name="Google Shape;21443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4" name="Google Shape;21444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5" name="Google Shape;21445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6" name="Google Shape;21446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7" name="Google Shape;21447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8" name="Google Shape;21448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49" name="Google Shape;21449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0" name="Google Shape;21450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1451" name="Google Shape;21451;p47"/>
                  <p:cNvGrpSpPr/>
                  <p:nvPr/>
                </p:nvGrpSpPr>
                <p:grpSpPr>
                  <a:xfrm flipH="1" rot="10800000">
                    <a:off x="8055516" y="710237"/>
                    <a:ext cx="977894" cy="710225"/>
                    <a:chOff x="1889866" y="847750"/>
                    <a:chExt cx="977894" cy="710225"/>
                  </a:xfrm>
                </p:grpSpPr>
                <p:sp>
                  <p:nvSpPr>
                    <p:cNvPr id="21452" name="Google Shape;21452;p47"/>
                    <p:cNvSpPr/>
                    <p:nvPr/>
                  </p:nvSpPr>
                  <p:spPr>
                    <a:xfrm>
                      <a:off x="2340838" y="1450978"/>
                      <a:ext cx="41819" cy="41096"/>
                    </a:xfrm>
                    <a:custGeom>
                      <a:rect b="b" l="l" r="r" t="t"/>
                      <a:pathLst>
                        <a:path extrusionOk="0" h="913" w="929">
                          <a:moveTo>
                            <a:pt x="913" y="384"/>
                          </a:moveTo>
                          <a:cubicBezTo>
                            <a:pt x="929" y="720"/>
                            <a:pt x="497" y="912"/>
                            <a:pt x="257" y="656"/>
                          </a:cubicBezTo>
                          <a:cubicBezTo>
                            <a:pt x="1" y="416"/>
                            <a:pt x="177" y="0"/>
                            <a:pt x="529" y="0"/>
                          </a:cubicBezTo>
                          <a:cubicBezTo>
                            <a:pt x="737" y="0"/>
                            <a:pt x="913" y="160"/>
                            <a:pt x="913" y="38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3" name="Google Shape;21453;p47"/>
                    <p:cNvSpPr/>
                    <p:nvPr/>
                  </p:nvSpPr>
                  <p:spPr>
                    <a:xfrm>
                      <a:off x="1889866" y="904566"/>
                      <a:ext cx="42539" cy="42537"/>
                    </a:xfrm>
                    <a:custGeom>
                      <a:rect b="b" l="l" r="r" t="t"/>
                      <a:pathLst>
                        <a:path extrusionOk="0" h="945" w="945">
                          <a:moveTo>
                            <a:pt x="945" y="416"/>
                          </a:moveTo>
                          <a:cubicBezTo>
                            <a:pt x="945" y="768"/>
                            <a:pt x="513" y="944"/>
                            <a:pt x="257" y="688"/>
                          </a:cubicBezTo>
                          <a:cubicBezTo>
                            <a:pt x="1" y="448"/>
                            <a:pt x="193" y="16"/>
                            <a:pt x="545" y="16"/>
                          </a:cubicBezTo>
                          <a:cubicBezTo>
                            <a:pt x="769" y="0"/>
                            <a:pt x="945" y="192"/>
                            <a:pt x="945" y="41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4" name="Google Shape;21454;p47"/>
                    <p:cNvSpPr/>
                    <p:nvPr/>
                  </p:nvSpPr>
                  <p:spPr>
                    <a:xfrm>
                      <a:off x="2828822" y="1112070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208" y="81"/>
                          </a:moveTo>
                          <a:cubicBezTo>
                            <a:pt x="208" y="193"/>
                            <a:pt x="0" y="1"/>
                            <a:pt x="128" y="1"/>
                          </a:cubicBezTo>
                          <a:cubicBezTo>
                            <a:pt x="160" y="1"/>
                            <a:pt x="208" y="33"/>
                            <a:pt x="208" y="8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5" name="Google Shape;21455;p47"/>
                    <p:cNvSpPr/>
                    <p:nvPr/>
                  </p:nvSpPr>
                  <p:spPr>
                    <a:xfrm>
                      <a:off x="2858352" y="1249632"/>
                      <a:ext cx="9408" cy="10848"/>
                    </a:xfrm>
                    <a:custGeom>
                      <a:rect b="b" l="l" r="r" t="t"/>
                      <a:pathLst>
                        <a:path extrusionOk="0" h="241" w="209">
                          <a:moveTo>
                            <a:pt x="192" y="145"/>
                          </a:moveTo>
                          <a:cubicBezTo>
                            <a:pt x="160" y="241"/>
                            <a:pt x="0" y="209"/>
                            <a:pt x="32" y="97"/>
                          </a:cubicBezTo>
                          <a:cubicBezTo>
                            <a:pt x="48" y="1"/>
                            <a:pt x="208" y="33"/>
                            <a:pt x="192" y="14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6" name="Google Shape;21456;p47"/>
                    <p:cNvSpPr/>
                    <p:nvPr/>
                  </p:nvSpPr>
                  <p:spPr>
                    <a:xfrm>
                      <a:off x="2211149" y="947140"/>
                      <a:ext cx="7968" cy="7967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112"/>
                          </a:moveTo>
                          <a:cubicBezTo>
                            <a:pt x="161" y="144"/>
                            <a:pt x="113" y="176"/>
                            <a:pt x="81" y="160"/>
                          </a:cubicBezTo>
                          <a:cubicBezTo>
                            <a:pt x="33" y="160"/>
                            <a:pt x="1" y="112"/>
                            <a:pt x="17" y="64"/>
                          </a:cubicBezTo>
                          <a:cubicBezTo>
                            <a:pt x="33" y="32"/>
                            <a:pt x="65" y="0"/>
                            <a:pt x="113" y="16"/>
                          </a:cubicBezTo>
                          <a:cubicBezTo>
                            <a:pt x="161" y="16"/>
                            <a:pt x="177" y="64"/>
                            <a:pt x="177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7" name="Google Shape;21457;p47"/>
                    <p:cNvSpPr/>
                    <p:nvPr/>
                  </p:nvSpPr>
                  <p:spPr>
                    <a:xfrm>
                      <a:off x="2453015" y="1299709"/>
                      <a:ext cx="9408" cy="8687"/>
                    </a:xfrm>
                    <a:custGeom>
                      <a:rect b="b" l="l" r="r" t="t"/>
                      <a:pathLst>
                        <a:path extrusionOk="0" h="193" w="209">
                          <a:moveTo>
                            <a:pt x="193" y="112"/>
                          </a:moveTo>
                          <a:cubicBezTo>
                            <a:pt x="193" y="160"/>
                            <a:pt x="145" y="192"/>
                            <a:pt x="97" y="176"/>
                          </a:cubicBezTo>
                          <a:cubicBezTo>
                            <a:pt x="0" y="160"/>
                            <a:pt x="32" y="0"/>
                            <a:pt x="129" y="16"/>
                          </a:cubicBezTo>
                          <a:cubicBezTo>
                            <a:pt x="177" y="32"/>
                            <a:pt x="209" y="80"/>
                            <a:pt x="193" y="11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8" name="Google Shape;21458;p47"/>
                    <p:cNvSpPr/>
                    <p:nvPr/>
                  </p:nvSpPr>
                  <p:spPr>
                    <a:xfrm>
                      <a:off x="2435526" y="995395"/>
                      <a:ext cx="9408" cy="9408"/>
                    </a:xfrm>
                    <a:custGeom>
                      <a:rect b="b" l="l" r="r" t="t"/>
                      <a:pathLst>
                        <a:path extrusionOk="0" h="209" w="209">
                          <a:moveTo>
                            <a:pt x="209" y="80"/>
                          </a:moveTo>
                          <a:cubicBezTo>
                            <a:pt x="209" y="208"/>
                            <a:pt x="1" y="0"/>
                            <a:pt x="129" y="0"/>
                          </a:cubicBezTo>
                          <a:cubicBezTo>
                            <a:pt x="177" y="0"/>
                            <a:pt x="209" y="48"/>
                            <a:pt x="209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59" name="Google Shape;21459;p47"/>
                    <p:cNvSpPr/>
                    <p:nvPr/>
                  </p:nvSpPr>
                  <p:spPr>
                    <a:xfrm>
                      <a:off x="2164334" y="1538484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13" y="320"/>
                          </a:cubicBezTo>
                          <a:cubicBezTo>
                            <a:pt x="1" y="208"/>
                            <a:pt x="81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0" name="Google Shape;21460;p47"/>
                    <p:cNvSpPr/>
                    <p:nvPr/>
                  </p:nvSpPr>
                  <p:spPr>
                    <a:xfrm>
                      <a:off x="2680453" y="1103427"/>
                      <a:ext cx="18771" cy="21651"/>
                    </a:xfrm>
                    <a:custGeom>
                      <a:rect b="b" l="l" r="r" t="t"/>
                      <a:pathLst>
                        <a:path extrusionOk="0" h="481" w="417">
                          <a:moveTo>
                            <a:pt x="400" y="273"/>
                          </a:moveTo>
                          <a:cubicBezTo>
                            <a:pt x="368" y="481"/>
                            <a:pt x="48" y="481"/>
                            <a:pt x="32" y="273"/>
                          </a:cubicBezTo>
                          <a:cubicBezTo>
                            <a:pt x="0" y="1"/>
                            <a:pt x="416" y="1"/>
                            <a:pt x="400" y="27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1" name="Google Shape;21461;p47"/>
                    <p:cNvSpPr/>
                    <p:nvPr/>
                  </p:nvSpPr>
                  <p:spPr>
                    <a:xfrm>
                      <a:off x="2533479" y="847750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2"/>
                          </a:moveTo>
                          <a:cubicBezTo>
                            <a:pt x="433" y="352"/>
                            <a:pt x="241" y="432"/>
                            <a:pt x="129" y="320"/>
                          </a:cubicBezTo>
                          <a:cubicBezTo>
                            <a:pt x="1" y="192"/>
                            <a:pt x="97" y="0"/>
                            <a:pt x="257" y="0"/>
                          </a:cubicBezTo>
                          <a:cubicBezTo>
                            <a:pt x="353" y="0"/>
                            <a:pt x="433" y="80"/>
                            <a:pt x="433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2" name="Google Shape;21462;p47"/>
                    <p:cNvSpPr/>
                    <p:nvPr/>
                  </p:nvSpPr>
                  <p:spPr>
                    <a:xfrm>
                      <a:off x="2831703" y="979550"/>
                      <a:ext cx="18771" cy="18770"/>
                    </a:xfrm>
                    <a:custGeom>
                      <a:rect b="b" l="l" r="r" t="t"/>
                      <a:pathLst>
                        <a:path extrusionOk="0" h="417" w="417">
                          <a:moveTo>
                            <a:pt x="416" y="176"/>
                          </a:moveTo>
                          <a:cubicBezTo>
                            <a:pt x="416" y="336"/>
                            <a:pt x="224" y="416"/>
                            <a:pt x="112" y="304"/>
                          </a:cubicBezTo>
                          <a:cubicBezTo>
                            <a:pt x="0" y="192"/>
                            <a:pt x="80" y="0"/>
                            <a:pt x="240" y="0"/>
                          </a:cubicBezTo>
                          <a:cubicBezTo>
                            <a:pt x="336" y="0"/>
                            <a:pt x="416" y="80"/>
                            <a:pt x="416" y="17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3" name="Google Shape;21463;p47"/>
                    <p:cNvSpPr/>
                    <p:nvPr/>
                  </p:nvSpPr>
                  <p:spPr>
                    <a:xfrm>
                      <a:off x="2327873" y="1193455"/>
                      <a:ext cx="19491" cy="18770"/>
                    </a:xfrm>
                    <a:custGeom>
                      <a:rect b="b" l="l" r="r" t="t"/>
                      <a:pathLst>
                        <a:path extrusionOk="0" h="417" w="433">
                          <a:moveTo>
                            <a:pt x="432" y="177"/>
                          </a:moveTo>
                          <a:cubicBezTo>
                            <a:pt x="432" y="337"/>
                            <a:pt x="240" y="417"/>
                            <a:pt x="128" y="305"/>
                          </a:cubicBezTo>
                          <a:cubicBezTo>
                            <a:pt x="0" y="193"/>
                            <a:pt x="80" y="1"/>
                            <a:pt x="256" y="1"/>
                          </a:cubicBezTo>
                          <a:cubicBezTo>
                            <a:pt x="352" y="1"/>
                            <a:pt x="432" y="81"/>
                            <a:pt x="432" y="17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4" name="Google Shape;21464;p47"/>
                    <p:cNvSpPr/>
                    <p:nvPr/>
                  </p:nvSpPr>
                  <p:spPr>
                    <a:xfrm>
                      <a:off x="2479078" y="1482667"/>
                      <a:ext cx="19491" cy="19490"/>
                    </a:xfrm>
                    <a:custGeom>
                      <a:rect b="b" l="l" r="r" t="t"/>
                      <a:pathLst>
                        <a:path extrusionOk="0" h="433" w="433">
                          <a:moveTo>
                            <a:pt x="433" y="193"/>
                          </a:moveTo>
                          <a:cubicBezTo>
                            <a:pt x="433" y="353"/>
                            <a:pt x="225" y="433"/>
                            <a:pt x="112" y="321"/>
                          </a:cubicBezTo>
                          <a:cubicBezTo>
                            <a:pt x="0" y="209"/>
                            <a:pt x="80" y="1"/>
                            <a:pt x="241" y="17"/>
                          </a:cubicBezTo>
                          <a:cubicBezTo>
                            <a:pt x="337" y="1"/>
                            <a:pt x="433" y="97"/>
                            <a:pt x="433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5" name="Google Shape;21465;p47"/>
                    <p:cNvSpPr/>
                    <p:nvPr/>
                  </p:nvSpPr>
                  <p:spPr>
                    <a:xfrm>
                      <a:off x="2269534" y="962265"/>
                      <a:ext cx="69908" cy="69904"/>
                    </a:xfrm>
                    <a:custGeom>
                      <a:rect b="b" l="l" r="r" t="t"/>
                      <a:pathLst>
                        <a:path extrusionOk="0" h="1553" w="1553">
                          <a:moveTo>
                            <a:pt x="768" y="1553"/>
                          </a:moveTo>
                          <a:lnTo>
                            <a:pt x="768" y="1553"/>
                          </a:lnTo>
                          <a:cubicBezTo>
                            <a:pt x="768" y="1121"/>
                            <a:pt x="416" y="785"/>
                            <a:pt x="0" y="785"/>
                          </a:cubicBezTo>
                          <a:lnTo>
                            <a:pt x="0" y="785"/>
                          </a:lnTo>
                          <a:cubicBezTo>
                            <a:pt x="416" y="785"/>
                            <a:pt x="768" y="432"/>
                            <a:pt x="768" y="0"/>
                          </a:cubicBezTo>
                          <a:lnTo>
                            <a:pt x="768" y="0"/>
                          </a:lnTo>
                          <a:cubicBezTo>
                            <a:pt x="768" y="432"/>
                            <a:pt x="1120" y="785"/>
                            <a:pt x="1552" y="785"/>
                          </a:cubicBezTo>
                          <a:lnTo>
                            <a:pt x="1552" y="785"/>
                          </a:lnTo>
                          <a:cubicBezTo>
                            <a:pt x="1120" y="785"/>
                            <a:pt x="768" y="1121"/>
                            <a:pt x="768" y="155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1466" name="Google Shape;21466;p47"/>
                    <p:cNvSpPr/>
                    <p:nvPr/>
                  </p:nvSpPr>
                  <p:spPr>
                    <a:xfrm>
                      <a:off x="2653421" y="1348504"/>
                      <a:ext cx="69953" cy="69184"/>
                    </a:xfrm>
                    <a:custGeom>
                      <a:rect b="b" l="l" r="r" t="t"/>
                      <a:pathLst>
                        <a:path extrusionOk="0" h="1537" w="1554">
                          <a:moveTo>
                            <a:pt x="785" y="1537"/>
                          </a:moveTo>
                          <a:lnTo>
                            <a:pt x="785" y="1537"/>
                          </a:lnTo>
                          <a:cubicBezTo>
                            <a:pt x="785" y="1121"/>
                            <a:pt x="433" y="769"/>
                            <a:pt x="1" y="769"/>
                          </a:cubicBezTo>
                          <a:lnTo>
                            <a:pt x="1" y="769"/>
                          </a:lnTo>
                          <a:cubicBezTo>
                            <a:pt x="433" y="769"/>
                            <a:pt x="785" y="417"/>
                            <a:pt x="785" y="1"/>
                          </a:cubicBezTo>
                          <a:lnTo>
                            <a:pt x="785" y="1"/>
                          </a:lnTo>
                          <a:cubicBezTo>
                            <a:pt x="785" y="417"/>
                            <a:pt x="1121" y="769"/>
                            <a:pt x="1553" y="769"/>
                          </a:cubicBezTo>
                          <a:lnTo>
                            <a:pt x="1553" y="769"/>
                          </a:lnTo>
                          <a:cubicBezTo>
                            <a:pt x="1137" y="769"/>
                            <a:pt x="785" y="1121"/>
                            <a:pt x="785" y="153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sp>
            <p:nvSpPr>
              <p:cNvPr id="21467" name="Google Shape;21467;p47"/>
              <p:cNvSpPr/>
              <p:nvPr/>
            </p:nvSpPr>
            <p:spPr>
              <a:xfrm rot="-1591922">
                <a:off x="6831508" y="347826"/>
                <a:ext cx="693979" cy="38335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8" name="Google Shape;21468;p47"/>
              <p:cNvSpPr/>
              <p:nvPr/>
            </p:nvSpPr>
            <p:spPr>
              <a:xfrm rot="-1591970">
                <a:off x="7647002" y="3968064"/>
                <a:ext cx="426867" cy="23581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69" name="Google Shape;21469;p47"/>
            <p:cNvGrpSpPr/>
            <p:nvPr/>
          </p:nvGrpSpPr>
          <p:grpSpPr>
            <a:xfrm>
              <a:off x="5473925" y="2645018"/>
              <a:ext cx="1723324" cy="2070961"/>
              <a:chOff x="5473925" y="2645018"/>
              <a:chExt cx="1723324" cy="2070961"/>
            </a:xfrm>
          </p:grpSpPr>
          <p:sp>
            <p:nvSpPr>
              <p:cNvPr id="21470" name="Google Shape;21470;p47"/>
              <p:cNvSpPr/>
              <p:nvPr/>
            </p:nvSpPr>
            <p:spPr>
              <a:xfrm>
                <a:off x="5473925" y="3264063"/>
                <a:ext cx="1321404" cy="1451916"/>
              </a:xfrm>
              <a:custGeom>
                <a:rect b="b" l="l" r="r" t="t"/>
                <a:pathLst>
                  <a:path extrusionOk="0" h="22472" w="20452">
                    <a:moveTo>
                      <a:pt x="15680" y="0"/>
                    </a:moveTo>
                    <a:cubicBezTo>
                      <a:pt x="14976" y="0"/>
                      <a:pt x="14338" y="246"/>
                      <a:pt x="13914" y="746"/>
                    </a:cubicBezTo>
                    <a:lnTo>
                      <a:pt x="4207" y="14022"/>
                    </a:lnTo>
                    <a:cubicBezTo>
                      <a:pt x="4098" y="14158"/>
                      <a:pt x="4233" y="14316"/>
                      <a:pt x="4377" y="14316"/>
                    </a:cubicBezTo>
                    <a:cubicBezTo>
                      <a:pt x="4410" y="14316"/>
                      <a:pt x="4443" y="14307"/>
                      <a:pt x="4474" y="14289"/>
                    </a:cubicBezTo>
                    <a:lnTo>
                      <a:pt x="5308" y="13822"/>
                    </a:lnTo>
                    <a:lnTo>
                      <a:pt x="5308" y="13822"/>
                    </a:lnTo>
                    <a:lnTo>
                      <a:pt x="104" y="22161"/>
                    </a:lnTo>
                    <a:cubicBezTo>
                      <a:pt x="1" y="22316"/>
                      <a:pt x="118" y="22471"/>
                      <a:pt x="253" y="22471"/>
                    </a:cubicBezTo>
                    <a:cubicBezTo>
                      <a:pt x="292" y="22471"/>
                      <a:pt x="333" y="22458"/>
                      <a:pt x="371" y="22428"/>
                    </a:cubicBezTo>
                    <a:lnTo>
                      <a:pt x="12046" y="12087"/>
                    </a:lnTo>
                    <a:lnTo>
                      <a:pt x="11946" y="12888"/>
                    </a:lnTo>
                    <a:cubicBezTo>
                      <a:pt x="11923" y="13001"/>
                      <a:pt x="12023" y="13098"/>
                      <a:pt x="12130" y="13098"/>
                    </a:cubicBezTo>
                    <a:cubicBezTo>
                      <a:pt x="12182" y="13098"/>
                      <a:pt x="12236" y="13075"/>
                      <a:pt x="12279" y="13021"/>
                    </a:cubicBezTo>
                    <a:lnTo>
                      <a:pt x="19518" y="5616"/>
                    </a:lnTo>
                    <a:cubicBezTo>
                      <a:pt x="20452" y="4515"/>
                      <a:pt x="20052" y="2614"/>
                      <a:pt x="18617" y="1346"/>
                    </a:cubicBezTo>
                    <a:lnTo>
                      <a:pt x="18250" y="1046"/>
                    </a:lnTo>
                    <a:cubicBezTo>
                      <a:pt x="17468" y="354"/>
                      <a:pt x="16526" y="0"/>
                      <a:pt x="15680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1" name="Google Shape;21471;p47"/>
              <p:cNvSpPr/>
              <p:nvPr/>
            </p:nvSpPr>
            <p:spPr>
              <a:xfrm>
                <a:off x="5596489" y="3329190"/>
                <a:ext cx="1134229" cy="1253499"/>
              </a:xfrm>
              <a:custGeom>
                <a:rect b="b" l="l" r="r" t="t"/>
                <a:pathLst>
                  <a:path extrusionOk="0" h="19401" w="17555">
                    <a:moveTo>
                      <a:pt x="13889" y="0"/>
                    </a:moveTo>
                    <a:cubicBezTo>
                      <a:pt x="13253" y="0"/>
                      <a:pt x="12657" y="234"/>
                      <a:pt x="12250" y="705"/>
                    </a:cubicBezTo>
                    <a:lnTo>
                      <a:pt x="3744" y="12147"/>
                    </a:lnTo>
                    <a:cubicBezTo>
                      <a:pt x="3609" y="12255"/>
                      <a:pt x="3736" y="12450"/>
                      <a:pt x="3878" y="12450"/>
                    </a:cubicBezTo>
                    <a:cubicBezTo>
                      <a:pt x="3912" y="12450"/>
                      <a:pt x="3946" y="12439"/>
                      <a:pt x="3978" y="12414"/>
                    </a:cubicBezTo>
                    <a:lnTo>
                      <a:pt x="4678" y="12013"/>
                    </a:lnTo>
                    <a:lnTo>
                      <a:pt x="75" y="19152"/>
                    </a:lnTo>
                    <a:cubicBezTo>
                      <a:pt x="0" y="19276"/>
                      <a:pt x="93" y="19400"/>
                      <a:pt x="200" y="19400"/>
                    </a:cubicBezTo>
                    <a:cubicBezTo>
                      <a:pt x="236" y="19400"/>
                      <a:pt x="275" y="19386"/>
                      <a:pt x="309" y="19352"/>
                    </a:cubicBezTo>
                    <a:lnTo>
                      <a:pt x="10316" y="10279"/>
                    </a:lnTo>
                    <a:lnTo>
                      <a:pt x="10216" y="10913"/>
                    </a:lnTo>
                    <a:cubicBezTo>
                      <a:pt x="10193" y="11025"/>
                      <a:pt x="10278" y="11108"/>
                      <a:pt x="10365" y="11108"/>
                    </a:cubicBezTo>
                    <a:cubicBezTo>
                      <a:pt x="10407" y="11108"/>
                      <a:pt x="10450" y="11089"/>
                      <a:pt x="10483" y="11046"/>
                    </a:cubicBezTo>
                    <a:lnTo>
                      <a:pt x="16754" y="4575"/>
                    </a:lnTo>
                    <a:cubicBezTo>
                      <a:pt x="17554" y="3607"/>
                      <a:pt x="17287" y="2006"/>
                      <a:pt x="16153" y="1039"/>
                    </a:cubicBezTo>
                    <a:lnTo>
                      <a:pt x="15853" y="772"/>
                    </a:lnTo>
                    <a:cubicBezTo>
                      <a:pt x="15272" y="259"/>
                      <a:pt x="14559" y="0"/>
                      <a:pt x="13889" y="0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2" name="Google Shape;21472;p47"/>
              <p:cNvSpPr/>
              <p:nvPr/>
            </p:nvSpPr>
            <p:spPr>
              <a:xfrm>
                <a:off x="5900864" y="3404913"/>
                <a:ext cx="739332" cy="825522"/>
              </a:xfrm>
              <a:custGeom>
                <a:rect b="b" l="l" r="r" t="t"/>
                <a:pathLst>
                  <a:path extrusionOk="0" h="12777" w="11443">
                    <a:moveTo>
                      <a:pt x="2402" y="8006"/>
                    </a:moveTo>
                    <a:lnTo>
                      <a:pt x="7806" y="601"/>
                    </a:lnTo>
                    <a:cubicBezTo>
                      <a:pt x="8340" y="0"/>
                      <a:pt x="9441" y="67"/>
                      <a:pt x="10241" y="767"/>
                    </a:cubicBezTo>
                    <a:lnTo>
                      <a:pt x="10442" y="934"/>
                    </a:lnTo>
                    <a:cubicBezTo>
                      <a:pt x="11242" y="1635"/>
                      <a:pt x="11442" y="2702"/>
                      <a:pt x="10909" y="3303"/>
                    </a:cubicBezTo>
                    <a:lnTo>
                      <a:pt x="6872" y="7439"/>
                    </a:lnTo>
                    <a:cubicBezTo>
                      <a:pt x="6806" y="7539"/>
                      <a:pt x="6639" y="7439"/>
                      <a:pt x="6672" y="7339"/>
                    </a:cubicBezTo>
                    <a:lnTo>
                      <a:pt x="6739" y="6905"/>
                    </a:lnTo>
                    <a:lnTo>
                      <a:pt x="268" y="12709"/>
                    </a:lnTo>
                    <a:cubicBezTo>
                      <a:pt x="168" y="12776"/>
                      <a:pt x="1" y="12643"/>
                      <a:pt x="101" y="12543"/>
                    </a:cubicBezTo>
                    <a:lnTo>
                      <a:pt x="2970" y="7939"/>
                    </a:lnTo>
                    <a:lnTo>
                      <a:pt x="2536" y="8173"/>
                    </a:lnTo>
                    <a:cubicBezTo>
                      <a:pt x="2436" y="8206"/>
                      <a:pt x="2369" y="8106"/>
                      <a:pt x="2402" y="800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3" name="Google Shape;21473;p47"/>
              <p:cNvSpPr/>
              <p:nvPr/>
            </p:nvSpPr>
            <p:spPr>
              <a:xfrm>
                <a:off x="6053407" y="3417641"/>
                <a:ext cx="558747" cy="514942"/>
              </a:xfrm>
              <a:custGeom>
                <a:rect b="b" l="l" r="r" t="t"/>
                <a:pathLst>
                  <a:path extrusionOk="0" h="7970" w="8648">
                    <a:moveTo>
                      <a:pt x="6464" y="1"/>
                    </a:moveTo>
                    <a:cubicBezTo>
                      <a:pt x="6060" y="1"/>
                      <a:pt x="5692" y="144"/>
                      <a:pt x="5445" y="437"/>
                    </a:cubicBezTo>
                    <a:lnTo>
                      <a:pt x="108" y="7742"/>
                    </a:lnTo>
                    <a:cubicBezTo>
                      <a:pt x="0" y="7823"/>
                      <a:pt x="89" y="7970"/>
                      <a:pt x="197" y="7970"/>
                    </a:cubicBezTo>
                    <a:cubicBezTo>
                      <a:pt x="223" y="7970"/>
                      <a:pt x="249" y="7962"/>
                      <a:pt x="275" y="7942"/>
                    </a:cubicBezTo>
                    <a:lnTo>
                      <a:pt x="575" y="7809"/>
                    </a:lnTo>
                    <a:lnTo>
                      <a:pt x="5679" y="804"/>
                    </a:lnTo>
                    <a:cubicBezTo>
                      <a:pt x="5926" y="511"/>
                      <a:pt x="6294" y="367"/>
                      <a:pt x="6698" y="367"/>
                    </a:cubicBezTo>
                    <a:cubicBezTo>
                      <a:pt x="7167" y="367"/>
                      <a:pt x="7684" y="561"/>
                      <a:pt x="8114" y="937"/>
                    </a:cubicBezTo>
                    <a:lnTo>
                      <a:pt x="8314" y="1104"/>
                    </a:lnTo>
                    <a:cubicBezTo>
                      <a:pt x="8447" y="1238"/>
                      <a:pt x="8548" y="1371"/>
                      <a:pt x="8648" y="1538"/>
                    </a:cubicBezTo>
                    <a:cubicBezTo>
                      <a:pt x="8514" y="1238"/>
                      <a:pt x="8314" y="971"/>
                      <a:pt x="8081" y="737"/>
                    </a:cubicBezTo>
                    <a:lnTo>
                      <a:pt x="7880" y="570"/>
                    </a:lnTo>
                    <a:cubicBezTo>
                      <a:pt x="7450" y="194"/>
                      <a:pt x="6933" y="1"/>
                      <a:pt x="64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4" name="Google Shape;21474;p47"/>
              <p:cNvSpPr/>
              <p:nvPr/>
            </p:nvSpPr>
            <p:spPr>
              <a:xfrm>
                <a:off x="5904095" y="3943698"/>
                <a:ext cx="203780" cy="282475"/>
              </a:xfrm>
              <a:custGeom>
                <a:rect b="b" l="l" r="r" t="t"/>
                <a:pathLst>
                  <a:path extrusionOk="0" h="4372" w="3154">
                    <a:moveTo>
                      <a:pt x="3153" y="1"/>
                    </a:moveTo>
                    <a:lnTo>
                      <a:pt x="2453" y="401"/>
                    </a:lnTo>
                    <a:lnTo>
                      <a:pt x="51" y="4170"/>
                    </a:lnTo>
                    <a:cubicBezTo>
                      <a:pt x="0" y="4271"/>
                      <a:pt x="83" y="4372"/>
                      <a:pt x="170" y="4372"/>
                    </a:cubicBezTo>
                    <a:cubicBezTo>
                      <a:pt x="198" y="4372"/>
                      <a:pt x="227" y="4361"/>
                      <a:pt x="251" y="4337"/>
                    </a:cubicBezTo>
                    <a:lnTo>
                      <a:pt x="651" y="3970"/>
                    </a:lnTo>
                    <a:lnTo>
                      <a:pt x="31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5" name="Google Shape;21475;p47"/>
              <p:cNvSpPr/>
              <p:nvPr/>
            </p:nvSpPr>
            <p:spPr>
              <a:xfrm>
                <a:off x="6383626" y="3315815"/>
                <a:ext cx="349217" cy="306251"/>
              </a:xfrm>
              <a:custGeom>
                <a:rect b="b" l="l" r="r" t="t"/>
                <a:pathLst>
                  <a:path extrusionOk="0" h="4740" w="5405">
                    <a:moveTo>
                      <a:pt x="2546" y="1"/>
                    </a:moveTo>
                    <a:cubicBezTo>
                      <a:pt x="1782" y="1"/>
                      <a:pt x="1025" y="345"/>
                      <a:pt x="534" y="1012"/>
                    </a:cubicBezTo>
                    <a:lnTo>
                      <a:pt x="134" y="1579"/>
                    </a:lnTo>
                    <a:cubicBezTo>
                      <a:pt x="1" y="1746"/>
                      <a:pt x="34" y="1980"/>
                      <a:pt x="201" y="2080"/>
                    </a:cubicBezTo>
                    <a:lnTo>
                      <a:pt x="3637" y="4682"/>
                    </a:lnTo>
                    <a:cubicBezTo>
                      <a:pt x="3702" y="4721"/>
                      <a:pt x="3779" y="4740"/>
                      <a:pt x="3853" y="4740"/>
                    </a:cubicBezTo>
                    <a:cubicBezTo>
                      <a:pt x="3967" y="4740"/>
                      <a:pt x="4076" y="4696"/>
                      <a:pt x="4137" y="4615"/>
                    </a:cubicBezTo>
                    <a:lnTo>
                      <a:pt x="4571" y="4048"/>
                    </a:lnTo>
                    <a:cubicBezTo>
                      <a:pt x="5405" y="2914"/>
                      <a:pt x="5171" y="1346"/>
                      <a:pt x="4070" y="512"/>
                    </a:cubicBezTo>
                    <a:cubicBezTo>
                      <a:pt x="3617" y="169"/>
                      <a:pt x="3080" y="1"/>
                      <a:pt x="25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6" name="Google Shape;21476;p47"/>
              <p:cNvSpPr/>
              <p:nvPr/>
            </p:nvSpPr>
            <p:spPr>
              <a:xfrm>
                <a:off x="6465551" y="2741107"/>
                <a:ext cx="700502" cy="754386"/>
              </a:xfrm>
              <a:custGeom>
                <a:rect b="b" l="l" r="r" t="t"/>
                <a:pathLst>
                  <a:path extrusionOk="0" h="11676" w="10842">
                    <a:moveTo>
                      <a:pt x="6105" y="0"/>
                    </a:moveTo>
                    <a:lnTo>
                      <a:pt x="0" y="8139"/>
                    </a:lnTo>
                    <a:lnTo>
                      <a:pt x="4737" y="11675"/>
                    </a:lnTo>
                    <a:lnTo>
                      <a:pt x="10841" y="3569"/>
                    </a:lnTo>
                    <a:lnTo>
                      <a:pt x="6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7" name="Google Shape;21477;p47"/>
              <p:cNvSpPr/>
              <p:nvPr/>
            </p:nvSpPr>
            <p:spPr>
              <a:xfrm>
                <a:off x="6230631" y="2980294"/>
                <a:ext cx="459119" cy="265159"/>
              </a:xfrm>
              <a:custGeom>
                <a:rect b="b" l="l" r="r" t="t"/>
                <a:pathLst>
                  <a:path extrusionOk="0" h="4104" w="7106">
                    <a:moveTo>
                      <a:pt x="7105" y="1"/>
                    </a:moveTo>
                    <a:lnTo>
                      <a:pt x="3470" y="435"/>
                    </a:lnTo>
                    <a:cubicBezTo>
                      <a:pt x="2969" y="501"/>
                      <a:pt x="2502" y="768"/>
                      <a:pt x="2202" y="1168"/>
                    </a:cubicBezTo>
                    <a:lnTo>
                      <a:pt x="0" y="4104"/>
                    </a:lnTo>
                    <a:lnTo>
                      <a:pt x="3236" y="3203"/>
                    </a:lnTo>
                    <a:cubicBezTo>
                      <a:pt x="3310" y="3192"/>
                      <a:pt x="3385" y="3186"/>
                      <a:pt x="3459" y="3186"/>
                    </a:cubicBezTo>
                    <a:cubicBezTo>
                      <a:pt x="3817" y="3186"/>
                      <a:pt x="4166" y="3316"/>
                      <a:pt x="4470" y="3537"/>
                    </a:cubicBezTo>
                    <a:lnTo>
                      <a:pt x="71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8" name="Google Shape;21478;p47"/>
              <p:cNvSpPr/>
              <p:nvPr/>
            </p:nvSpPr>
            <p:spPr>
              <a:xfrm>
                <a:off x="6814162" y="3209331"/>
                <a:ext cx="215604" cy="513003"/>
              </a:xfrm>
              <a:custGeom>
                <a:rect b="b" l="l" r="r" t="t"/>
                <a:pathLst>
                  <a:path extrusionOk="0" h="7940" w="3337">
                    <a:moveTo>
                      <a:pt x="2636" y="0"/>
                    </a:moveTo>
                    <a:lnTo>
                      <a:pt x="1" y="3503"/>
                    </a:lnTo>
                    <a:cubicBezTo>
                      <a:pt x="368" y="3736"/>
                      <a:pt x="601" y="4170"/>
                      <a:pt x="668" y="4604"/>
                    </a:cubicBezTo>
                    <a:lnTo>
                      <a:pt x="701" y="7939"/>
                    </a:lnTo>
                    <a:lnTo>
                      <a:pt x="2903" y="5037"/>
                    </a:lnTo>
                    <a:cubicBezTo>
                      <a:pt x="3203" y="4637"/>
                      <a:pt x="3337" y="4103"/>
                      <a:pt x="3270" y="3603"/>
                    </a:cubicBezTo>
                    <a:lnTo>
                      <a:pt x="263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479" name="Google Shape;21479;p47"/>
              <p:cNvGrpSpPr/>
              <p:nvPr/>
            </p:nvGrpSpPr>
            <p:grpSpPr>
              <a:xfrm>
                <a:off x="6219841" y="2645018"/>
                <a:ext cx="977408" cy="1099952"/>
                <a:chOff x="6219841" y="2645018"/>
                <a:chExt cx="977408" cy="1099952"/>
              </a:xfrm>
            </p:grpSpPr>
            <p:sp>
              <p:nvSpPr>
                <p:cNvPr id="21480" name="Google Shape;21480;p47"/>
                <p:cNvSpPr/>
                <p:nvPr/>
              </p:nvSpPr>
              <p:spPr>
                <a:xfrm>
                  <a:off x="6385823" y="3386628"/>
                  <a:ext cx="293136" cy="228978"/>
                </a:xfrm>
                <a:custGeom>
                  <a:rect b="b" l="l" r="r" t="t"/>
                  <a:pathLst>
                    <a:path extrusionOk="0" h="3544" w="4537">
                      <a:moveTo>
                        <a:pt x="344" y="1"/>
                      </a:moveTo>
                      <a:cubicBezTo>
                        <a:pt x="251" y="1"/>
                        <a:pt x="158" y="53"/>
                        <a:pt x="100" y="150"/>
                      </a:cubicBezTo>
                      <a:cubicBezTo>
                        <a:pt x="0" y="283"/>
                        <a:pt x="0" y="483"/>
                        <a:pt x="167" y="583"/>
                      </a:cubicBezTo>
                      <a:lnTo>
                        <a:pt x="4003" y="3486"/>
                      </a:lnTo>
                      <a:cubicBezTo>
                        <a:pt x="4056" y="3525"/>
                        <a:pt x="4119" y="3544"/>
                        <a:pt x="4182" y="3544"/>
                      </a:cubicBezTo>
                      <a:cubicBezTo>
                        <a:pt x="4279" y="3544"/>
                        <a:pt x="4376" y="3500"/>
                        <a:pt x="4437" y="3419"/>
                      </a:cubicBezTo>
                      <a:cubicBezTo>
                        <a:pt x="4537" y="3285"/>
                        <a:pt x="4503" y="3085"/>
                        <a:pt x="4370" y="2985"/>
                      </a:cubicBezTo>
                      <a:lnTo>
                        <a:pt x="534" y="83"/>
                      </a:lnTo>
                      <a:cubicBezTo>
                        <a:pt x="478" y="27"/>
                        <a:pt x="411" y="1"/>
                        <a:pt x="3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1" name="Google Shape;21481;p47"/>
                <p:cNvSpPr/>
                <p:nvPr/>
              </p:nvSpPr>
              <p:spPr>
                <a:xfrm>
                  <a:off x="6860501" y="2645018"/>
                  <a:ext cx="336747" cy="327831"/>
                </a:xfrm>
                <a:custGeom>
                  <a:rect b="b" l="l" r="r" t="t"/>
                  <a:pathLst>
                    <a:path extrusionOk="0" h="5074" w="5212">
                      <a:moveTo>
                        <a:pt x="4001" y="1"/>
                      </a:moveTo>
                      <a:cubicBezTo>
                        <a:pt x="3848" y="1"/>
                        <a:pt x="3690" y="33"/>
                        <a:pt x="3536" y="104"/>
                      </a:cubicBezTo>
                      <a:lnTo>
                        <a:pt x="0" y="1538"/>
                      </a:lnTo>
                      <a:lnTo>
                        <a:pt x="2369" y="3306"/>
                      </a:lnTo>
                      <a:lnTo>
                        <a:pt x="4704" y="5074"/>
                      </a:lnTo>
                      <a:lnTo>
                        <a:pt x="5104" y="1271"/>
                      </a:lnTo>
                      <a:cubicBezTo>
                        <a:pt x="5212" y="571"/>
                        <a:pt x="4645" y="1"/>
                        <a:pt x="40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2" name="Google Shape;21482;p47"/>
                <p:cNvSpPr/>
                <p:nvPr/>
              </p:nvSpPr>
              <p:spPr>
                <a:xfrm>
                  <a:off x="6426721" y="3240092"/>
                  <a:ext cx="390180" cy="300113"/>
                </a:xfrm>
                <a:custGeom>
                  <a:rect b="b" l="l" r="r" t="t"/>
                  <a:pathLst>
                    <a:path extrusionOk="0" h="4645" w="6039">
                      <a:moveTo>
                        <a:pt x="405" y="0"/>
                      </a:moveTo>
                      <a:cubicBezTo>
                        <a:pt x="296" y="0"/>
                        <a:pt x="193" y="52"/>
                        <a:pt x="134" y="150"/>
                      </a:cubicBezTo>
                      <a:cubicBezTo>
                        <a:pt x="1" y="316"/>
                        <a:pt x="34" y="516"/>
                        <a:pt x="201" y="650"/>
                      </a:cubicBezTo>
                      <a:lnTo>
                        <a:pt x="5405" y="4586"/>
                      </a:lnTo>
                      <a:cubicBezTo>
                        <a:pt x="5471" y="4625"/>
                        <a:pt x="5547" y="4644"/>
                        <a:pt x="5621" y="4644"/>
                      </a:cubicBezTo>
                      <a:cubicBezTo>
                        <a:pt x="5735" y="4644"/>
                        <a:pt x="5844" y="4600"/>
                        <a:pt x="5905" y="4519"/>
                      </a:cubicBezTo>
                      <a:cubicBezTo>
                        <a:pt x="6039" y="4353"/>
                        <a:pt x="6005" y="4119"/>
                        <a:pt x="5838" y="4019"/>
                      </a:cubicBezTo>
                      <a:lnTo>
                        <a:pt x="635" y="83"/>
                      </a:lnTo>
                      <a:cubicBezTo>
                        <a:pt x="565" y="27"/>
                        <a:pt x="484" y="0"/>
                        <a:pt x="40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3" name="Google Shape;21483;p47"/>
                <p:cNvSpPr/>
                <p:nvPr/>
              </p:nvSpPr>
              <p:spPr>
                <a:xfrm>
                  <a:off x="6726508" y="2921111"/>
                  <a:ext cx="299467" cy="269811"/>
                </a:xfrm>
                <a:custGeom>
                  <a:rect b="b" l="l" r="r" t="t"/>
                  <a:pathLst>
                    <a:path extrusionOk="0" h="4176" w="4635">
                      <a:moveTo>
                        <a:pt x="2288" y="1"/>
                      </a:moveTo>
                      <a:cubicBezTo>
                        <a:pt x="1097" y="1"/>
                        <a:pt x="0" y="1029"/>
                        <a:pt x="198" y="2385"/>
                      </a:cubicBezTo>
                      <a:cubicBezTo>
                        <a:pt x="362" y="3513"/>
                        <a:pt x="1322" y="4175"/>
                        <a:pt x="2292" y="4175"/>
                      </a:cubicBezTo>
                      <a:cubicBezTo>
                        <a:pt x="2899" y="4175"/>
                        <a:pt x="3510" y="3917"/>
                        <a:pt x="3934" y="3352"/>
                      </a:cubicBezTo>
                      <a:cubicBezTo>
                        <a:pt x="4634" y="2418"/>
                        <a:pt x="4434" y="1117"/>
                        <a:pt x="3533" y="417"/>
                      </a:cubicBezTo>
                      <a:cubicBezTo>
                        <a:pt x="3142" y="129"/>
                        <a:pt x="2709" y="1"/>
                        <a:pt x="22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4" name="Google Shape;21484;p47"/>
                <p:cNvSpPr/>
                <p:nvPr/>
              </p:nvSpPr>
              <p:spPr>
                <a:xfrm>
                  <a:off x="6512974" y="3180780"/>
                  <a:ext cx="331966" cy="265159"/>
                </a:xfrm>
                <a:custGeom>
                  <a:rect b="b" l="l" r="r" t="t"/>
                  <a:pathLst>
                    <a:path extrusionOk="0" h="4104" w="5138">
                      <a:moveTo>
                        <a:pt x="400" y="0"/>
                      </a:moveTo>
                      <a:lnTo>
                        <a:pt x="0" y="534"/>
                      </a:lnTo>
                      <a:lnTo>
                        <a:pt x="4737" y="4103"/>
                      </a:lnTo>
                      <a:lnTo>
                        <a:pt x="5137" y="3569"/>
                      </a:lnTo>
                      <a:lnTo>
                        <a:pt x="40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5" name="Google Shape;21485;p47"/>
                <p:cNvSpPr/>
                <p:nvPr/>
              </p:nvSpPr>
              <p:spPr>
                <a:xfrm>
                  <a:off x="6219841" y="3006203"/>
                  <a:ext cx="241448" cy="291003"/>
                </a:xfrm>
                <a:custGeom>
                  <a:rect b="b" l="l" r="r" t="t"/>
                  <a:pathLst>
                    <a:path extrusionOk="0" h="4504" w="3737">
                      <a:moveTo>
                        <a:pt x="3737" y="0"/>
                      </a:moveTo>
                      <a:lnTo>
                        <a:pt x="3737" y="0"/>
                      </a:lnTo>
                      <a:cubicBezTo>
                        <a:pt x="3236" y="67"/>
                        <a:pt x="2769" y="300"/>
                        <a:pt x="2436" y="701"/>
                      </a:cubicBezTo>
                      <a:lnTo>
                        <a:pt x="234" y="3603"/>
                      </a:lnTo>
                      <a:cubicBezTo>
                        <a:pt x="1" y="3903"/>
                        <a:pt x="67" y="4303"/>
                        <a:pt x="334" y="4503"/>
                      </a:cubicBezTo>
                      <a:lnTo>
                        <a:pt x="373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6" name="Google Shape;21486;p47"/>
                <p:cNvSpPr/>
                <p:nvPr/>
              </p:nvSpPr>
              <p:spPr>
                <a:xfrm>
                  <a:off x="6433182" y="2993281"/>
                  <a:ext cx="170377" cy="194024"/>
                </a:xfrm>
                <a:custGeom>
                  <a:rect b="b" l="l" r="r" t="t"/>
                  <a:pathLst>
                    <a:path extrusionOk="0" h="3003" w="2637">
                      <a:moveTo>
                        <a:pt x="2269" y="0"/>
                      </a:moveTo>
                      <a:lnTo>
                        <a:pt x="1" y="3002"/>
                      </a:lnTo>
                      <a:lnTo>
                        <a:pt x="368" y="3002"/>
                      </a:lnTo>
                      <a:lnTo>
                        <a:pt x="2636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7" name="Google Shape;21487;p47"/>
                <p:cNvSpPr/>
                <p:nvPr/>
              </p:nvSpPr>
              <p:spPr>
                <a:xfrm>
                  <a:off x="6810946" y="3446859"/>
                  <a:ext cx="226329" cy="298111"/>
                </a:xfrm>
                <a:custGeom>
                  <a:rect b="b" l="l" r="r" t="t"/>
                  <a:pathLst>
                    <a:path extrusionOk="0" h="4614" w="3503">
                      <a:moveTo>
                        <a:pt x="3403" y="1"/>
                      </a:moveTo>
                      <a:lnTo>
                        <a:pt x="0" y="4471"/>
                      </a:lnTo>
                      <a:cubicBezTo>
                        <a:pt x="126" y="4568"/>
                        <a:pt x="269" y="4614"/>
                        <a:pt x="407" y="4614"/>
                      </a:cubicBezTo>
                      <a:cubicBezTo>
                        <a:pt x="600" y="4614"/>
                        <a:pt x="784" y="4526"/>
                        <a:pt x="901" y="4371"/>
                      </a:cubicBezTo>
                      <a:lnTo>
                        <a:pt x="3136" y="1435"/>
                      </a:lnTo>
                      <a:cubicBezTo>
                        <a:pt x="3403" y="1002"/>
                        <a:pt x="3503" y="501"/>
                        <a:pt x="340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1488" name="Google Shape;21488;p47"/>
                <p:cNvSpPr/>
                <p:nvPr/>
              </p:nvSpPr>
              <p:spPr>
                <a:xfrm>
                  <a:off x="6856747" y="3304652"/>
                  <a:ext cx="150929" cy="217736"/>
                </a:xfrm>
                <a:custGeom>
                  <a:rect b="b" l="l" r="r" t="t"/>
                  <a:pathLst>
                    <a:path extrusionOk="0" h="3370" w="2336">
                      <a:moveTo>
                        <a:pt x="2269" y="0"/>
                      </a:moveTo>
                      <a:lnTo>
                        <a:pt x="0" y="3003"/>
                      </a:lnTo>
                      <a:cubicBezTo>
                        <a:pt x="34" y="3103"/>
                        <a:pt x="34" y="3203"/>
                        <a:pt x="67" y="3303"/>
                      </a:cubicBezTo>
                      <a:lnTo>
                        <a:pt x="67" y="3369"/>
                      </a:lnTo>
                      <a:lnTo>
                        <a:pt x="2335" y="367"/>
                      </a:lnTo>
                      <a:lnTo>
                        <a:pt x="226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1489" name="Google Shape;21489;p47"/>
              <p:cNvSpPr/>
              <p:nvPr/>
            </p:nvSpPr>
            <p:spPr>
              <a:xfrm>
                <a:off x="6754807" y="2950057"/>
                <a:ext cx="234534" cy="212373"/>
              </a:xfrm>
              <a:custGeom>
                <a:rect b="b" l="l" r="r" t="t"/>
                <a:pathLst>
                  <a:path extrusionOk="0" h="3287" w="3630">
                    <a:moveTo>
                      <a:pt x="1816" y="0"/>
                    </a:moveTo>
                    <a:cubicBezTo>
                      <a:pt x="868" y="0"/>
                      <a:pt x="1" y="829"/>
                      <a:pt x="193" y="1937"/>
                    </a:cubicBezTo>
                    <a:cubicBezTo>
                      <a:pt x="347" y="2799"/>
                      <a:pt x="1083" y="3287"/>
                      <a:pt x="1828" y="3287"/>
                    </a:cubicBezTo>
                    <a:cubicBezTo>
                      <a:pt x="2380" y="3287"/>
                      <a:pt x="2936" y="3019"/>
                      <a:pt x="3262" y="2437"/>
                    </a:cubicBezTo>
                    <a:cubicBezTo>
                      <a:pt x="3629" y="1770"/>
                      <a:pt x="3462" y="903"/>
                      <a:pt x="2895" y="402"/>
                    </a:cubicBezTo>
                    <a:cubicBezTo>
                      <a:pt x="2561" y="124"/>
                      <a:pt x="2183" y="0"/>
                      <a:pt x="18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0" name="Google Shape;21490;p47"/>
              <p:cNvSpPr/>
              <p:nvPr/>
            </p:nvSpPr>
            <p:spPr>
              <a:xfrm>
                <a:off x="6890100" y="2973833"/>
                <a:ext cx="8722" cy="2261"/>
              </a:xfrm>
              <a:custGeom>
                <a:rect b="b" l="l" r="r" t="t"/>
                <a:pathLst>
                  <a:path extrusionOk="0" fill="none" h="35" w="135">
                    <a:moveTo>
                      <a:pt x="1" y="1"/>
                    </a:moveTo>
                    <a:lnTo>
                      <a:pt x="134" y="34"/>
                    </a:lnTo>
                  </a:path>
                </a:pathLst>
              </a:custGeom>
              <a:noFill/>
              <a:ln cap="rnd" cmpd="sng" w="33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1" name="Google Shape;21491;p47"/>
              <p:cNvSpPr/>
              <p:nvPr/>
            </p:nvSpPr>
            <p:spPr>
              <a:xfrm>
                <a:off x="6823293" y="2971701"/>
                <a:ext cx="56081" cy="17315"/>
              </a:xfrm>
              <a:custGeom>
                <a:rect b="b" l="l" r="r" t="t"/>
                <a:pathLst>
                  <a:path extrusionOk="0" fill="none" h="268" w="868">
                    <a:moveTo>
                      <a:pt x="1" y="267"/>
                    </a:moveTo>
                    <a:cubicBezTo>
                      <a:pt x="267" y="101"/>
                      <a:pt x="568" y="0"/>
                      <a:pt x="868" y="34"/>
                    </a:cubicBezTo>
                  </a:path>
                </a:pathLst>
              </a:custGeom>
              <a:noFill/>
              <a:ln cap="rnd" cmpd="sng" w="33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492" name="Google Shape;21492;p47"/>
          <p:cNvSpPr txBox="1"/>
          <p:nvPr>
            <p:ph type="title"/>
          </p:nvPr>
        </p:nvSpPr>
        <p:spPr>
          <a:xfrm>
            <a:off x="1071502" y="539500"/>
            <a:ext cx="3778200" cy="10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93" name="Google Shape;21493;p47"/>
          <p:cNvSpPr txBox="1"/>
          <p:nvPr>
            <p:ph idx="1" type="body"/>
          </p:nvPr>
        </p:nvSpPr>
        <p:spPr>
          <a:xfrm>
            <a:off x="1063763" y="1652738"/>
            <a:ext cx="3007500" cy="12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400">
                <a:solidFill>
                  <a:srgbClr val="D4DC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200">
                <a:solidFill>
                  <a:srgbClr val="D4DCFF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●"/>
              <a:defRPr sz="1200">
                <a:solidFill>
                  <a:srgbClr val="D4DCFF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D4DCFF"/>
              </a:buClr>
              <a:buSzPts val="1200"/>
              <a:buChar char="○"/>
              <a:defRPr sz="1200">
                <a:solidFill>
                  <a:srgbClr val="D4DCFF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D4DCFF"/>
              </a:buClr>
              <a:buSzPts val="1200"/>
              <a:buChar char="■"/>
              <a:defRPr sz="1200">
                <a:solidFill>
                  <a:srgbClr val="D4DCFF"/>
                </a:solidFill>
              </a:defRPr>
            </a:lvl9pPr>
          </a:lstStyle>
          <a:p/>
        </p:txBody>
      </p:sp>
      <p:sp>
        <p:nvSpPr>
          <p:cNvPr id="21494" name="Google Shape;21494;p47"/>
          <p:cNvSpPr txBox="1"/>
          <p:nvPr/>
        </p:nvSpPr>
        <p:spPr>
          <a:xfrm>
            <a:off x="1073238" y="3527125"/>
            <a:ext cx="35289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 </a:t>
            </a:r>
            <a:r>
              <a:rPr b="1" lang="en" sz="1100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100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infographics &amp; images by </a:t>
            </a:r>
            <a:r>
              <a:rPr b="1" lang="en" sz="1100">
                <a:solidFill>
                  <a:schemeClr val="accent3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7">
    <p:spTree>
      <p:nvGrpSpPr>
        <p:cNvPr id="21495" name="Shape 2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96" name="Google Shape;21496;p4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1497" name="Google Shape;21497;p4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498" name="Google Shape;21498;p4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1499" name="Google Shape;21499;p4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0" name="Google Shape;21500;p4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1" name="Google Shape;21501;p4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2" name="Google Shape;21502;p4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3" name="Google Shape;21503;p4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4" name="Google Shape;21504;p4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5" name="Google Shape;21505;p4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6" name="Google Shape;21506;p4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7" name="Google Shape;21507;p4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8" name="Google Shape;21508;p4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9" name="Google Shape;21509;p4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0" name="Google Shape;21510;p4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1" name="Google Shape;21511;p4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2" name="Google Shape;21512;p4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3" name="Google Shape;21513;p4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4" name="Google Shape;21514;p4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5" name="Google Shape;21515;p4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6" name="Google Shape;21516;p4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7" name="Google Shape;21517;p4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8" name="Google Shape;21518;p4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9" name="Google Shape;21519;p4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0" name="Google Shape;21520;p4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1" name="Google Shape;21521;p4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2" name="Google Shape;21522;p4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3" name="Google Shape;21523;p4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24" name="Google Shape;21524;p4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1525" name="Google Shape;21525;p4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6" name="Google Shape;21526;p4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7" name="Google Shape;21527;p4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8" name="Google Shape;21528;p4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9" name="Google Shape;21529;p4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0" name="Google Shape;21530;p4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1" name="Google Shape;21531;p4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2" name="Google Shape;21532;p4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3" name="Google Shape;21533;p4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4" name="Google Shape;21534;p4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5" name="Google Shape;21535;p4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6" name="Google Shape;21536;p4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7" name="Google Shape;21537;p4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8" name="Google Shape;21538;p4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9" name="Google Shape;21539;p4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0" name="Google Shape;21540;p4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1" name="Google Shape;21541;p4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2" name="Google Shape;21542;p4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3" name="Google Shape;21543;p4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4" name="Google Shape;21544;p4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5" name="Google Shape;21545;p4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6" name="Google Shape;21546;p4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7" name="Google Shape;21547;p4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8" name="Google Shape;21548;p4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9" name="Google Shape;21549;p4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0" name="Google Shape;21550;p4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551" name="Google Shape;21551;p4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2" name="Google Shape;21552;p4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3" name="Google Shape;21553;p4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4" name="Google Shape;21554;p4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5" name="Google Shape;21555;p4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6" name="Google Shape;21556;p4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7" name="Google Shape;21557;p4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8" name="Google Shape;21558;p4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9" name="Google Shape;21559;p4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0" name="Google Shape;21560;p4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1" name="Google Shape;21561;p4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2" name="Google Shape;21562;p4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3" name="Google Shape;21563;p4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4" name="Google Shape;21564;p4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5" name="Google Shape;21565;p4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6" name="Google Shape;21566;p4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7" name="Google Shape;21567;p4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8" name="Google Shape;21568;p4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9" name="Google Shape;21569;p4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0" name="Google Shape;21570;p4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1" name="Google Shape;21571;p4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2" name="Google Shape;21572;p4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3" name="Google Shape;21573;p4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4" name="Google Shape;21574;p4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5" name="Google Shape;21575;p4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6" name="Google Shape;21576;p4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7" name="Google Shape;21577;p4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8" name="Google Shape;21578;p4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9" name="Google Shape;21579;p4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0" name="Google Shape;21580;p4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1" name="Google Shape;21581;p4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2" name="Google Shape;21582;p4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3" name="Google Shape;21583;p4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4" name="Google Shape;21584;p4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5" name="Google Shape;21585;p4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6" name="Google Shape;21586;p4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7" name="Google Shape;21587;p4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8" name="Google Shape;21588;p4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9" name="Google Shape;21589;p4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0" name="Google Shape;21590;p4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1" name="Google Shape;21591;p4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2" name="Google Shape;21592;p4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3" name="Google Shape;21593;p4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4" name="Google Shape;21594;p4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5" name="Google Shape;21595;p4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6" name="Google Shape;21596;p4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7" name="Google Shape;21597;p4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8" name="Google Shape;21598;p4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9" name="Google Shape;21599;p4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0" name="Google Shape;21600;p4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1" name="Google Shape;21601;p4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2" name="Google Shape;21602;p4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3" name="Google Shape;21603;p4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4" name="Google Shape;21604;p4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5" name="Google Shape;21605;p4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6" name="Google Shape;21606;p4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7" name="Google Shape;21607;p4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8" name="Google Shape;21608;p4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9" name="Google Shape;21609;p4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0" name="Google Shape;21610;p4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1" name="Google Shape;21611;p4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2" name="Google Shape;21612;p4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3" name="Google Shape;21613;p4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4" name="Google Shape;21614;p4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5" name="Google Shape;21615;p4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6" name="Google Shape;21616;p4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7" name="Google Shape;21617;p4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8" name="Google Shape;21618;p4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9" name="Google Shape;21619;p4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0" name="Google Shape;21620;p4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1" name="Google Shape;21621;p4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2" name="Google Shape;21622;p4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3" name="Google Shape;21623;p4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4" name="Google Shape;21624;p4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5" name="Google Shape;21625;p4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6" name="Google Shape;21626;p4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7" name="Google Shape;21627;p4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8" name="Google Shape;21628;p4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9" name="Google Shape;21629;p4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0" name="Google Shape;21630;p4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1" name="Google Shape;21631;p4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2" name="Google Shape;21632;p4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3" name="Google Shape;21633;p4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4" name="Google Shape;21634;p4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5" name="Google Shape;21635;p4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6" name="Google Shape;21636;p4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7" name="Google Shape;21637;p4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8" name="Google Shape;21638;p4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9" name="Google Shape;21639;p4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0" name="Google Shape;21640;p4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1" name="Google Shape;21641;p4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2" name="Google Shape;21642;p4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3" name="Google Shape;21643;p4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4" name="Google Shape;21644;p4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5" name="Google Shape;21645;p4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6" name="Google Shape;21646;p4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7" name="Google Shape;21647;p4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8" name="Google Shape;21648;p4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9" name="Google Shape;21649;p4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0" name="Google Shape;21650;p4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651" name="Google Shape;21651;p4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1652" name="Google Shape;21652;p4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3" name="Google Shape;21653;p4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4" name="Google Shape;21654;p4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5" name="Google Shape;21655;p4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6" name="Google Shape;21656;p4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7" name="Google Shape;21657;p4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8" name="Google Shape;21658;p4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9" name="Google Shape;21659;p4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0" name="Google Shape;21660;p4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1" name="Google Shape;21661;p4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2" name="Google Shape;21662;p4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3" name="Google Shape;21663;p4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4" name="Google Shape;21664;p4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5" name="Google Shape;21665;p4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6" name="Google Shape;21666;p4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7" name="Google Shape;21667;p4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8" name="Google Shape;21668;p4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9" name="Google Shape;21669;p4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0" name="Google Shape;21670;p4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1" name="Google Shape;21671;p4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2" name="Google Shape;21672;p4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3" name="Google Shape;21673;p4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4" name="Google Shape;21674;p4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5" name="Google Shape;21675;p4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6" name="Google Shape;21676;p4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7" name="Google Shape;21677;p4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678" name="Google Shape;21678;p4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9" name="Google Shape;21679;p4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0" name="Google Shape;21680;p4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1" name="Google Shape;21681;p4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2" name="Google Shape;21682;p4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683" name="Google Shape;21683;p4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684" name="Google Shape;21684;p4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5" name="Google Shape;21685;p4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6" name="Google Shape;21686;p4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7" name="Google Shape;21687;p4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8" name="Google Shape;21688;p4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9" name="Google Shape;21689;p4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0" name="Google Shape;21690;p4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1" name="Google Shape;21691;p4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2" name="Google Shape;21692;p4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3" name="Google Shape;21693;p4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4" name="Google Shape;21694;p4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5" name="Google Shape;21695;p4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6" name="Google Shape;21696;p4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7" name="Google Shape;21697;p4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8" name="Google Shape;21698;p4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9" name="Google Shape;21699;p4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0" name="Google Shape;21700;p4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1" name="Google Shape;21701;p4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2" name="Google Shape;21702;p4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3" name="Google Shape;21703;p4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4" name="Google Shape;21704;p4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5" name="Google Shape;21705;p4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6" name="Google Shape;21706;p4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7" name="Google Shape;21707;p4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8" name="Google Shape;21708;p4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9" name="Google Shape;21709;p4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710" name="Google Shape;21710;p4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711" name="Google Shape;21711;p4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1712" name="Google Shape;21712;p4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3" name="Google Shape;21713;p4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4" name="Google Shape;21714;p4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5" name="Google Shape;21715;p4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6" name="Google Shape;21716;p4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7" name="Google Shape;21717;p4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8" name="Google Shape;21718;p4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9" name="Google Shape;21719;p4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0" name="Google Shape;21720;p4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1" name="Google Shape;21721;p4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2" name="Google Shape;21722;p4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3" name="Google Shape;21723;p4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4" name="Google Shape;21724;p4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5" name="Google Shape;21725;p4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6" name="Google Shape;21726;p4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7" name="Google Shape;21727;p4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8" name="Google Shape;21728;p4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9" name="Google Shape;21729;p4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0" name="Google Shape;21730;p4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1" name="Google Shape;21731;p4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2" name="Google Shape;21732;p4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3" name="Google Shape;21733;p4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4" name="Google Shape;21734;p4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5" name="Google Shape;21735;p4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6" name="Google Shape;21736;p4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7" name="Google Shape;21737;p4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738" name="Google Shape;21738;p48"/>
          <p:cNvSpPr txBox="1"/>
          <p:nvPr>
            <p:ph hasCustomPrompt="1" type="title"/>
          </p:nvPr>
        </p:nvSpPr>
        <p:spPr>
          <a:xfrm>
            <a:off x="2189475" y="630100"/>
            <a:ext cx="47700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739" name="Google Shape;21739;p48"/>
          <p:cNvSpPr txBox="1"/>
          <p:nvPr>
            <p:ph idx="1" type="subTitle"/>
          </p:nvPr>
        </p:nvSpPr>
        <p:spPr>
          <a:xfrm>
            <a:off x="2189475" y="1436200"/>
            <a:ext cx="4770000" cy="3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740" name="Google Shape;21740;p48"/>
          <p:cNvSpPr txBox="1"/>
          <p:nvPr>
            <p:ph hasCustomPrompt="1" idx="2" type="title"/>
          </p:nvPr>
        </p:nvSpPr>
        <p:spPr>
          <a:xfrm>
            <a:off x="2189475" y="1984538"/>
            <a:ext cx="47700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741" name="Google Shape;21741;p48"/>
          <p:cNvSpPr txBox="1"/>
          <p:nvPr>
            <p:ph idx="3" type="subTitle"/>
          </p:nvPr>
        </p:nvSpPr>
        <p:spPr>
          <a:xfrm>
            <a:off x="2189475" y="2790589"/>
            <a:ext cx="4770000" cy="3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742" name="Google Shape;21742;p48"/>
          <p:cNvSpPr txBox="1"/>
          <p:nvPr>
            <p:ph hasCustomPrompt="1" idx="4" type="title"/>
          </p:nvPr>
        </p:nvSpPr>
        <p:spPr>
          <a:xfrm>
            <a:off x="2189475" y="3339000"/>
            <a:ext cx="47700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743" name="Google Shape;21743;p48"/>
          <p:cNvSpPr txBox="1"/>
          <p:nvPr>
            <p:ph idx="5" type="subTitle"/>
          </p:nvPr>
        </p:nvSpPr>
        <p:spPr>
          <a:xfrm>
            <a:off x="2189475" y="4145002"/>
            <a:ext cx="4770000" cy="36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21744" name="Google Shape;21744;p48"/>
          <p:cNvGrpSpPr/>
          <p:nvPr/>
        </p:nvGrpSpPr>
        <p:grpSpPr>
          <a:xfrm>
            <a:off x="-773653" y="-92530"/>
            <a:ext cx="10554231" cy="5236037"/>
            <a:chOff x="-773653" y="-92530"/>
            <a:chExt cx="10554231" cy="5236037"/>
          </a:xfrm>
        </p:grpSpPr>
        <p:grpSp>
          <p:nvGrpSpPr>
            <p:cNvPr id="21745" name="Google Shape;21745;p48"/>
            <p:cNvGrpSpPr/>
            <p:nvPr/>
          </p:nvGrpSpPr>
          <p:grpSpPr>
            <a:xfrm>
              <a:off x="7463651" y="1883323"/>
              <a:ext cx="2316927" cy="3260183"/>
              <a:chOff x="7463651" y="1883323"/>
              <a:chExt cx="2316927" cy="3260183"/>
            </a:xfrm>
          </p:grpSpPr>
          <p:grpSp>
            <p:nvGrpSpPr>
              <p:cNvPr id="21746" name="Google Shape;21746;p48"/>
              <p:cNvGrpSpPr/>
              <p:nvPr/>
            </p:nvGrpSpPr>
            <p:grpSpPr>
              <a:xfrm flipH="1" rot="-9672050">
                <a:off x="7681798" y="3338769"/>
                <a:ext cx="1511107" cy="1604043"/>
                <a:chOff x="7805848" y="0"/>
                <a:chExt cx="1338162" cy="1420462"/>
              </a:xfrm>
            </p:grpSpPr>
            <p:grpSp>
              <p:nvGrpSpPr>
                <p:cNvPr id="21747" name="Google Shape;21747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48" name="Google Shape;21748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49" name="Google Shape;21749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0" name="Google Shape;21750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1" name="Google Shape;21751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2" name="Google Shape;21752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3" name="Google Shape;21753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4" name="Google Shape;21754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5" name="Google Shape;21755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6" name="Google Shape;21756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7" name="Google Shape;21757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8" name="Google Shape;21758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59" name="Google Shape;21759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0" name="Google Shape;21760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1" name="Google Shape;21761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2" name="Google Shape;21762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763" name="Google Shape;21763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64" name="Google Shape;21764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5" name="Google Shape;21765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6" name="Google Shape;21766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7" name="Google Shape;21767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8" name="Google Shape;21768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69" name="Google Shape;21769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0" name="Google Shape;21770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1" name="Google Shape;21771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2" name="Google Shape;21772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3" name="Google Shape;21773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4" name="Google Shape;21774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5" name="Google Shape;21775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6" name="Google Shape;21776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7" name="Google Shape;21777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78" name="Google Shape;21778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779" name="Google Shape;21779;p48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80" name="Google Shape;21780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1" name="Google Shape;21781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2" name="Google Shape;21782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3" name="Google Shape;21783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4" name="Google Shape;21784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5" name="Google Shape;21785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6" name="Google Shape;21786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7" name="Google Shape;21787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8" name="Google Shape;21788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89" name="Google Shape;21789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0" name="Google Shape;21790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1" name="Google Shape;21791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2" name="Google Shape;21792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3" name="Google Shape;21793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4" name="Google Shape;21794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1795" name="Google Shape;21795;p48"/>
              <p:cNvGrpSpPr/>
              <p:nvPr/>
            </p:nvGrpSpPr>
            <p:grpSpPr>
              <a:xfrm flipH="1" rot="-9393934">
                <a:off x="8012822" y="2117653"/>
                <a:ext cx="1511113" cy="1604049"/>
                <a:chOff x="7805848" y="0"/>
                <a:chExt cx="1338162" cy="1420462"/>
              </a:xfrm>
            </p:grpSpPr>
            <p:grpSp>
              <p:nvGrpSpPr>
                <p:cNvPr id="21796" name="Google Shape;21796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797" name="Google Shape;21797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8" name="Google Shape;21798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799" name="Google Shape;21799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0" name="Google Shape;21800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1" name="Google Shape;21801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2" name="Google Shape;21802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3" name="Google Shape;21803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4" name="Google Shape;21804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5" name="Google Shape;21805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6" name="Google Shape;21806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7" name="Google Shape;21807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8" name="Google Shape;21808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09" name="Google Shape;21809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0" name="Google Shape;21810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1" name="Google Shape;21811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812" name="Google Shape;21812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13" name="Google Shape;21813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4" name="Google Shape;21814;p48"/>
                  <p:cNvSpPr/>
                  <p:nvPr/>
                </p:nvSpPr>
                <p:spPr>
                  <a:xfrm>
                    <a:off x="2092310" y="1107011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5" name="Google Shape;21815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6" name="Google Shape;21816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7" name="Google Shape;21817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8" name="Google Shape;21818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19" name="Google Shape;21819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0" name="Google Shape;21820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1" name="Google Shape;21821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2" name="Google Shape;21822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3" name="Google Shape;21823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4" name="Google Shape;21824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5" name="Google Shape;21825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6" name="Google Shape;21826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27" name="Google Shape;21827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828" name="Google Shape;21828;p48"/>
                <p:cNvGrpSpPr/>
                <p:nvPr/>
              </p:nvGrpSpPr>
              <p:grpSpPr>
                <a:xfrm flipH="1" rot="10800000">
                  <a:off x="8257960" y="38962"/>
                  <a:ext cx="775450" cy="1381500"/>
                  <a:chOff x="2092310" y="847750"/>
                  <a:chExt cx="775450" cy="1381500"/>
                </a:xfrm>
              </p:grpSpPr>
              <p:sp>
                <p:nvSpPr>
                  <p:cNvPr id="21829" name="Google Shape;21829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0" name="Google Shape;21830;p48"/>
                  <p:cNvSpPr/>
                  <p:nvPr/>
                </p:nvSpPr>
                <p:spPr>
                  <a:xfrm>
                    <a:off x="2092310" y="2186713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1" name="Google Shape;21831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2" name="Google Shape;21832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3" name="Google Shape;21833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4" name="Google Shape;21834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5" name="Google Shape;21835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6" name="Google Shape;21836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7" name="Google Shape;21837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8" name="Google Shape;21838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39" name="Google Shape;21839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40" name="Google Shape;21840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41" name="Google Shape;21841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42" name="Google Shape;21842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43" name="Google Shape;21843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1844" name="Google Shape;21844;p48"/>
              <p:cNvSpPr/>
              <p:nvPr/>
            </p:nvSpPr>
            <p:spPr>
              <a:xfrm rot="-1945213">
                <a:off x="8144671" y="2715112"/>
                <a:ext cx="694000" cy="383370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5" name="Google Shape;21845;p48"/>
              <p:cNvSpPr/>
              <p:nvPr/>
            </p:nvSpPr>
            <p:spPr>
              <a:xfrm rot="-1945032">
                <a:off x="7829533" y="4332290"/>
                <a:ext cx="393077" cy="217153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846" name="Google Shape;21846;p48"/>
            <p:cNvGrpSpPr/>
            <p:nvPr/>
          </p:nvGrpSpPr>
          <p:grpSpPr>
            <a:xfrm>
              <a:off x="-773653" y="-92530"/>
              <a:ext cx="2738898" cy="4289227"/>
              <a:chOff x="-773653" y="-92530"/>
              <a:chExt cx="2738898" cy="4289227"/>
            </a:xfrm>
          </p:grpSpPr>
          <p:grpSp>
            <p:nvGrpSpPr>
              <p:cNvPr id="21847" name="Google Shape;21847;p48"/>
              <p:cNvGrpSpPr/>
              <p:nvPr/>
            </p:nvGrpSpPr>
            <p:grpSpPr>
              <a:xfrm flipH="1" rot="-9318850">
                <a:off x="-41914" y="1013412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21848" name="Google Shape;21848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49" name="Google Shape;21849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0" name="Google Shape;21850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1" name="Google Shape;21851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2" name="Google Shape;21852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3" name="Google Shape;21853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4" name="Google Shape;21854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5" name="Google Shape;21855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6" name="Google Shape;21856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7" name="Google Shape;21857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8" name="Google Shape;21858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59" name="Google Shape;21859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0" name="Google Shape;21860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1" name="Google Shape;21861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2" name="Google Shape;21862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3" name="Google Shape;21863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864" name="Google Shape;21864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65" name="Google Shape;21865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6" name="Google Shape;21866;p48"/>
                  <p:cNvSpPr/>
                  <p:nvPr/>
                </p:nvSpPr>
                <p:spPr>
                  <a:xfrm>
                    <a:off x="2092310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7" name="Google Shape;21867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8" name="Google Shape;21868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69" name="Google Shape;21869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0" name="Google Shape;21870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1" name="Google Shape;21871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2" name="Google Shape;21872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3" name="Google Shape;21873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4" name="Google Shape;21874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5" name="Google Shape;21875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6" name="Google Shape;21876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7" name="Google Shape;21877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8" name="Google Shape;21878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79" name="Google Shape;21879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880" name="Google Shape;21880;p48"/>
                <p:cNvGrpSpPr/>
                <p:nvPr/>
              </p:nvGrpSpPr>
              <p:grpSpPr>
                <a:xfrm flipH="1" rot="10800000">
                  <a:off x="8055516" y="710237"/>
                  <a:ext cx="977894" cy="710225"/>
                  <a:chOff x="1889866" y="847750"/>
                  <a:chExt cx="977894" cy="710225"/>
                </a:xfrm>
              </p:grpSpPr>
              <p:sp>
                <p:nvSpPr>
                  <p:cNvPr id="21881" name="Google Shape;21881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2" name="Google Shape;21882;p48"/>
                  <p:cNvSpPr/>
                  <p:nvPr/>
                </p:nvSpPr>
                <p:spPr>
                  <a:xfrm>
                    <a:off x="1889866" y="904566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3" name="Google Shape;21883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4" name="Google Shape;21884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5" name="Google Shape;21885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6" name="Google Shape;21886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7" name="Google Shape;21887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8" name="Google Shape;21888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89" name="Google Shape;21889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0" name="Google Shape;21890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1" name="Google Shape;21891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2" name="Google Shape;21892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3" name="Google Shape;21893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4" name="Google Shape;21894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5" name="Google Shape;21895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1896" name="Google Shape;21896;p48"/>
              <p:cNvGrpSpPr/>
              <p:nvPr/>
            </p:nvGrpSpPr>
            <p:grpSpPr>
              <a:xfrm flipH="1" rot="-9318850">
                <a:off x="-507754" y="2350472"/>
                <a:ext cx="1511047" cy="1603979"/>
                <a:chOff x="7805848" y="0"/>
                <a:chExt cx="1338162" cy="1420462"/>
              </a:xfrm>
            </p:grpSpPr>
            <p:grpSp>
              <p:nvGrpSpPr>
                <p:cNvPr id="21897" name="Google Shape;21897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898" name="Google Shape;21898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899" name="Google Shape;21899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0" name="Google Shape;21900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1" name="Google Shape;21901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2" name="Google Shape;21902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3" name="Google Shape;21903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4" name="Google Shape;21904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5" name="Google Shape;21905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6" name="Google Shape;21906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7" name="Google Shape;21907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8" name="Google Shape;21908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09" name="Google Shape;21909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0" name="Google Shape;21910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1" name="Google Shape;21911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2" name="Google Shape;21912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913" name="Google Shape;21913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14" name="Google Shape;21914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5" name="Google Shape;21915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6" name="Google Shape;21916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7" name="Google Shape;21917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8" name="Google Shape;21918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19" name="Google Shape;21919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0" name="Google Shape;21920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1" name="Google Shape;21921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2" name="Google Shape;21922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3" name="Google Shape;21923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4" name="Google Shape;21924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5" name="Google Shape;21925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6" name="Google Shape;21926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7" name="Google Shape;21927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28" name="Google Shape;21928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929" name="Google Shape;21929;p48"/>
                <p:cNvGrpSpPr/>
                <p:nvPr/>
              </p:nvGrpSpPr>
              <p:grpSpPr>
                <a:xfrm flipH="1" rot="10800000">
                  <a:off x="8257960" y="71023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30" name="Google Shape;21930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1" name="Google Shape;21931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2" name="Google Shape;21932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3" name="Google Shape;21933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4" name="Google Shape;21934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5" name="Google Shape;21935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6" name="Google Shape;21936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7" name="Google Shape;21937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8" name="Google Shape;21938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39" name="Google Shape;21939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0" name="Google Shape;21940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1" name="Google Shape;21941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2" name="Google Shape;21942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3" name="Google Shape;21943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4" name="Google Shape;21944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1945" name="Google Shape;21945;p48"/>
              <p:cNvGrpSpPr/>
              <p:nvPr/>
            </p:nvGrpSpPr>
            <p:grpSpPr>
              <a:xfrm flipH="1" rot="6377256">
                <a:off x="227988" y="55610"/>
                <a:ext cx="1511080" cy="1604014"/>
                <a:chOff x="7805848" y="0"/>
                <a:chExt cx="1338162" cy="1420462"/>
              </a:xfrm>
            </p:grpSpPr>
            <p:grpSp>
              <p:nvGrpSpPr>
                <p:cNvPr id="21946" name="Google Shape;21946;p48"/>
                <p:cNvGrpSpPr/>
                <p:nvPr/>
              </p:nvGrpSpPr>
              <p:grpSpPr>
                <a:xfrm>
                  <a:off x="8368560" y="0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47" name="Google Shape;21947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8" name="Google Shape;21948;p48"/>
                  <p:cNvSpPr/>
                  <p:nvPr/>
                </p:nvSpPr>
                <p:spPr>
                  <a:xfrm>
                    <a:off x="2092310" y="1309455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49" name="Google Shape;21949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0" name="Google Shape;21950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1" name="Google Shape;21951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2" name="Google Shape;21952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3" name="Google Shape;21953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4" name="Google Shape;21954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5" name="Google Shape;21955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6" name="Google Shape;21956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7" name="Google Shape;21957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8" name="Google Shape;21958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59" name="Google Shape;21959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0" name="Google Shape;21960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1" name="Google Shape;21961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962" name="Google Shape;21962;p48"/>
                <p:cNvGrpSpPr/>
                <p:nvPr/>
              </p:nvGrpSpPr>
              <p:grpSpPr>
                <a:xfrm rot="-5400000">
                  <a:off x="7773235" y="184387"/>
                  <a:ext cx="775450" cy="710225"/>
                  <a:chOff x="2092310" y="847750"/>
                  <a:chExt cx="775450" cy="710225"/>
                </a:xfrm>
              </p:grpSpPr>
              <p:sp>
                <p:nvSpPr>
                  <p:cNvPr id="21963" name="Google Shape;21963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4" name="Google Shape;21964;p48"/>
                  <p:cNvSpPr/>
                  <p:nvPr/>
                </p:nvSpPr>
                <p:spPr>
                  <a:xfrm>
                    <a:off x="2092310" y="1174492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5" name="Google Shape;21965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6" name="Google Shape;21966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7" name="Google Shape;21967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8" name="Google Shape;21968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69" name="Google Shape;21969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0" name="Google Shape;21970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1" name="Google Shape;21971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2" name="Google Shape;21972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3" name="Google Shape;21973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4" name="Google Shape;21974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5" name="Google Shape;21975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6" name="Google Shape;21976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77" name="Google Shape;21977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978" name="Google Shape;21978;p48"/>
                <p:cNvGrpSpPr/>
                <p:nvPr/>
              </p:nvGrpSpPr>
              <p:grpSpPr>
                <a:xfrm flipH="1" rot="10800000">
                  <a:off x="8055516" y="710237"/>
                  <a:ext cx="977894" cy="710225"/>
                  <a:chOff x="1889866" y="847750"/>
                  <a:chExt cx="977894" cy="710225"/>
                </a:xfrm>
              </p:grpSpPr>
              <p:sp>
                <p:nvSpPr>
                  <p:cNvPr id="21979" name="Google Shape;21979;p48"/>
                  <p:cNvSpPr/>
                  <p:nvPr/>
                </p:nvSpPr>
                <p:spPr>
                  <a:xfrm>
                    <a:off x="2340838" y="1450978"/>
                    <a:ext cx="41819" cy="41096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0" name="Google Shape;21980;p48"/>
                  <p:cNvSpPr/>
                  <p:nvPr/>
                </p:nvSpPr>
                <p:spPr>
                  <a:xfrm>
                    <a:off x="1889866" y="904566"/>
                    <a:ext cx="42539" cy="42537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1" name="Google Shape;21981;p48"/>
                  <p:cNvSpPr/>
                  <p:nvPr/>
                </p:nvSpPr>
                <p:spPr>
                  <a:xfrm>
                    <a:off x="2828822" y="1112070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2" name="Google Shape;21982;p48"/>
                  <p:cNvSpPr/>
                  <p:nvPr/>
                </p:nvSpPr>
                <p:spPr>
                  <a:xfrm>
                    <a:off x="2858352" y="1249632"/>
                    <a:ext cx="9408" cy="10848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3" name="Google Shape;21983;p48"/>
                  <p:cNvSpPr/>
                  <p:nvPr/>
                </p:nvSpPr>
                <p:spPr>
                  <a:xfrm>
                    <a:off x="2211149" y="947140"/>
                    <a:ext cx="7968" cy="7967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4" name="Google Shape;21984;p48"/>
                  <p:cNvSpPr/>
                  <p:nvPr/>
                </p:nvSpPr>
                <p:spPr>
                  <a:xfrm>
                    <a:off x="2453015" y="1299709"/>
                    <a:ext cx="9408" cy="8687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5" name="Google Shape;21985;p48"/>
                  <p:cNvSpPr/>
                  <p:nvPr/>
                </p:nvSpPr>
                <p:spPr>
                  <a:xfrm>
                    <a:off x="2435526" y="995395"/>
                    <a:ext cx="9408" cy="9408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6" name="Google Shape;21986;p48"/>
                  <p:cNvSpPr/>
                  <p:nvPr/>
                </p:nvSpPr>
                <p:spPr>
                  <a:xfrm>
                    <a:off x="2164334" y="1538484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7" name="Google Shape;21987;p48"/>
                  <p:cNvSpPr/>
                  <p:nvPr/>
                </p:nvSpPr>
                <p:spPr>
                  <a:xfrm>
                    <a:off x="2680453" y="1103427"/>
                    <a:ext cx="18771" cy="21651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8" name="Google Shape;21988;p48"/>
                  <p:cNvSpPr/>
                  <p:nvPr/>
                </p:nvSpPr>
                <p:spPr>
                  <a:xfrm>
                    <a:off x="2533479" y="847750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89" name="Google Shape;21989;p48"/>
                  <p:cNvSpPr/>
                  <p:nvPr/>
                </p:nvSpPr>
                <p:spPr>
                  <a:xfrm>
                    <a:off x="2831703" y="979550"/>
                    <a:ext cx="18771" cy="18770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90" name="Google Shape;21990;p48"/>
                  <p:cNvSpPr/>
                  <p:nvPr/>
                </p:nvSpPr>
                <p:spPr>
                  <a:xfrm>
                    <a:off x="2327873" y="1193455"/>
                    <a:ext cx="19491" cy="18770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91" name="Google Shape;21991;p48"/>
                  <p:cNvSpPr/>
                  <p:nvPr/>
                </p:nvSpPr>
                <p:spPr>
                  <a:xfrm>
                    <a:off x="2479078" y="1482667"/>
                    <a:ext cx="19491" cy="19490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92" name="Google Shape;21992;p48"/>
                  <p:cNvSpPr/>
                  <p:nvPr/>
                </p:nvSpPr>
                <p:spPr>
                  <a:xfrm>
                    <a:off x="2269534" y="962265"/>
                    <a:ext cx="69908" cy="69904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993" name="Google Shape;21993;p48"/>
                  <p:cNvSpPr/>
                  <p:nvPr/>
                </p:nvSpPr>
                <p:spPr>
                  <a:xfrm>
                    <a:off x="2653421" y="1348504"/>
                    <a:ext cx="69953" cy="69184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1994" name="Google Shape;21994;p48"/>
              <p:cNvSpPr/>
              <p:nvPr/>
            </p:nvSpPr>
            <p:spPr>
              <a:xfrm rot="-2700000">
                <a:off x="1269657" y="538670"/>
                <a:ext cx="464099" cy="465025"/>
              </a:xfrm>
              <a:custGeom>
                <a:rect b="b" l="l" r="r" t="t"/>
                <a:pathLst>
                  <a:path extrusionOk="0" h="18092" w="18056">
                    <a:moveTo>
                      <a:pt x="6695" y="1472"/>
                    </a:moveTo>
                    <a:cubicBezTo>
                      <a:pt x="6713" y="1486"/>
                      <a:pt x="6734" y="1495"/>
                      <a:pt x="6757" y="1495"/>
                    </a:cubicBezTo>
                    <a:cubicBezTo>
                      <a:pt x="6764" y="1495"/>
                      <a:pt x="6771" y="1494"/>
                      <a:pt x="6778" y="1492"/>
                    </a:cubicBezTo>
                    <a:cubicBezTo>
                      <a:pt x="6751" y="1486"/>
                      <a:pt x="6723" y="1479"/>
                      <a:pt x="6695" y="1472"/>
                    </a:cubicBezTo>
                    <a:close/>
                    <a:moveTo>
                      <a:pt x="13763" y="3827"/>
                    </a:moveTo>
                    <a:lnTo>
                      <a:pt x="13763" y="3827"/>
                    </a:lnTo>
                    <a:cubicBezTo>
                      <a:pt x="14709" y="4623"/>
                      <a:pt x="15616" y="5469"/>
                      <a:pt x="16535" y="6265"/>
                    </a:cubicBezTo>
                    <a:lnTo>
                      <a:pt x="14104" y="4106"/>
                    </a:lnTo>
                    <a:cubicBezTo>
                      <a:pt x="14006" y="3995"/>
                      <a:pt x="13890" y="3903"/>
                      <a:pt x="13763" y="3827"/>
                    </a:cubicBezTo>
                    <a:close/>
                    <a:moveTo>
                      <a:pt x="3092" y="0"/>
                    </a:moveTo>
                    <a:cubicBezTo>
                      <a:pt x="2894" y="0"/>
                      <a:pt x="2699" y="26"/>
                      <a:pt x="2493" y="64"/>
                    </a:cubicBezTo>
                    <a:cubicBezTo>
                      <a:pt x="2067" y="185"/>
                      <a:pt x="1702" y="459"/>
                      <a:pt x="1429" y="824"/>
                    </a:cubicBezTo>
                    <a:cubicBezTo>
                      <a:pt x="547" y="1918"/>
                      <a:pt x="274" y="3377"/>
                      <a:pt x="760" y="4714"/>
                    </a:cubicBezTo>
                    <a:cubicBezTo>
                      <a:pt x="882" y="4988"/>
                      <a:pt x="942" y="5261"/>
                      <a:pt x="882" y="5565"/>
                    </a:cubicBezTo>
                    <a:cubicBezTo>
                      <a:pt x="790" y="5778"/>
                      <a:pt x="638" y="5961"/>
                      <a:pt x="486" y="6113"/>
                    </a:cubicBezTo>
                    <a:cubicBezTo>
                      <a:pt x="0" y="6751"/>
                      <a:pt x="334" y="7663"/>
                      <a:pt x="730" y="8392"/>
                    </a:cubicBezTo>
                    <a:cubicBezTo>
                      <a:pt x="1672" y="10064"/>
                      <a:pt x="2888" y="11614"/>
                      <a:pt x="4316" y="12921"/>
                    </a:cubicBezTo>
                    <a:cubicBezTo>
                      <a:pt x="5684" y="14076"/>
                      <a:pt x="7113" y="15170"/>
                      <a:pt x="8663" y="16113"/>
                    </a:cubicBezTo>
                    <a:cubicBezTo>
                      <a:pt x="9392" y="16660"/>
                      <a:pt x="10183" y="17116"/>
                      <a:pt x="11034" y="17511"/>
                    </a:cubicBezTo>
                    <a:cubicBezTo>
                      <a:pt x="11917" y="17881"/>
                      <a:pt x="12853" y="18091"/>
                      <a:pt x="13818" y="18091"/>
                    </a:cubicBezTo>
                    <a:cubicBezTo>
                      <a:pt x="13882" y="18091"/>
                      <a:pt x="13947" y="18090"/>
                      <a:pt x="14013" y="18088"/>
                    </a:cubicBezTo>
                    <a:cubicBezTo>
                      <a:pt x="15259" y="18088"/>
                      <a:pt x="16596" y="17724"/>
                      <a:pt x="17326" y="16721"/>
                    </a:cubicBezTo>
                    <a:cubicBezTo>
                      <a:pt x="17842" y="15930"/>
                      <a:pt x="18055" y="14958"/>
                      <a:pt x="17873" y="14015"/>
                    </a:cubicBezTo>
                    <a:cubicBezTo>
                      <a:pt x="17690" y="13104"/>
                      <a:pt x="17386" y="12192"/>
                      <a:pt x="16931" y="11371"/>
                    </a:cubicBezTo>
                    <a:cubicBezTo>
                      <a:pt x="15715" y="8848"/>
                      <a:pt x="14225" y="6265"/>
                      <a:pt x="11824" y="4836"/>
                    </a:cubicBezTo>
                    <a:cubicBezTo>
                      <a:pt x="11034" y="4380"/>
                      <a:pt x="10213" y="4015"/>
                      <a:pt x="9362" y="3772"/>
                    </a:cubicBezTo>
                    <a:cubicBezTo>
                      <a:pt x="8799" y="3591"/>
                      <a:pt x="8183" y="3442"/>
                      <a:pt x="7589" y="3442"/>
                    </a:cubicBezTo>
                    <a:cubicBezTo>
                      <a:pt x="7189" y="3442"/>
                      <a:pt x="6799" y="3509"/>
                      <a:pt x="6444" y="3681"/>
                    </a:cubicBezTo>
                    <a:cubicBezTo>
                      <a:pt x="5228" y="4258"/>
                      <a:pt x="4803" y="5900"/>
                      <a:pt x="5167" y="7207"/>
                    </a:cubicBezTo>
                    <a:cubicBezTo>
                      <a:pt x="5563" y="8483"/>
                      <a:pt x="6505" y="9547"/>
                      <a:pt x="7447" y="10489"/>
                    </a:cubicBezTo>
                    <a:cubicBezTo>
                      <a:pt x="8055" y="11097"/>
                      <a:pt x="8693" y="11645"/>
                      <a:pt x="9392" y="12161"/>
                    </a:cubicBezTo>
                    <a:cubicBezTo>
                      <a:pt x="9879" y="12556"/>
                      <a:pt x="10456" y="12800"/>
                      <a:pt x="11095" y="12921"/>
                    </a:cubicBezTo>
                    <a:cubicBezTo>
                      <a:pt x="11207" y="12944"/>
                      <a:pt x="11320" y="12955"/>
                      <a:pt x="11434" y="12955"/>
                    </a:cubicBezTo>
                    <a:cubicBezTo>
                      <a:pt x="11932" y="12955"/>
                      <a:pt x="12425" y="12740"/>
                      <a:pt x="12797" y="12344"/>
                    </a:cubicBezTo>
                    <a:cubicBezTo>
                      <a:pt x="13192" y="11797"/>
                      <a:pt x="13253" y="11067"/>
                      <a:pt x="12979" y="10459"/>
                    </a:cubicBezTo>
                    <a:cubicBezTo>
                      <a:pt x="12706" y="9851"/>
                      <a:pt x="12250" y="9334"/>
                      <a:pt x="11672" y="8970"/>
                    </a:cubicBezTo>
                    <a:cubicBezTo>
                      <a:pt x="11464" y="8824"/>
                      <a:pt x="11213" y="8692"/>
                      <a:pt x="10978" y="8692"/>
                    </a:cubicBezTo>
                    <a:cubicBezTo>
                      <a:pt x="10870" y="8692"/>
                      <a:pt x="10765" y="8720"/>
                      <a:pt x="10669" y="8787"/>
                    </a:cubicBezTo>
                    <a:cubicBezTo>
                      <a:pt x="11050" y="8289"/>
                      <a:pt x="10526" y="7508"/>
                      <a:pt x="9916" y="7508"/>
                    </a:cubicBezTo>
                    <a:cubicBezTo>
                      <a:pt x="9893" y="7508"/>
                      <a:pt x="9871" y="7509"/>
                      <a:pt x="9848" y="7511"/>
                    </a:cubicBezTo>
                    <a:cubicBezTo>
                      <a:pt x="9210" y="7632"/>
                      <a:pt x="8784" y="8210"/>
                      <a:pt x="8845" y="8879"/>
                    </a:cubicBezTo>
                    <a:cubicBezTo>
                      <a:pt x="8936" y="9517"/>
                      <a:pt x="9301" y="10064"/>
                      <a:pt x="9848" y="10398"/>
                    </a:cubicBezTo>
                    <a:cubicBezTo>
                      <a:pt x="10046" y="10550"/>
                      <a:pt x="10327" y="10649"/>
                      <a:pt x="10574" y="10649"/>
                    </a:cubicBezTo>
                    <a:cubicBezTo>
                      <a:pt x="10821" y="10649"/>
                      <a:pt x="11034" y="10550"/>
                      <a:pt x="11095" y="10307"/>
                    </a:cubicBezTo>
                    <a:cubicBezTo>
                      <a:pt x="11216" y="9973"/>
                      <a:pt x="10882" y="9669"/>
                      <a:pt x="10578" y="9456"/>
                    </a:cubicBezTo>
                    <a:cubicBezTo>
                      <a:pt x="10766" y="9369"/>
                      <a:pt x="10961" y="9329"/>
                      <a:pt x="11152" y="9329"/>
                    </a:cubicBezTo>
                    <a:cubicBezTo>
                      <a:pt x="11762" y="9329"/>
                      <a:pt x="12331" y="9743"/>
                      <a:pt x="12493" y="10368"/>
                    </a:cubicBezTo>
                    <a:cubicBezTo>
                      <a:pt x="12706" y="11219"/>
                      <a:pt x="12128" y="12040"/>
                      <a:pt x="11247" y="12100"/>
                    </a:cubicBezTo>
                    <a:cubicBezTo>
                      <a:pt x="11209" y="12103"/>
                      <a:pt x="11172" y="12105"/>
                      <a:pt x="11136" y="12105"/>
                    </a:cubicBezTo>
                    <a:cubicBezTo>
                      <a:pt x="10422" y="12105"/>
                      <a:pt x="9791" y="11557"/>
                      <a:pt x="9271" y="11037"/>
                    </a:cubicBezTo>
                    <a:cubicBezTo>
                      <a:pt x="8268" y="10125"/>
                      <a:pt x="7356" y="9122"/>
                      <a:pt x="6535" y="8027"/>
                    </a:cubicBezTo>
                    <a:cubicBezTo>
                      <a:pt x="6201" y="7632"/>
                      <a:pt x="5988" y="7116"/>
                      <a:pt x="5958" y="6568"/>
                    </a:cubicBezTo>
                    <a:cubicBezTo>
                      <a:pt x="5958" y="5657"/>
                      <a:pt x="6839" y="4897"/>
                      <a:pt x="7751" y="4745"/>
                    </a:cubicBezTo>
                    <a:cubicBezTo>
                      <a:pt x="7880" y="4728"/>
                      <a:pt x="8009" y="4719"/>
                      <a:pt x="8137" y="4719"/>
                    </a:cubicBezTo>
                    <a:cubicBezTo>
                      <a:pt x="8919" y="4719"/>
                      <a:pt x="9691" y="5018"/>
                      <a:pt x="10395" y="5383"/>
                    </a:cubicBezTo>
                    <a:cubicBezTo>
                      <a:pt x="13982" y="7328"/>
                      <a:pt x="16383" y="10885"/>
                      <a:pt x="16809" y="14958"/>
                    </a:cubicBezTo>
                    <a:cubicBezTo>
                      <a:pt x="16870" y="15262"/>
                      <a:pt x="16809" y="15626"/>
                      <a:pt x="16596" y="15900"/>
                    </a:cubicBezTo>
                    <a:cubicBezTo>
                      <a:pt x="16231" y="16295"/>
                      <a:pt x="15563" y="16082"/>
                      <a:pt x="15046" y="16295"/>
                    </a:cubicBezTo>
                    <a:cubicBezTo>
                      <a:pt x="14833" y="16417"/>
                      <a:pt x="14681" y="16599"/>
                      <a:pt x="14438" y="16721"/>
                    </a:cubicBezTo>
                    <a:cubicBezTo>
                      <a:pt x="14238" y="16838"/>
                      <a:pt x="14010" y="16883"/>
                      <a:pt x="13773" y="16883"/>
                    </a:cubicBezTo>
                    <a:cubicBezTo>
                      <a:pt x="13398" y="16883"/>
                      <a:pt x="12998" y="16771"/>
                      <a:pt x="12645" y="16660"/>
                    </a:cubicBezTo>
                    <a:cubicBezTo>
                      <a:pt x="8207" y="15110"/>
                      <a:pt x="3982" y="12404"/>
                      <a:pt x="1702" y="8301"/>
                    </a:cubicBezTo>
                    <a:cubicBezTo>
                      <a:pt x="2341" y="7632"/>
                      <a:pt x="2432" y="6629"/>
                      <a:pt x="1915" y="5869"/>
                    </a:cubicBezTo>
                    <a:cubicBezTo>
                      <a:pt x="2249" y="5413"/>
                      <a:pt x="1885" y="4775"/>
                      <a:pt x="1763" y="4228"/>
                    </a:cubicBezTo>
                    <a:cubicBezTo>
                      <a:pt x="1520" y="3103"/>
                      <a:pt x="2371" y="1979"/>
                      <a:pt x="3404" y="1523"/>
                    </a:cubicBezTo>
                    <a:cubicBezTo>
                      <a:pt x="3902" y="1324"/>
                      <a:pt x="4433" y="1244"/>
                      <a:pt x="4970" y="1244"/>
                    </a:cubicBezTo>
                    <a:cubicBezTo>
                      <a:pt x="5551" y="1244"/>
                      <a:pt x="6138" y="1337"/>
                      <a:pt x="6695" y="1472"/>
                    </a:cubicBezTo>
                    <a:lnTo>
                      <a:pt x="6695" y="1472"/>
                    </a:lnTo>
                    <a:cubicBezTo>
                      <a:pt x="6610" y="1404"/>
                      <a:pt x="6598" y="1200"/>
                      <a:pt x="6718" y="1128"/>
                    </a:cubicBezTo>
                    <a:cubicBezTo>
                      <a:pt x="6794" y="1097"/>
                      <a:pt x="6877" y="1082"/>
                      <a:pt x="6961" y="1082"/>
                    </a:cubicBezTo>
                    <a:cubicBezTo>
                      <a:pt x="7044" y="1082"/>
                      <a:pt x="7128" y="1097"/>
                      <a:pt x="7204" y="1128"/>
                    </a:cubicBezTo>
                    <a:cubicBezTo>
                      <a:pt x="9180" y="1796"/>
                      <a:pt x="11003" y="2830"/>
                      <a:pt x="12614" y="4167"/>
                    </a:cubicBezTo>
                    <a:cubicBezTo>
                      <a:pt x="12557" y="3852"/>
                      <a:pt x="12905" y="3618"/>
                      <a:pt x="13226" y="3618"/>
                    </a:cubicBezTo>
                    <a:cubicBezTo>
                      <a:pt x="13245" y="3618"/>
                      <a:pt x="13264" y="3618"/>
                      <a:pt x="13283" y="3620"/>
                    </a:cubicBezTo>
                    <a:cubicBezTo>
                      <a:pt x="13448" y="3670"/>
                      <a:pt x="13612" y="3737"/>
                      <a:pt x="13763" y="3827"/>
                    </a:cubicBezTo>
                    <a:lnTo>
                      <a:pt x="13763" y="3827"/>
                    </a:lnTo>
                    <a:cubicBezTo>
                      <a:pt x="12143" y="2465"/>
                      <a:pt x="10408" y="1247"/>
                      <a:pt x="8298" y="672"/>
                    </a:cubicBezTo>
                    <a:cubicBezTo>
                      <a:pt x="6718" y="307"/>
                      <a:pt x="5076" y="64"/>
                      <a:pt x="3465" y="33"/>
                    </a:cubicBezTo>
                    <a:cubicBezTo>
                      <a:pt x="3337" y="10"/>
                      <a:pt x="3214" y="0"/>
                      <a:pt x="309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5" name="Google Shape;21995;p48"/>
              <p:cNvSpPr/>
              <p:nvPr/>
            </p:nvSpPr>
            <p:spPr>
              <a:xfrm flipH="1" rot="1591804">
                <a:off x="669263" y="1653883"/>
                <a:ext cx="393068" cy="217146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0">
    <p:spTree>
      <p:nvGrpSpPr>
        <p:cNvPr id="21996" name="Shape 2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97" name="Google Shape;21997;p4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1998" name="Google Shape;21998;p4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999" name="Google Shape;21999;p4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000" name="Google Shape;22000;p4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1" name="Google Shape;22001;p4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2" name="Google Shape;22002;p4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3" name="Google Shape;22003;p4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4" name="Google Shape;22004;p4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5" name="Google Shape;22005;p4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6" name="Google Shape;22006;p4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7" name="Google Shape;22007;p4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8" name="Google Shape;22008;p4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9" name="Google Shape;22009;p4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0" name="Google Shape;22010;p4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1" name="Google Shape;22011;p4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2" name="Google Shape;22012;p4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3" name="Google Shape;22013;p4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4" name="Google Shape;22014;p4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5" name="Google Shape;22015;p4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6" name="Google Shape;22016;p4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7" name="Google Shape;22017;p4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8" name="Google Shape;22018;p4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9" name="Google Shape;22019;p4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0" name="Google Shape;22020;p4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1" name="Google Shape;22021;p4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2" name="Google Shape;22022;p4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3" name="Google Shape;22023;p4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4" name="Google Shape;22024;p4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25" name="Google Shape;22025;p4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026" name="Google Shape;22026;p4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7" name="Google Shape;22027;p4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8" name="Google Shape;22028;p4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9" name="Google Shape;22029;p4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0" name="Google Shape;22030;p4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1" name="Google Shape;22031;p4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2" name="Google Shape;22032;p4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3" name="Google Shape;22033;p4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4" name="Google Shape;22034;p4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5" name="Google Shape;22035;p4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6" name="Google Shape;22036;p4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7" name="Google Shape;22037;p4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8" name="Google Shape;22038;p4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9" name="Google Shape;22039;p4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0" name="Google Shape;22040;p4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1" name="Google Shape;22041;p4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2" name="Google Shape;22042;p4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3" name="Google Shape;22043;p4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4" name="Google Shape;22044;p4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5" name="Google Shape;22045;p4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6" name="Google Shape;22046;p4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7" name="Google Shape;22047;p4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8" name="Google Shape;22048;p4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9" name="Google Shape;22049;p4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0" name="Google Shape;22050;p4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1" name="Google Shape;22051;p4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052" name="Google Shape;22052;p4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3" name="Google Shape;22053;p4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4" name="Google Shape;22054;p4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5" name="Google Shape;22055;p4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6" name="Google Shape;22056;p4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7" name="Google Shape;22057;p4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8" name="Google Shape;22058;p4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9" name="Google Shape;22059;p4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0" name="Google Shape;22060;p4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1" name="Google Shape;22061;p4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2" name="Google Shape;22062;p4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3" name="Google Shape;22063;p4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4" name="Google Shape;22064;p4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5" name="Google Shape;22065;p4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6" name="Google Shape;22066;p4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7" name="Google Shape;22067;p4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8" name="Google Shape;22068;p4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9" name="Google Shape;22069;p4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0" name="Google Shape;22070;p4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1" name="Google Shape;22071;p4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2" name="Google Shape;22072;p4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3" name="Google Shape;22073;p4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4" name="Google Shape;22074;p4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5" name="Google Shape;22075;p4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6" name="Google Shape;22076;p4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7" name="Google Shape;22077;p4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8" name="Google Shape;22078;p4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9" name="Google Shape;22079;p4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0" name="Google Shape;22080;p4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1" name="Google Shape;22081;p4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2" name="Google Shape;22082;p4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3" name="Google Shape;22083;p4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4" name="Google Shape;22084;p4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5" name="Google Shape;22085;p4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6" name="Google Shape;22086;p4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7" name="Google Shape;22087;p4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8" name="Google Shape;22088;p4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9" name="Google Shape;22089;p4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0" name="Google Shape;22090;p4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1" name="Google Shape;22091;p4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2" name="Google Shape;22092;p4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3" name="Google Shape;22093;p4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4" name="Google Shape;22094;p4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5" name="Google Shape;22095;p4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6" name="Google Shape;22096;p4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7" name="Google Shape;22097;p4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8" name="Google Shape;22098;p4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9" name="Google Shape;22099;p4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0" name="Google Shape;22100;p4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1" name="Google Shape;22101;p4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2" name="Google Shape;22102;p4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3" name="Google Shape;22103;p4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4" name="Google Shape;22104;p4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5" name="Google Shape;22105;p4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6" name="Google Shape;22106;p4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7" name="Google Shape;22107;p4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8" name="Google Shape;22108;p4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9" name="Google Shape;22109;p4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0" name="Google Shape;22110;p4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1" name="Google Shape;22111;p4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2" name="Google Shape;22112;p4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3" name="Google Shape;22113;p4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4" name="Google Shape;22114;p4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5" name="Google Shape;22115;p4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6" name="Google Shape;22116;p4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7" name="Google Shape;22117;p4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8" name="Google Shape;22118;p4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9" name="Google Shape;22119;p4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0" name="Google Shape;22120;p4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1" name="Google Shape;22121;p4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2" name="Google Shape;22122;p4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3" name="Google Shape;22123;p4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4" name="Google Shape;22124;p4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5" name="Google Shape;22125;p4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6" name="Google Shape;22126;p4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7" name="Google Shape;22127;p4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8" name="Google Shape;22128;p4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9" name="Google Shape;22129;p4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0" name="Google Shape;22130;p4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1" name="Google Shape;22131;p4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2" name="Google Shape;22132;p4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3" name="Google Shape;22133;p4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4" name="Google Shape;22134;p4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5" name="Google Shape;22135;p4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6" name="Google Shape;22136;p4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7" name="Google Shape;22137;p4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8" name="Google Shape;22138;p4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9" name="Google Shape;22139;p4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0" name="Google Shape;22140;p4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1" name="Google Shape;22141;p4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2" name="Google Shape;22142;p4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3" name="Google Shape;22143;p4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4" name="Google Shape;22144;p4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5" name="Google Shape;22145;p4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6" name="Google Shape;22146;p4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7" name="Google Shape;22147;p4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8" name="Google Shape;22148;p4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9" name="Google Shape;22149;p4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0" name="Google Shape;22150;p4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1" name="Google Shape;22151;p4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152" name="Google Shape;22152;p4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153" name="Google Shape;22153;p4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4" name="Google Shape;22154;p4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5" name="Google Shape;22155;p4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6" name="Google Shape;22156;p4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7" name="Google Shape;22157;p4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8" name="Google Shape;22158;p4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9" name="Google Shape;22159;p4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0" name="Google Shape;22160;p4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1" name="Google Shape;22161;p4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2" name="Google Shape;22162;p4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3" name="Google Shape;22163;p4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4" name="Google Shape;22164;p4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5" name="Google Shape;22165;p4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6" name="Google Shape;22166;p4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7" name="Google Shape;22167;p4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8" name="Google Shape;22168;p4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9" name="Google Shape;22169;p4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0" name="Google Shape;22170;p4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1" name="Google Shape;22171;p4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2" name="Google Shape;22172;p4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3" name="Google Shape;22173;p4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4" name="Google Shape;22174;p4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5" name="Google Shape;22175;p4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6" name="Google Shape;22176;p4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7" name="Google Shape;22177;p4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8" name="Google Shape;22178;p4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179" name="Google Shape;22179;p4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0" name="Google Shape;22180;p4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1" name="Google Shape;22181;p4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2" name="Google Shape;22182;p4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3" name="Google Shape;22183;p4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184" name="Google Shape;22184;p4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185" name="Google Shape;22185;p4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6" name="Google Shape;22186;p4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7" name="Google Shape;22187;p4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8" name="Google Shape;22188;p4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9" name="Google Shape;22189;p4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0" name="Google Shape;22190;p4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1" name="Google Shape;22191;p4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2" name="Google Shape;22192;p4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3" name="Google Shape;22193;p4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4" name="Google Shape;22194;p4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5" name="Google Shape;22195;p4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6" name="Google Shape;22196;p4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7" name="Google Shape;22197;p4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8" name="Google Shape;22198;p4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9" name="Google Shape;22199;p4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0" name="Google Shape;22200;p4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1" name="Google Shape;22201;p4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2" name="Google Shape;22202;p4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3" name="Google Shape;22203;p4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4" name="Google Shape;22204;p4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5" name="Google Shape;22205;p4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6" name="Google Shape;22206;p4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7" name="Google Shape;22207;p4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8" name="Google Shape;22208;p4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9" name="Google Shape;22209;p4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0" name="Google Shape;22210;p4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211" name="Google Shape;22211;p4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212" name="Google Shape;22212;p4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213" name="Google Shape;22213;p4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4" name="Google Shape;22214;p4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5" name="Google Shape;22215;p4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6" name="Google Shape;22216;p4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7" name="Google Shape;22217;p4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8" name="Google Shape;22218;p4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9" name="Google Shape;22219;p4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0" name="Google Shape;22220;p4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1" name="Google Shape;22221;p4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2" name="Google Shape;22222;p4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3" name="Google Shape;22223;p4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4" name="Google Shape;22224;p4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5" name="Google Shape;22225;p4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6" name="Google Shape;22226;p4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7" name="Google Shape;22227;p4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8" name="Google Shape;22228;p4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9" name="Google Shape;22229;p4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0" name="Google Shape;22230;p4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1" name="Google Shape;22231;p4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2" name="Google Shape;22232;p4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3" name="Google Shape;22233;p4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4" name="Google Shape;22234;p4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5" name="Google Shape;22235;p4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6" name="Google Shape;22236;p4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7" name="Google Shape;22237;p4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8" name="Google Shape;22238;p4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239" name="Google Shape;22239;p49"/>
          <p:cNvSpPr txBox="1"/>
          <p:nvPr>
            <p:ph hasCustomPrompt="1" type="title"/>
          </p:nvPr>
        </p:nvSpPr>
        <p:spPr>
          <a:xfrm>
            <a:off x="871044" y="804062"/>
            <a:ext cx="35043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0" name="Google Shape;22240;p49"/>
          <p:cNvSpPr txBox="1"/>
          <p:nvPr>
            <p:ph idx="1" type="subTitle"/>
          </p:nvPr>
        </p:nvSpPr>
        <p:spPr>
          <a:xfrm>
            <a:off x="931194" y="1762562"/>
            <a:ext cx="3384000" cy="5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241" name="Google Shape;22241;p49"/>
          <p:cNvSpPr txBox="1"/>
          <p:nvPr>
            <p:ph hasCustomPrompt="1" idx="2" type="title"/>
          </p:nvPr>
        </p:nvSpPr>
        <p:spPr>
          <a:xfrm>
            <a:off x="4770756" y="804049"/>
            <a:ext cx="35022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2" name="Google Shape;22242;p49"/>
          <p:cNvSpPr txBox="1"/>
          <p:nvPr>
            <p:ph idx="3" type="subTitle"/>
          </p:nvPr>
        </p:nvSpPr>
        <p:spPr>
          <a:xfrm>
            <a:off x="4829856" y="1762562"/>
            <a:ext cx="33840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243" name="Google Shape;22243;p49"/>
          <p:cNvSpPr txBox="1"/>
          <p:nvPr>
            <p:ph hasCustomPrompt="1" idx="4" type="title"/>
          </p:nvPr>
        </p:nvSpPr>
        <p:spPr>
          <a:xfrm>
            <a:off x="4770756" y="2809912"/>
            <a:ext cx="35022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4" name="Google Shape;22244;p49"/>
          <p:cNvSpPr txBox="1"/>
          <p:nvPr>
            <p:ph idx="5" type="subTitle"/>
          </p:nvPr>
        </p:nvSpPr>
        <p:spPr>
          <a:xfrm>
            <a:off x="4829856" y="3769399"/>
            <a:ext cx="33840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245" name="Google Shape;22245;p49"/>
          <p:cNvSpPr txBox="1"/>
          <p:nvPr>
            <p:ph hasCustomPrompt="1" idx="6" type="title"/>
          </p:nvPr>
        </p:nvSpPr>
        <p:spPr>
          <a:xfrm>
            <a:off x="872106" y="2809912"/>
            <a:ext cx="3502200" cy="8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246" name="Google Shape;22246;p49"/>
          <p:cNvSpPr txBox="1"/>
          <p:nvPr>
            <p:ph idx="7" type="subTitle"/>
          </p:nvPr>
        </p:nvSpPr>
        <p:spPr>
          <a:xfrm>
            <a:off x="931206" y="3769399"/>
            <a:ext cx="33840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22247" name="Google Shape;22247;p49"/>
          <p:cNvGrpSpPr/>
          <p:nvPr/>
        </p:nvGrpSpPr>
        <p:grpSpPr>
          <a:xfrm>
            <a:off x="152388" y="4392067"/>
            <a:ext cx="342611" cy="568044"/>
            <a:chOff x="152388" y="4392067"/>
            <a:chExt cx="342611" cy="568044"/>
          </a:xfrm>
        </p:grpSpPr>
        <p:sp>
          <p:nvSpPr>
            <p:cNvPr id="22248" name="Google Shape;22248;p49"/>
            <p:cNvSpPr/>
            <p:nvPr/>
          </p:nvSpPr>
          <p:spPr>
            <a:xfrm flipH="1">
              <a:off x="152399" y="4899830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9" name="Google Shape;22249;p49"/>
            <p:cNvSpPr/>
            <p:nvPr/>
          </p:nvSpPr>
          <p:spPr>
            <a:xfrm flipH="1">
              <a:off x="435061" y="4839609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0" name="Google Shape;22250;p49"/>
            <p:cNvSpPr/>
            <p:nvPr/>
          </p:nvSpPr>
          <p:spPr>
            <a:xfrm flipH="1">
              <a:off x="333305" y="457845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1" name="Google Shape;22251;p49"/>
            <p:cNvSpPr/>
            <p:nvPr/>
          </p:nvSpPr>
          <p:spPr>
            <a:xfrm flipH="1">
              <a:off x="152388" y="4392067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4">
    <p:spTree>
      <p:nvGrpSpPr>
        <p:cNvPr id="22252" name="Shape 2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53" name="Google Shape;22253;p5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2254" name="Google Shape;22254;p5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255" name="Google Shape;22255;p5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256" name="Google Shape;22256;p5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7" name="Google Shape;22257;p5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8" name="Google Shape;22258;p5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9" name="Google Shape;22259;p5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0" name="Google Shape;22260;p5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1" name="Google Shape;22261;p5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2" name="Google Shape;22262;p5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3" name="Google Shape;22263;p5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4" name="Google Shape;22264;p5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5" name="Google Shape;22265;p5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6" name="Google Shape;22266;p5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7" name="Google Shape;22267;p5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8" name="Google Shape;22268;p5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9" name="Google Shape;22269;p5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0" name="Google Shape;22270;p5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1" name="Google Shape;22271;p5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2" name="Google Shape;22272;p5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3" name="Google Shape;22273;p5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4" name="Google Shape;22274;p5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5" name="Google Shape;22275;p5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6" name="Google Shape;22276;p5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7" name="Google Shape;22277;p5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8" name="Google Shape;22278;p5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9" name="Google Shape;22279;p5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0" name="Google Shape;22280;p5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281" name="Google Shape;22281;p5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282" name="Google Shape;22282;p5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3" name="Google Shape;22283;p5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4" name="Google Shape;22284;p5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5" name="Google Shape;22285;p5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6" name="Google Shape;22286;p5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7" name="Google Shape;22287;p5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8" name="Google Shape;22288;p5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9" name="Google Shape;22289;p5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0" name="Google Shape;22290;p5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1" name="Google Shape;22291;p5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2" name="Google Shape;22292;p5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3" name="Google Shape;22293;p5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4" name="Google Shape;22294;p5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5" name="Google Shape;22295;p5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6" name="Google Shape;22296;p5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7" name="Google Shape;22297;p5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8" name="Google Shape;22298;p5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9" name="Google Shape;22299;p5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0" name="Google Shape;22300;p5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1" name="Google Shape;22301;p5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2" name="Google Shape;22302;p5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3" name="Google Shape;22303;p5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4" name="Google Shape;22304;p5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5" name="Google Shape;22305;p5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6" name="Google Shape;22306;p5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7" name="Google Shape;22307;p5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308" name="Google Shape;22308;p5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9" name="Google Shape;22309;p5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0" name="Google Shape;22310;p5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1" name="Google Shape;22311;p5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2" name="Google Shape;22312;p5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3" name="Google Shape;22313;p5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4" name="Google Shape;22314;p5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5" name="Google Shape;22315;p5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6" name="Google Shape;22316;p5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7" name="Google Shape;22317;p5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8" name="Google Shape;22318;p5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9" name="Google Shape;22319;p5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0" name="Google Shape;22320;p5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1" name="Google Shape;22321;p5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2" name="Google Shape;22322;p5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3" name="Google Shape;22323;p5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4" name="Google Shape;22324;p5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5" name="Google Shape;22325;p5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6" name="Google Shape;22326;p5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7" name="Google Shape;22327;p5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8" name="Google Shape;22328;p5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9" name="Google Shape;22329;p5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0" name="Google Shape;22330;p5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1" name="Google Shape;22331;p5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2" name="Google Shape;22332;p5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3" name="Google Shape;22333;p5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4" name="Google Shape;22334;p5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5" name="Google Shape;22335;p5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6" name="Google Shape;22336;p5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7" name="Google Shape;22337;p5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8" name="Google Shape;22338;p5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9" name="Google Shape;22339;p5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0" name="Google Shape;22340;p5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1" name="Google Shape;22341;p5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2" name="Google Shape;22342;p5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3" name="Google Shape;22343;p5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4" name="Google Shape;22344;p5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5" name="Google Shape;22345;p5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6" name="Google Shape;22346;p5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7" name="Google Shape;22347;p5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8" name="Google Shape;22348;p5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9" name="Google Shape;22349;p5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0" name="Google Shape;22350;p5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1" name="Google Shape;22351;p5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2" name="Google Shape;22352;p5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3" name="Google Shape;22353;p5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4" name="Google Shape;22354;p5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5" name="Google Shape;22355;p5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6" name="Google Shape;22356;p5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7" name="Google Shape;22357;p5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8" name="Google Shape;22358;p5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9" name="Google Shape;22359;p5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0" name="Google Shape;22360;p5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1" name="Google Shape;22361;p5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2" name="Google Shape;22362;p5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3" name="Google Shape;22363;p5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4" name="Google Shape;22364;p5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5" name="Google Shape;22365;p5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6" name="Google Shape;22366;p5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7" name="Google Shape;22367;p5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8" name="Google Shape;22368;p5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9" name="Google Shape;22369;p5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0" name="Google Shape;22370;p5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1" name="Google Shape;22371;p5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2" name="Google Shape;22372;p5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3" name="Google Shape;22373;p5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4" name="Google Shape;22374;p5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5" name="Google Shape;22375;p5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6" name="Google Shape;22376;p5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7" name="Google Shape;22377;p5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8" name="Google Shape;22378;p5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9" name="Google Shape;22379;p5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0" name="Google Shape;22380;p5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1" name="Google Shape;22381;p5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2" name="Google Shape;22382;p5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3" name="Google Shape;22383;p5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4" name="Google Shape;22384;p5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5" name="Google Shape;22385;p5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6" name="Google Shape;22386;p5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7" name="Google Shape;22387;p5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8" name="Google Shape;22388;p5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9" name="Google Shape;22389;p5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0" name="Google Shape;22390;p5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1" name="Google Shape;22391;p5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2" name="Google Shape;22392;p5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3" name="Google Shape;22393;p5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4" name="Google Shape;22394;p5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5" name="Google Shape;22395;p5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6" name="Google Shape;22396;p5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7" name="Google Shape;22397;p5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8" name="Google Shape;22398;p5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9" name="Google Shape;22399;p5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0" name="Google Shape;22400;p5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1" name="Google Shape;22401;p5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2" name="Google Shape;22402;p5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3" name="Google Shape;22403;p5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4" name="Google Shape;22404;p5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5" name="Google Shape;22405;p5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6" name="Google Shape;22406;p5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7" name="Google Shape;22407;p5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08" name="Google Shape;22408;p5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409" name="Google Shape;22409;p5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0" name="Google Shape;22410;p5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1" name="Google Shape;22411;p5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2" name="Google Shape;22412;p5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3" name="Google Shape;22413;p5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4" name="Google Shape;22414;p5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5" name="Google Shape;22415;p5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6" name="Google Shape;22416;p5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7" name="Google Shape;22417;p5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8" name="Google Shape;22418;p5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9" name="Google Shape;22419;p5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0" name="Google Shape;22420;p5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1" name="Google Shape;22421;p5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2" name="Google Shape;22422;p5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3" name="Google Shape;22423;p5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4" name="Google Shape;22424;p5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5" name="Google Shape;22425;p5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6" name="Google Shape;22426;p5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7" name="Google Shape;22427;p5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8" name="Google Shape;22428;p5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9" name="Google Shape;22429;p5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0" name="Google Shape;22430;p5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1" name="Google Shape;22431;p5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2" name="Google Shape;22432;p5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3" name="Google Shape;22433;p5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4" name="Google Shape;22434;p5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435" name="Google Shape;22435;p5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6" name="Google Shape;22436;p5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7" name="Google Shape;22437;p5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8" name="Google Shape;22438;p5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9" name="Google Shape;22439;p5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40" name="Google Shape;22440;p5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441" name="Google Shape;22441;p5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2" name="Google Shape;22442;p5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3" name="Google Shape;22443;p5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4" name="Google Shape;22444;p5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5" name="Google Shape;22445;p5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6" name="Google Shape;22446;p5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7" name="Google Shape;22447;p5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8" name="Google Shape;22448;p5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9" name="Google Shape;22449;p5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0" name="Google Shape;22450;p5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1" name="Google Shape;22451;p5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2" name="Google Shape;22452;p5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3" name="Google Shape;22453;p5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4" name="Google Shape;22454;p5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5" name="Google Shape;22455;p5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6" name="Google Shape;22456;p5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7" name="Google Shape;22457;p5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8" name="Google Shape;22458;p5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9" name="Google Shape;22459;p5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0" name="Google Shape;22460;p5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1" name="Google Shape;22461;p5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2" name="Google Shape;22462;p5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3" name="Google Shape;22463;p5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4" name="Google Shape;22464;p5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5" name="Google Shape;22465;p5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6" name="Google Shape;22466;p5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467" name="Google Shape;22467;p5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468" name="Google Shape;22468;p5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469" name="Google Shape;22469;p5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0" name="Google Shape;22470;p5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1" name="Google Shape;22471;p5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2" name="Google Shape;22472;p5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3" name="Google Shape;22473;p5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4" name="Google Shape;22474;p5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5" name="Google Shape;22475;p5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6" name="Google Shape;22476;p5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7" name="Google Shape;22477;p5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8" name="Google Shape;22478;p5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9" name="Google Shape;22479;p5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0" name="Google Shape;22480;p5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1" name="Google Shape;22481;p5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2" name="Google Shape;22482;p5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3" name="Google Shape;22483;p5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4" name="Google Shape;22484;p5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5" name="Google Shape;22485;p5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6" name="Google Shape;22486;p5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7" name="Google Shape;22487;p5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8" name="Google Shape;22488;p5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9" name="Google Shape;22489;p5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0" name="Google Shape;22490;p5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1" name="Google Shape;22491;p5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2" name="Google Shape;22492;p5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3" name="Google Shape;22493;p5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4" name="Google Shape;22494;p5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495" name="Google Shape;22495;p50"/>
          <p:cNvSpPr txBox="1"/>
          <p:nvPr>
            <p:ph idx="1" type="subTitle"/>
          </p:nvPr>
        </p:nvSpPr>
        <p:spPr>
          <a:xfrm>
            <a:off x="4523744" y="1684044"/>
            <a:ext cx="1532700" cy="44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22496" name="Google Shape;22496;p50"/>
          <p:cNvSpPr txBox="1"/>
          <p:nvPr>
            <p:ph idx="2" type="subTitle"/>
          </p:nvPr>
        </p:nvSpPr>
        <p:spPr>
          <a:xfrm>
            <a:off x="4523744" y="3291519"/>
            <a:ext cx="1532700" cy="44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Big Shoulders Text"/>
              <a:buNone/>
              <a:defRPr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22497" name="Google Shape;22497;p50"/>
          <p:cNvSpPr txBox="1"/>
          <p:nvPr>
            <p:ph idx="3" type="subTitle"/>
          </p:nvPr>
        </p:nvSpPr>
        <p:spPr>
          <a:xfrm>
            <a:off x="4523750" y="2065375"/>
            <a:ext cx="3029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98" name="Google Shape;22498;p50"/>
          <p:cNvSpPr txBox="1"/>
          <p:nvPr>
            <p:ph idx="4" type="subTitle"/>
          </p:nvPr>
        </p:nvSpPr>
        <p:spPr>
          <a:xfrm>
            <a:off x="4523750" y="3672850"/>
            <a:ext cx="3029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99" name="Google Shape;22499;p5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500" name="Google Shape;22500;p50"/>
          <p:cNvSpPr txBox="1"/>
          <p:nvPr>
            <p:ph hasCustomPrompt="1" idx="5" type="title"/>
          </p:nvPr>
        </p:nvSpPr>
        <p:spPr>
          <a:xfrm>
            <a:off x="1591150" y="3557897"/>
            <a:ext cx="8046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501" name="Google Shape;22501;p50"/>
          <p:cNvSpPr txBox="1"/>
          <p:nvPr>
            <p:ph hasCustomPrompt="1" idx="6" type="title"/>
          </p:nvPr>
        </p:nvSpPr>
        <p:spPr>
          <a:xfrm>
            <a:off x="1591150" y="1946197"/>
            <a:ext cx="8046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96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7" name="Google Shape;1997;p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1998" name="Google Shape;1998;p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99" name="Google Shape;1999;p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000" name="Google Shape;2000;p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25" name="Google Shape;2025;p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026" name="Google Shape;2026;p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52" name="Google Shape;2052;p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52" name="Google Shape;2152;p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153" name="Google Shape;2153;p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8" name="Google Shape;2178;p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79" name="Google Shape;2179;p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84" name="Google Shape;2184;p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185" name="Google Shape;2185;p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11" name="Google Shape;2211;p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12" name="Google Shape;2212;p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13" name="Google Shape;2213;p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8" name="Google Shape;2218;p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2" name="Google Shape;2222;p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3" name="Google Shape;2223;p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4" name="Google Shape;2224;p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5" name="Google Shape;2225;p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6" name="Google Shape;2226;p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7" name="Google Shape;2227;p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8" name="Google Shape;2228;p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9" name="Google Shape;2229;p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0" name="Google Shape;2230;p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1" name="Google Shape;2231;p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2" name="Google Shape;2232;p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39" name="Google Shape;2239;p6"/>
          <p:cNvGrpSpPr/>
          <p:nvPr/>
        </p:nvGrpSpPr>
        <p:grpSpPr>
          <a:xfrm>
            <a:off x="-1133991" y="-113319"/>
            <a:ext cx="10889762" cy="5914624"/>
            <a:chOff x="-1133991" y="-113319"/>
            <a:chExt cx="10889762" cy="5914624"/>
          </a:xfrm>
        </p:grpSpPr>
        <p:grpSp>
          <p:nvGrpSpPr>
            <p:cNvPr id="2240" name="Google Shape;2240;p6"/>
            <p:cNvGrpSpPr/>
            <p:nvPr/>
          </p:nvGrpSpPr>
          <p:grpSpPr>
            <a:xfrm>
              <a:off x="6401523" y="-113319"/>
              <a:ext cx="3354249" cy="2976177"/>
              <a:chOff x="6401523" y="-113319"/>
              <a:chExt cx="3354249" cy="2976177"/>
            </a:xfrm>
          </p:grpSpPr>
          <p:grpSp>
            <p:nvGrpSpPr>
              <p:cNvPr id="2241" name="Google Shape;2241;p6"/>
              <p:cNvGrpSpPr/>
              <p:nvPr/>
            </p:nvGrpSpPr>
            <p:grpSpPr>
              <a:xfrm rot="10649701">
                <a:off x="6461988" y="-44016"/>
                <a:ext cx="3233319" cy="2837572"/>
                <a:chOff x="-486266" y="2305518"/>
                <a:chExt cx="3233786" cy="2837982"/>
              </a:xfrm>
            </p:grpSpPr>
            <p:grpSp>
              <p:nvGrpSpPr>
                <p:cNvPr id="2242" name="Google Shape;2242;p6"/>
                <p:cNvGrpSpPr/>
                <p:nvPr/>
              </p:nvGrpSpPr>
              <p:grpSpPr>
                <a:xfrm rot="-9258217">
                  <a:off x="828406" y="2692818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243" name="Google Shape;224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4" name="Google Shape;224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5" name="Google Shape;224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6" name="Google Shape;224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7" name="Google Shape;224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8" name="Google Shape;224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9" name="Google Shape;224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0" name="Google Shape;225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1" name="Google Shape;225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2" name="Google Shape;225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3" name="Google Shape;225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4" name="Google Shape;225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5" name="Google Shape;225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6" name="Google Shape;225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7" name="Google Shape;225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8" name="Google Shape;225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9" name="Google Shape;225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0" name="Google Shape;226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1" name="Google Shape;226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2" name="Google Shape;226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3" name="Google Shape;226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4" name="Google Shape;226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5" name="Google Shape;226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6" name="Google Shape;226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7" name="Google Shape;226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8" name="Google Shape;226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9" name="Google Shape;226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0" name="Google Shape;227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1" name="Google Shape;227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2" name="Google Shape;227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3" name="Google Shape;227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4" name="Google Shape;227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5" name="Google Shape;227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6" name="Google Shape;227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7" name="Google Shape;227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8" name="Google Shape;227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9" name="Google Shape;227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0" name="Google Shape;228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1" name="Google Shape;228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2" name="Google Shape;228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3" name="Google Shape;228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4" name="Google Shape;228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5" name="Google Shape;228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6" name="Google Shape;228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287" name="Google Shape;2287;p6"/>
                <p:cNvGrpSpPr/>
                <p:nvPr/>
              </p:nvGrpSpPr>
              <p:grpSpPr>
                <a:xfrm>
                  <a:off x="358288" y="2739075"/>
                  <a:ext cx="1509450" cy="2233905"/>
                  <a:chOff x="713225" y="2235300"/>
                  <a:chExt cx="1509450" cy="2233905"/>
                </a:xfrm>
              </p:grpSpPr>
              <p:sp>
                <p:nvSpPr>
                  <p:cNvPr id="2288" name="Google Shape;2288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9" name="Google Shape;2289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0" name="Google Shape;2290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1" name="Google Shape;2291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2" name="Google Shape;2292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3" name="Google Shape;2293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4" name="Google Shape;2294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5" name="Google Shape;2295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6" name="Google Shape;2296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7" name="Google Shape;2297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8" name="Google Shape;2298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9" name="Google Shape;2299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0" name="Google Shape;2300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1" name="Google Shape;2301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2" name="Google Shape;2302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3" name="Google Shape;2303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4" name="Google Shape;2304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5" name="Google Shape;2305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6" name="Google Shape;2306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7" name="Google Shape;2307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8" name="Google Shape;2308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9" name="Google Shape;2309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0" name="Google Shape;2310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1" name="Google Shape;2311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2" name="Google Shape;2312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3" name="Google Shape;2313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4" name="Google Shape;2314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5" name="Google Shape;2315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6" name="Google Shape;2316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7" name="Google Shape;2317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8" name="Google Shape;2318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9" name="Google Shape;2319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0" name="Google Shape;2320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1" name="Google Shape;2321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2" name="Google Shape;2322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3" name="Google Shape;2323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4" name="Google Shape;2324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5" name="Google Shape;2325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6" name="Google Shape;2326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7" name="Google Shape;2327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8" name="Google Shape;2328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9" name="Google Shape;2329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0" name="Google Shape;2330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1" name="Google Shape;2331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332" name="Google Shape;2332;p6"/>
                <p:cNvGrpSpPr/>
                <p:nvPr/>
              </p:nvGrpSpPr>
              <p:grpSpPr>
                <a:xfrm rot="-9258217">
                  <a:off x="-76594" y="2522305"/>
                  <a:ext cx="1509442" cy="2233894"/>
                  <a:chOff x="713225" y="2235300"/>
                  <a:chExt cx="1509450" cy="2233905"/>
                </a:xfrm>
              </p:grpSpPr>
              <p:sp>
                <p:nvSpPr>
                  <p:cNvPr id="2333" name="Google Shape;2333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4" name="Google Shape;2334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5" name="Google Shape;2335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6" name="Google Shape;2336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7" name="Google Shape;2337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8" name="Google Shape;2338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9" name="Google Shape;2339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0" name="Google Shape;2340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1" name="Google Shape;2341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2" name="Google Shape;2342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3" name="Google Shape;2343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4" name="Google Shape;2344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5" name="Google Shape;2345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6" name="Google Shape;2346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7" name="Google Shape;2347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8" name="Google Shape;2348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9" name="Google Shape;2349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0" name="Google Shape;2350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1" name="Google Shape;2351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2" name="Google Shape;2352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3" name="Google Shape;2353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4" name="Google Shape;2354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5" name="Google Shape;2355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6" name="Google Shape;2356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7" name="Google Shape;2357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8" name="Google Shape;2358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59" name="Google Shape;2359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0" name="Google Shape;2360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1" name="Google Shape;2361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2" name="Google Shape;2362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3" name="Google Shape;2363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4" name="Google Shape;2364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5" name="Google Shape;2365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6" name="Google Shape;2366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7" name="Google Shape;2367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8" name="Google Shape;2368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69" name="Google Shape;2369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0" name="Google Shape;2370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1" name="Google Shape;2371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2" name="Google Shape;2372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3" name="Google Shape;2373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4" name="Google Shape;2374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5" name="Google Shape;2375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6" name="Google Shape;2376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377" name="Google Shape;2377;p6"/>
              <p:cNvGrpSpPr/>
              <p:nvPr/>
            </p:nvGrpSpPr>
            <p:grpSpPr>
              <a:xfrm rot="10649701">
                <a:off x="7626024" y="381995"/>
                <a:ext cx="1443756" cy="1473980"/>
                <a:chOff x="158633" y="3170812"/>
                <a:chExt cx="1443965" cy="1474193"/>
              </a:xfrm>
            </p:grpSpPr>
            <p:grpSp>
              <p:nvGrpSpPr>
                <p:cNvPr id="2378" name="Google Shape;2378;p6"/>
                <p:cNvGrpSpPr/>
                <p:nvPr/>
              </p:nvGrpSpPr>
              <p:grpSpPr>
                <a:xfrm>
                  <a:off x="158633" y="3201047"/>
                  <a:ext cx="1443958" cy="1443958"/>
                  <a:chOff x="6738215" y="3087618"/>
                  <a:chExt cx="1071583" cy="1071583"/>
                </a:xfrm>
              </p:grpSpPr>
              <p:sp>
                <p:nvSpPr>
                  <p:cNvPr id="2379" name="Google Shape;2379;p6"/>
                  <p:cNvSpPr/>
                  <p:nvPr/>
                </p:nvSpPr>
                <p:spPr>
                  <a:xfrm>
                    <a:off x="6738215" y="3087618"/>
                    <a:ext cx="1071583" cy="1071583"/>
                  </a:xfrm>
                  <a:custGeom>
                    <a:rect b="b" l="l" r="r" t="t"/>
                    <a:pathLst>
                      <a:path extrusionOk="0" h="12322" w="12322">
                        <a:moveTo>
                          <a:pt x="10449" y="2753"/>
                        </a:moveTo>
                        <a:cubicBezTo>
                          <a:pt x="12321" y="5121"/>
                          <a:pt x="11921" y="8561"/>
                          <a:pt x="9569" y="10434"/>
                        </a:cubicBezTo>
                        <a:cubicBezTo>
                          <a:pt x="7201" y="12322"/>
                          <a:pt x="3760" y="11922"/>
                          <a:pt x="1888" y="9554"/>
                        </a:cubicBezTo>
                        <a:cubicBezTo>
                          <a:pt x="0" y="7201"/>
                          <a:pt x="400" y="3761"/>
                          <a:pt x="2768" y="1873"/>
                        </a:cubicBezTo>
                        <a:cubicBezTo>
                          <a:pt x="5137" y="1"/>
                          <a:pt x="8561" y="401"/>
                          <a:pt x="10449" y="275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380" name="Google Shape;2380;p6"/>
                  <p:cNvGrpSpPr/>
                  <p:nvPr/>
                </p:nvGrpSpPr>
                <p:grpSpPr>
                  <a:xfrm>
                    <a:off x="6796655" y="3147276"/>
                    <a:ext cx="953310" cy="950353"/>
                    <a:chOff x="6796655" y="3147276"/>
                    <a:chExt cx="953310" cy="950353"/>
                  </a:xfrm>
                </p:grpSpPr>
                <p:sp>
                  <p:nvSpPr>
                    <p:cNvPr id="2381" name="Google Shape;2381;p6"/>
                    <p:cNvSpPr/>
                    <p:nvPr/>
                  </p:nvSpPr>
                  <p:spPr>
                    <a:xfrm>
                      <a:off x="6845356" y="3147276"/>
                      <a:ext cx="812688" cy="271679"/>
                    </a:xfrm>
                    <a:custGeom>
                      <a:rect b="b" l="l" r="r" t="t"/>
                      <a:pathLst>
                        <a:path extrusionOk="0" h="3124" w="9345">
                          <a:moveTo>
                            <a:pt x="4947" y="0"/>
                          </a:moveTo>
                          <a:cubicBezTo>
                            <a:pt x="2954" y="0"/>
                            <a:pt x="973" y="1072"/>
                            <a:pt x="0" y="3123"/>
                          </a:cubicBezTo>
                          <a:cubicBezTo>
                            <a:pt x="1414" y="2476"/>
                            <a:pt x="3321" y="1847"/>
                            <a:pt x="5412" y="1847"/>
                          </a:cubicBezTo>
                          <a:cubicBezTo>
                            <a:pt x="6114" y="1847"/>
                            <a:pt x="6837" y="1918"/>
                            <a:pt x="7569" y="2083"/>
                          </a:cubicBezTo>
                          <a:cubicBezTo>
                            <a:pt x="8046" y="2189"/>
                            <a:pt x="8545" y="2251"/>
                            <a:pt x="9039" y="2251"/>
                          </a:cubicBezTo>
                          <a:cubicBezTo>
                            <a:pt x="9141" y="2251"/>
                            <a:pt x="9243" y="2249"/>
                            <a:pt x="9345" y="2243"/>
                          </a:cubicBezTo>
                          <a:cubicBezTo>
                            <a:pt x="8245" y="731"/>
                            <a:pt x="6592" y="0"/>
                            <a:pt x="494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2" name="Google Shape;2382;p6"/>
                    <p:cNvSpPr/>
                    <p:nvPr/>
                  </p:nvSpPr>
                  <p:spPr>
                    <a:xfrm>
                      <a:off x="6796655" y="3432086"/>
                      <a:ext cx="953310" cy="369514"/>
                    </a:xfrm>
                    <a:custGeom>
                      <a:rect b="b" l="l" r="r" t="t"/>
                      <a:pathLst>
                        <a:path extrusionOk="0" h="4249" w="10962">
                          <a:moveTo>
                            <a:pt x="2180" y="0"/>
                          </a:moveTo>
                          <a:cubicBezTo>
                            <a:pt x="1435" y="0"/>
                            <a:pt x="841" y="123"/>
                            <a:pt x="368" y="312"/>
                          </a:cubicBezTo>
                          <a:cubicBezTo>
                            <a:pt x="112" y="984"/>
                            <a:pt x="0" y="1704"/>
                            <a:pt x="32" y="2424"/>
                          </a:cubicBezTo>
                          <a:cubicBezTo>
                            <a:pt x="64" y="3048"/>
                            <a:pt x="192" y="3672"/>
                            <a:pt x="432" y="4248"/>
                          </a:cubicBezTo>
                          <a:cubicBezTo>
                            <a:pt x="2017" y="3335"/>
                            <a:pt x="4556" y="2549"/>
                            <a:pt x="7880" y="2549"/>
                          </a:cubicBezTo>
                          <a:cubicBezTo>
                            <a:pt x="8283" y="2549"/>
                            <a:pt x="8696" y="2560"/>
                            <a:pt x="9121" y="2584"/>
                          </a:cubicBezTo>
                          <a:cubicBezTo>
                            <a:pt x="9825" y="2616"/>
                            <a:pt x="10417" y="2616"/>
                            <a:pt x="10945" y="2616"/>
                          </a:cubicBezTo>
                          <a:cubicBezTo>
                            <a:pt x="10961" y="2392"/>
                            <a:pt x="10961" y="2168"/>
                            <a:pt x="10961" y="1944"/>
                          </a:cubicBezTo>
                          <a:cubicBezTo>
                            <a:pt x="10945" y="1720"/>
                            <a:pt x="10913" y="1496"/>
                            <a:pt x="10881" y="1272"/>
                          </a:cubicBezTo>
                          <a:cubicBezTo>
                            <a:pt x="10516" y="1333"/>
                            <a:pt x="10110" y="1368"/>
                            <a:pt x="9659" y="1368"/>
                          </a:cubicBezTo>
                          <a:cubicBezTo>
                            <a:pt x="8570" y="1368"/>
                            <a:pt x="7221" y="1164"/>
                            <a:pt x="5569" y="632"/>
                          </a:cubicBezTo>
                          <a:cubicBezTo>
                            <a:pt x="4189" y="178"/>
                            <a:pt x="3075" y="0"/>
                            <a:pt x="218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3" name="Google Shape;2383;p6"/>
                    <p:cNvSpPr/>
                    <p:nvPr/>
                  </p:nvSpPr>
                  <p:spPr>
                    <a:xfrm>
                      <a:off x="6843964" y="3737507"/>
                      <a:ext cx="892087" cy="275592"/>
                    </a:xfrm>
                    <a:custGeom>
                      <a:rect b="b" l="l" r="r" t="t"/>
                      <a:pathLst>
                        <a:path extrusionOk="0" h="3169" w="10258">
                          <a:moveTo>
                            <a:pt x="10257" y="0"/>
                          </a:moveTo>
                          <a:cubicBezTo>
                            <a:pt x="9121" y="48"/>
                            <a:pt x="7537" y="96"/>
                            <a:pt x="5313" y="112"/>
                          </a:cubicBezTo>
                          <a:cubicBezTo>
                            <a:pt x="2864" y="128"/>
                            <a:pt x="1168" y="512"/>
                            <a:pt x="0" y="992"/>
                          </a:cubicBezTo>
                          <a:cubicBezTo>
                            <a:pt x="416" y="1873"/>
                            <a:pt x="1056" y="2625"/>
                            <a:pt x="1840" y="3169"/>
                          </a:cubicBezTo>
                          <a:cubicBezTo>
                            <a:pt x="3921" y="2049"/>
                            <a:pt x="7265" y="1648"/>
                            <a:pt x="9617" y="1520"/>
                          </a:cubicBezTo>
                          <a:cubicBezTo>
                            <a:pt x="9905" y="1040"/>
                            <a:pt x="10113" y="528"/>
                            <a:pt x="10257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4" name="Google Shape;2384;p6"/>
                    <p:cNvSpPr/>
                    <p:nvPr/>
                  </p:nvSpPr>
                  <p:spPr>
                    <a:xfrm>
                      <a:off x="7107382" y="3365993"/>
                      <a:ext cx="624496" cy="151928"/>
                    </a:xfrm>
                    <a:custGeom>
                      <a:rect b="b" l="l" r="r" t="t"/>
                      <a:pathLst>
                        <a:path extrusionOk="0" h="1747" w="7181">
                          <a:moveTo>
                            <a:pt x="790" y="0"/>
                          </a:moveTo>
                          <a:cubicBezTo>
                            <a:pt x="0" y="0"/>
                            <a:pt x="2660" y="1747"/>
                            <a:pt x="5423" y="1747"/>
                          </a:cubicBezTo>
                          <a:cubicBezTo>
                            <a:pt x="6015" y="1747"/>
                            <a:pt x="6612" y="1667"/>
                            <a:pt x="7180" y="1472"/>
                          </a:cubicBezTo>
                          <a:cubicBezTo>
                            <a:pt x="7068" y="1088"/>
                            <a:pt x="6924" y="704"/>
                            <a:pt x="6732" y="352"/>
                          </a:cubicBezTo>
                          <a:cubicBezTo>
                            <a:pt x="6247" y="375"/>
                            <a:pt x="5581" y="399"/>
                            <a:pt x="4855" y="399"/>
                          </a:cubicBezTo>
                          <a:cubicBezTo>
                            <a:pt x="3592" y="399"/>
                            <a:pt x="2149" y="328"/>
                            <a:pt x="1164" y="64"/>
                          </a:cubicBezTo>
                          <a:cubicBezTo>
                            <a:pt x="997" y="20"/>
                            <a:pt x="874" y="0"/>
                            <a:pt x="790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85" name="Google Shape;2385;p6"/>
                    <p:cNvSpPr/>
                    <p:nvPr/>
                  </p:nvSpPr>
                  <p:spPr>
                    <a:xfrm>
                      <a:off x="7097207" y="3962485"/>
                      <a:ext cx="506571" cy="135144"/>
                    </a:xfrm>
                    <a:custGeom>
                      <a:rect b="b" l="l" r="r" t="t"/>
                      <a:pathLst>
                        <a:path extrusionOk="0" h="1554" w="5825">
                          <a:moveTo>
                            <a:pt x="4611" y="0"/>
                          </a:moveTo>
                          <a:cubicBezTo>
                            <a:pt x="2909" y="0"/>
                            <a:pt x="973" y="236"/>
                            <a:pt x="0" y="1158"/>
                          </a:cubicBezTo>
                          <a:cubicBezTo>
                            <a:pt x="660" y="1424"/>
                            <a:pt x="1354" y="1554"/>
                            <a:pt x="2043" y="1554"/>
                          </a:cubicBezTo>
                          <a:cubicBezTo>
                            <a:pt x="3425" y="1554"/>
                            <a:pt x="4789" y="1031"/>
                            <a:pt x="5825" y="38"/>
                          </a:cubicBezTo>
                          <a:cubicBezTo>
                            <a:pt x="5447" y="15"/>
                            <a:pt x="5036" y="0"/>
                            <a:pt x="4611" y="0"/>
                          </a:cubicBezTo>
                          <a:close/>
                        </a:path>
                      </a:pathLst>
                    </a:custGeom>
                    <a:solidFill>
                      <a:srgbClr val="2E5789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386" name="Google Shape;2386;p6"/>
                <p:cNvGrpSpPr/>
                <p:nvPr/>
              </p:nvGrpSpPr>
              <p:grpSpPr>
                <a:xfrm>
                  <a:off x="966750" y="3170812"/>
                  <a:ext cx="635848" cy="635730"/>
                  <a:chOff x="1787025" y="1601475"/>
                  <a:chExt cx="471872" cy="471785"/>
                </a:xfrm>
              </p:grpSpPr>
              <p:sp>
                <p:nvSpPr>
                  <p:cNvPr id="2387" name="Google Shape;2387;p6"/>
                  <p:cNvSpPr/>
                  <p:nvPr/>
                </p:nvSpPr>
                <p:spPr>
                  <a:xfrm>
                    <a:off x="1787025" y="1601475"/>
                    <a:ext cx="471872" cy="471785"/>
                  </a:xfrm>
                  <a:custGeom>
                    <a:rect b="b" l="l" r="r" t="t"/>
                    <a:pathLst>
                      <a:path extrusionOk="0" h="5425" w="5426">
                        <a:moveTo>
                          <a:pt x="3121" y="225"/>
                        </a:moveTo>
                        <a:cubicBezTo>
                          <a:pt x="4497" y="465"/>
                          <a:pt x="5425" y="1761"/>
                          <a:pt x="5201" y="3137"/>
                        </a:cubicBezTo>
                        <a:cubicBezTo>
                          <a:pt x="4961" y="4497"/>
                          <a:pt x="3665" y="5425"/>
                          <a:pt x="2289" y="5201"/>
                        </a:cubicBezTo>
                        <a:cubicBezTo>
                          <a:pt x="929" y="4961"/>
                          <a:pt x="1" y="3665"/>
                          <a:pt x="225" y="2289"/>
                        </a:cubicBezTo>
                        <a:cubicBezTo>
                          <a:pt x="465" y="929"/>
                          <a:pt x="1761" y="1"/>
                          <a:pt x="3121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388" name="Google Shape;2388;p6"/>
                  <p:cNvGrpSpPr/>
                  <p:nvPr/>
                </p:nvGrpSpPr>
                <p:grpSpPr>
                  <a:xfrm>
                    <a:off x="1803722" y="1617998"/>
                    <a:ext cx="437087" cy="437173"/>
                    <a:chOff x="1803722" y="1617998"/>
                    <a:chExt cx="437087" cy="437173"/>
                  </a:xfrm>
                </p:grpSpPr>
                <p:sp>
                  <p:nvSpPr>
                    <p:cNvPr id="2389" name="Google Shape;2389;p6"/>
                    <p:cNvSpPr/>
                    <p:nvPr/>
                  </p:nvSpPr>
                  <p:spPr>
                    <a:xfrm>
                      <a:off x="1883035" y="1617998"/>
                      <a:ext cx="261765" cy="59571"/>
                    </a:xfrm>
                    <a:custGeom>
                      <a:rect b="b" l="l" r="r" t="t"/>
                      <a:pathLst>
                        <a:path extrusionOk="0" h="685" w="3010">
                          <a:moveTo>
                            <a:pt x="1589" y="0"/>
                          </a:moveTo>
                          <a:cubicBezTo>
                            <a:pt x="1020" y="0"/>
                            <a:pt x="455" y="193"/>
                            <a:pt x="1" y="579"/>
                          </a:cubicBezTo>
                          <a:cubicBezTo>
                            <a:pt x="172" y="649"/>
                            <a:pt x="359" y="685"/>
                            <a:pt x="546" y="685"/>
                          </a:cubicBezTo>
                          <a:cubicBezTo>
                            <a:pt x="743" y="685"/>
                            <a:pt x="940" y="645"/>
                            <a:pt x="1121" y="563"/>
                          </a:cubicBezTo>
                          <a:cubicBezTo>
                            <a:pt x="1488" y="437"/>
                            <a:pt x="1883" y="399"/>
                            <a:pt x="2270" y="399"/>
                          </a:cubicBezTo>
                          <a:cubicBezTo>
                            <a:pt x="2524" y="399"/>
                            <a:pt x="2774" y="416"/>
                            <a:pt x="3009" y="435"/>
                          </a:cubicBezTo>
                          <a:cubicBezTo>
                            <a:pt x="2578" y="145"/>
                            <a:pt x="2082" y="0"/>
                            <a:pt x="1589" y="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0" name="Google Shape;2390;p6"/>
                    <p:cNvSpPr/>
                    <p:nvPr/>
                  </p:nvSpPr>
                  <p:spPr>
                    <a:xfrm>
                      <a:off x="1825985" y="1705485"/>
                      <a:ext cx="409257" cy="118707"/>
                    </a:xfrm>
                    <a:custGeom>
                      <a:rect b="b" l="l" r="r" t="t"/>
                      <a:pathLst>
                        <a:path extrusionOk="0" h="1365" w="4706">
                          <a:moveTo>
                            <a:pt x="3043" y="1"/>
                          </a:moveTo>
                          <a:cubicBezTo>
                            <a:pt x="2481" y="1"/>
                            <a:pt x="1847" y="67"/>
                            <a:pt x="1153" y="133"/>
                          </a:cubicBezTo>
                          <a:cubicBezTo>
                            <a:pt x="985" y="157"/>
                            <a:pt x="817" y="169"/>
                            <a:pt x="649" y="169"/>
                          </a:cubicBezTo>
                          <a:cubicBezTo>
                            <a:pt x="481" y="169"/>
                            <a:pt x="313" y="157"/>
                            <a:pt x="145" y="133"/>
                          </a:cubicBezTo>
                          <a:cubicBezTo>
                            <a:pt x="97" y="213"/>
                            <a:pt x="49" y="293"/>
                            <a:pt x="1" y="389"/>
                          </a:cubicBezTo>
                          <a:cubicBezTo>
                            <a:pt x="433" y="453"/>
                            <a:pt x="1009" y="709"/>
                            <a:pt x="1777" y="1125"/>
                          </a:cubicBezTo>
                          <a:cubicBezTo>
                            <a:pt x="2102" y="1299"/>
                            <a:pt x="2323" y="1364"/>
                            <a:pt x="2495" y="1364"/>
                          </a:cubicBezTo>
                          <a:cubicBezTo>
                            <a:pt x="2939" y="1364"/>
                            <a:pt x="3050" y="923"/>
                            <a:pt x="3777" y="773"/>
                          </a:cubicBezTo>
                          <a:cubicBezTo>
                            <a:pt x="3856" y="761"/>
                            <a:pt x="3934" y="755"/>
                            <a:pt x="4012" y="755"/>
                          </a:cubicBezTo>
                          <a:cubicBezTo>
                            <a:pt x="4252" y="755"/>
                            <a:pt x="4488" y="812"/>
                            <a:pt x="4705" y="933"/>
                          </a:cubicBezTo>
                          <a:cubicBezTo>
                            <a:pt x="4657" y="677"/>
                            <a:pt x="4561" y="437"/>
                            <a:pt x="4417" y="229"/>
                          </a:cubicBezTo>
                          <a:cubicBezTo>
                            <a:pt x="4030" y="58"/>
                            <a:pt x="3568" y="1"/>
                            <a:pt x="3043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1" name="Google Shape;2391;p6"/>
                    <p:cNvSpPr/>
                    <p:nvPr/>
                  </p:nvSpPr>
                  <p:spPr>
                    <a:xfrm>
                      <a:off x="2047312" y="1820279"/>
                      <a:ext cx="193497" cy="227935"/>
                    </a:xfrm>
                    <a:custGeom>
                      <a:rect b="b" l="l" r="r" t="t"/>
                      <a:pathLst>
                        <a:path extrusionOk="0" h="2621" w="2225">
                          <a:moveTo>
                            <a:pt x="1414" y="1"/>
                          </a:moveTo>
                          <a:cubicBezTo>
                            <a:pt x="415" y="1"/>
                            <a:pt x="1698" y="1184"/>
                            <a:pt x="800" y="1405"/>
                          </a:cubicBezTo>
                          <a:cubicBezTo>
                            <a:pt x="0" y="1597"/>
                            <a:pt x="272" y="2333"/>
                            <a:pt x="400" y="2621"/>
                          </a:cubicBezTo>
                          <a:cubicBezTo>
                            <a:pt x="1472" y="2317"/>
                            <a:pt x="2224" y="1325"/>
                            <a:pt x="2224" y="189"/>
                          </a:cubicBezTo>
                          <a:lnTo>
                            <a:pt x="2224" y="125"/>
                          </a:lnTo>
                          <a:cubicBezTo>
                            <a:pt x="2080" y="77"/>
                            <a:pt x="1920" y="45"/>
                            <a:pt x="1728" y="29"/>
                          </a:cubicBezTo>
                          <a:cubicBezTo>
                            <a:pt x="1604" y="10"/>
                            <a:pt x="1501" y="1"/>
                            <a:pt x="1414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2" name="Google Shape;2392;p6"/>
                    <p:cNvSpPr/>
                    <p:nvPr/>
                  </p:nvSpPr>
                  <p:spPr>
                    <a:xfrm>
                      <a:off x="1803722" y="1751750"/>
                      <a:ext cx="225413" cy="239415"/>
                    </a:xfrm>
                    <a:custGeom>
                      <a:rect b="b" l="l" r="r" t="t"/>
                      <a:pathLst>
                        <a:path extrusionOk="0" h="2753" w="2592">
                          <a:moveTo>
                            <a:pt x="193" y="1"/>
                          </a:moveTo>
                          <a:cubicBezTo>
                            <a:pt x="65" y="305"/>
                            <a:pt x="1" y="641"/>
                            <a:pt x="1" y="977"/>
                          </a:cubicBezTo>
                          <a:cubicBezTo>
                            <a:pt x="1" y="1649"/>
                            <a:pt x="257" y="2289"/>
                            <a:pt x="737" y="2753"/>
                          </a:cubicBezTo>
                          <a:cubicBezTo>
                            <a:pt x="1041" y="2577"/>
                            <a:pt x="1185" y="2321"/>
                            <a:pt x="929" y="2097"/>
                          </a:cubicBezTo>
                          <a:cubicBezTo>
                            <a:pt x="514" y="1743"/>
                            <a:pt x="489" y="1606"/>
                            <a:pt x="871" y="1606"/>
                          </a:cubicBezTo>
                          <a:cubicBezTo>
                            <a:pt x="1093" y="1606"/>
                            <a:pt x="1453" y="1652"/>
                            <a:pt x="1953" y="1729"/>
                          </a:cubicBezTo>
                          <a:cubicBezTo>
                            <a:pt x="2014" y="1738"/>
                            <a:pt x="2069" y="1742"/>
                            <a:pt x="2116" y="1742"/>
                          </a:cubicBezTo>
                          <a:cubicBezTo>
                            <a:pt x="2592" y="1742"/>
                            <a:pt x="2375" y="1307"/>
                            <a:pt x="1153" y="449"/>
                          </a:cubicBezTo>
                          <a:cubicBezTo>
                            <a:pt x="865" y="225"/>
                            <a:pt x="545" y="81"/>
                            <a:pt x="193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3" name="Google Shape;2393;p6"/>
                    <p:cNvSpPr/>
                    <p:nvPr/>
                  </p:nvSpPr>
                  <p:spPr>
                    <a:xfrm>
                      <a:off x="1901123" y="1866022"/>
                      <a:ext cx="240893" cy="189149"/>
                    </a:xfrm>
                    <a:custGeom>
                      <a:rect b="b" l="l" r="r" t="t"/>
                      <a:pathLst>
                        <a:path extrusionOk="0" h="2175" w="2770">
                          <a:moveTo>
                            <a:pt x="1899" y="1"/>
                          </a:moveTo>
                          <a:cubicBezTo>
                            <a:pt x="1360" y="1"/>
                            <a:pt x="1458" y="1344"/>
                            <a:pt x="657" y="1359"/>
                          </a:cubicBezTo>
                          <a:cubicBezTo>
                            <a:pt x="161" y="1375"/>
                            <a:pt x="33" y="1599"/>
                            <a:pt x="1" y="1759"/>
                          </a:cubicBezTo>
                          <a:cubicBezTo>
                            <a:pt x="417" y="2031"/>
                            <a:pt x="897" y="2175"/>
                            <a:pt x="1393" y="2175"/>
                          </a:cubicBezTo>
                          <a:cubicBezTo>
                            <a:pt x="1537" y="2175"/>
                            <a:pt x="1697" y="2159"/>
                            <a:pt x="1841" y="2143"/>
                          </a:cubicBezTo>
                          <a:cubicBezTo>
                            <a:pt x="1697" y="1775"/>
                            <a:pt x="1617" y="1295"/>
                            <a:pt x="1809" y="927"/>
                          </a:cubicBezTo>
                          <a:cubicBezTo>
                            <a:pt x="2129" y="319"/>
                            <a:pt x="2769" y="207"/>
                            <a:pt x="2001" y="15"/>
                          </a:cubicBezTo>
                          <a:cubicBezTo>
                            <a:pt x="1965" y="5"/>
                            <a:pt x="1931" y="1"/>
                            <a:pt x="1899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4" name="Google Shape;2394;p6"/>
                    <p:cNvSpPr/>
                    <p:nvPr/>
                  </p:nvSpPr>
                  <p:spPr>
                    <a:xfrm>
                      <a:off x="1904254" y="1908809"/>
                      <a:ext cx="95922" cy="42874"/>
                    </a:xfrm>
                    <a:custGeom>
                      <a:rect b="b" l="l" r="r" t="t"/>
                      <a:pathLst>
                        <a:path extrusionOk="0" h="493" w="1103">
                          <a:moveTo>
                            <a:pt x="204" y="1"/>
                          </a:moveTo>
                          <a:cubicBezTo>
                            <a:pt x="125" y="1"/>
                            <a:pt x="65" y="23"/>
                            <a:pt x="45" y="83"/>
                          </a:cubicBezTo>
                          <a:cubicBezTo>
                            <a:pt x="0" y="249"/>
                            <a:pt x="634" y="493"/>
                            <a:pt x="919" y="493"/>
                          </a:cubicBezTo>
                          <a:cubicBezTo>
                            <a:pt x="1045" y="493"/>
                            <a:pt x="1103" y="445"/>
                            <a:pt x="1005" y="323"/>
                          </a:cubicBezTo>
                          <a:cubicBezTo>
                            <a:pt x="957" y="259"/>
                            <a:pt x="893" y="195"/>
                            <a:pt x="813" y="179"/>
                          </a:cubicBezTo>
                          <a:cubicBezTo>
                            <a:pt x="658" y="113"/>
                            <a:pt x="382" y="1"/>
                            <a:pt x="204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95" name="Google Shape;2395;p6"/>
                    <p:cNvSpPr/>
                    <p:nvPr/>
                  </p:nvSpPr>
                  <p:spPr>
                    <a:xfrm>
                      <a:off x="1937301" y="1669655"/>
                      <a:ext cx="254807" cy="27916"/>
                    </a:xfrm>
                    <a:custGeom>
                      <a:rect b="b" l="l" r="r" t="t"/>
                      <a:pathLst>
                        <a:path extrusionOk="0" h="321" w="2930">
                          <a:moveTo>
                            <a:pt x="2609" y="1"/>
                          </a:moveTo>
                          <a:cubicBezTo>
                            <a:pt x="2369" y="1"/>
                            <a:pt x="2113" y="1"/>
                            <a:pt x="1873" y="33"/>
                          </a:cubicBezTo>
                          <a:cubicBezTo>
                            <a:pt x="657" y="129"/>
                            <a:pt x="1" y="129"/>
                            <a:pt x="497" y="209"/>
                          </a:cubicBezTo>
                          <a:cubicBezTo>
                            <a:pt x="1009" y="289"/>
                            <a:pt x="2497" y="289"/>
                            <a:pt x="2929" y="321"/>
                          </a:cubicBezTo>
                          <a:cubicBezTo>
                            <a:pt x="2833" y="209"/>
                            <a:pt x="2721" y="97"/>
                            <a:pt x="2609" y="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2396" name="Google Shape;2396;p6"/>
            <p:cNvGrpSpPr/>
            <p:nvPr/>
          </p:nvGrpSpPr>
          <p:grpSpPr>
            <a:xfrm>
              <a:off x="-1133991" y="1367233"/>
              <a:ext cx="4385149" cy="4434072"/>
              <a:chOff x="-1133991" y="1367233"/>
              <a:chExt cx="4385149" cy="4434072"/>
            </a:xfrm>
          </p:grpSpPr>
          <p:grpSp>
            <p:nvGrpSpPr>
              <p:cNvPr id="2397" name="Google Shape;2397;p6"/>
              <p:cNvGrpSpPr/>
              <p:nvPr/>
            </p:nvGrpSpPr>
            <p:grpSpPr>
              <a:xfrm rot="-6819495">
                <a:off x="-638992" y="1934221"/>
                <a:ext cx="3395153" cy="3300097"/>
                <a:chOff x="-246295" y="-204162"/>
                <a:chExt cx="3394987" cy="3299936"/>
              </a:xfrm>
            </p:grpSpPr>
            <p:grpSp>
              <p:nvGrpSpPr>
                <p:cNvPr id="2398" name="Google Shape;2398;p6"/>
                <p:cNvGrpSpPr/>
                <p:nvPr/>
              </p:nvGrpSpPr>
              <p:grpSpPr>
                <a:xfrm rot="7042646">
                  <a:off x="337827" y="-137298"/>
                  <a:ext cx="1509285" cy="2233662"/>
                  <a:chOff x="713225" y="2235300"/>
                  <a:chExt cx="1509450" cy="2233905"/>
                </a:xfrm>
              </p:grpSpPr>
              <p:sp>
                <p:nvSpPr>
                  <p:cNvPr id="2399" name="Google Shape;2399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0" name="Google Shape;2400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1" name="Google Shape;2401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2" name="Google Shape;2402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3" name="Google Shape;2403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4" name="Google Shape;2404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5" name="Google Shape;2405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6" name="Google Shape;2406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7" name="Google Shape;2407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8" name="Google Shape;2408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9" name="Google Shape;2409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0" name="Google Shape;2410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1" name="Google Shape;2411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2" name="Google Shape;2412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3" name="Google Shape;2413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4" name="Google Shape;2414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5" name="Google Shape;2415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6" name="Google Shape;2416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7" name="Google Shape;2417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8" name="Google Shape;2418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9" name="Google Shape;2419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0" name="Google Shape;2420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1" name="Google Shape;2421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2" name="Google Shape;2422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" name="Google Shape;2423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" name="Google Shape;2424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" name="Google Shape;2425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" name="Google Shape;2426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7" name="Google Shape;2427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" name="Google Shape;2428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" name="Google Shape;2429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" name="Google Shape;2430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" name="Google Shape;2431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" name="Google Shape;2432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" name="Google Shape;2433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" name="Google Shape;2434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" name="Google Shape;2435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" name="Google Shape;2436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7" name="Google Shape;2437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" name="Google Shape;2438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" name="Google Shape;2439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" name="Google Shape;2440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1" name="Google Shape;2441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2" name="Google Shape;2442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43" name="Google Shape;2443;p6"/>
                <p:cNvGrpSpPr/>
                <p:nvPr/>
              </p:nvGrpSpPr>
              <p:grpSpPr>
                <a:xfrm rot="5920143">
                  <a:off x="1176368" y="1064725"/>
                  <a:ext cx="1509182" cy="2233509"/>
                  <a:chOff x="713225" y="2235300"/>
                  <a:chExt cx="1509450" cy="2233905"/>
                </a:xfrm>
              </p:grpSpPr>
              <p:sp>
                <p:nvSpPr>
                  <p:cNvPr id="2444" name="Google Shape;2444;p6"/>
                  <p:cNvSpPr/>
                  <p:nvPr/>
                </p:nvSpPr>
                <p:spPr>
                  <a:xfrm>
                    <a:off x="2168519" y="4094921"/>
                    <a:ext cx="54156" cy="54213"/>
                  </a:xfrm>
                  <a:custGeom>
                    <a:rect b="b" l="l" r="r" t="t"/>
                    <a:pathLst>
                      <a:path extrusionOk="0" h="946" w="945">
                        <a:moveTo>
                          <a:pt x="945" y="417"/>
                        </a:moveTo>
                        <a:cubicBezTo>
                          <a:pt x="945" y="769"/>
                          <a:pt x="513" y="945"/>
                          <a:pt x="256" y="689"/>
                        </a:cubicBezTo>
                        <a:cubicBezTo>
                          <a:pt x="0" y="433"/>
                          <a:pt x="192" y="1"/>
                          <a:pt x="545" y="17"/>
                        </a:cubicBezTo>
                        <a:cubicBezTo>
                          <a:pt x="769" y="17"/>
                          <a:pt x="945" y="193"/>
                          <a:pt x="945" y="41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5" name="Google Shape;2445;p6"/>
                  <p:cNvSpPr/>
                  <p:nvPr/>
                </p:nvSpPr>
                <p:spPr>
                  <a:xfrm>
                    <a:off x="2147430" y="3617193"/>
                    <a:ext cx="53239" cy="54156"/>
                  </a:xfrm>
                  <a:custGeom>
                    <a:rect b="b" l="l" r="r" t="t"/>
                    <a:pathLst>
                      <a:path extrusionOk="0" h="945" w="929">
                        <a:moveTo>
                          <a:pt x="929" y="400"/>
                        </a:moveTo>
                        <a:cubicBezTo>
                          <a:pt x="929" y="752"/>
                          <a:pt x="496" y="944"/>
                          <a:pt x="240" y="688"/>
                        </a:cubicBezTo>
                        <a:cubicBezTo>
                          <a:pt x="0" y="432"/>
                          <a:pt x="176" y="0"/>
                          <a:pt x="528" y="0"/>
                        </a:cubicBezTo>
                        <a:cubicBezTo>
                          <a:pt x="753" y="0"/>
                          <a:pt x="929" y="176"/>
                          <a:pt x="929" y="40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6" name="Google Shape;2446;p6"/>
                  <p:cNvSpPr/>
                  <p:nvPr/>
                </p:nvSpPr>
                <p:spPr>
                  <a:xfrm>
                    <a:off x="1029626" y="3003298"/>
                    <a:ext cx="53239" cy="52322"/>
                  </a:xfrm>
                  <a:custGeom>
                    <a:rect b="b" l="l" r="r" t="t"/>
                    <a:pathLst>
                      <a:path extrusionOk="0" h="913" w="929">
                        <a:moveTo>
                          <a:pt x="913" y="384"/>
                        </a:moveTo>
                        <a:cubicBezTo>
                          <a:pt x="929" y="720"/>
                          <a:pt x="497" y="912"/>
                          <a:pt x="257" y="656"/>
                        </a:cubicBezTo>
                        <a:cubicBezTo>
                          <a:pt x="1" y="416"/>
                          <a:pt x="177" y="0"/>
                          <a:pt x="529" y="0"/>
                        </a:cubicBezTo>
                        <a:cubicBezTo>
                          <a:pt x="737" y="0"/>
                          <a:pt x="913" y="160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7" name="Google Shape;2447;p6"/>
                  <p:cNvSpPr/>
                  <p:nvPr/>
                </p:nvSpPr>
                <p:spPr>
                  <a:xfrm>
                    <a:off x="1547695" y="3244913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01"/>
                        </a:moveTo>
                        <a:cubicBezTo>
                          <a:pt x="945" y="753"/>
                          <a:pt x="513" y="945"/>
                          <a:pt x="257" y="689"/>
                        </a:cubicBezTo>
                        <a:cubicBezTo>
                          <a:pt x="1" y="433"/>
                          <a:pt x="177" y="1"/>
                          <a:pt x="545" y="1"/>
                        </a:cubicBezTo>
                        <a:cubicBezTo>
                          <a:pt x="753" y="1"/>
                          <a:pt x="929" y="177"/>
                          <a:pt x="945" y="40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8" name="Google Shape;2448;p6"/>
                  <p:cNvSpPr/>
                  <p:nvPr/>
                </p:nvSpPr>
                <p:spPr>
                  <a:xfrm>
                    <a:off x="1203844" y="3823562"/>
                    <a:ext cx="52322" cy="51405"/>
                  </a:xfrm>
                  <a:custGeom>
                    <a:rect b="b" l="l" r="r" t="t"/>
                    <a:pathLst>
                      <a:path extrusionOk="0" h="897" w="913">
                        <a:moveTo>
                          <a:pt x="913" y="384"/>
                        </a:moveTo>
                        <a:cubicBezTo>
                          <a:pt x="913" y="736"/>
                          <a:pt x="496" y="896"/>
                          <a:pt x="256" y="656"/>
                        </a:cubicBezTo>
                        <a:cubicBezTo>
                          <a:pt x="0" y="416"/>
                          <a:pt x="176" y="0"/>
                          <a:pt x="528" y="0"/>
                        </a:cubicBezTo>
                        <a:cubicBezTo>
                          <a:pt x="736" y="0"/>
                          <a:pt x="913" y="176"/>
                          <a:pt x="913" y="38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9" name="Google Shape;2449;p6"/>
                  <p:cNvSpPr/>
                  <p:nvPr/>
                </p:nvSpPr>
                <p:spPr>
                  <a:xfrm>
                    <a:off x="713225" y="2823119"/>
                    <a:ext cx="54156" cy="54156"/>
                  </a:xfrm>
                  <a:custGeom>
                    <a:rect b="b" l="l" r="r" t="t"/>
                    <a:pathLst>
                      <a:path extrusionOk="0" h="945" w="945">
                        <a:moveTo>
                          <a:pt x="945" y="416"/>
                        </a:moveTo>
                        <a:cubicBezTo>
                          <a:pt x="945" y="768"/>
                          <a:pt x="513" y="944"/>
                          <a:pt x="257" y="688"/>
                        </a:cubicBezTo>
                        <a:cubicBezTo>
                          <a:pt x="1" y="448"/>
                          <a:pt x="193" y="16"/>
                          <a:pt x="545" y="16"/>
                        </a:cubicBezTo>
                        <a:cubicBezTo>
                          <a:pt x="769" y="0"/>
                          <a:pt x="945" y="192"/>
                          <a:pt x="945" y="4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0" name="Google Shape;2450;p6"/>
                  <p:cNvSpPr/>
                  <p:nvPr/>
                </p:nvSpPr>
                <p:spPr>
                  <a:xfrm>
                    <a:off x="1506433" y="3973884"/>
                    <a:ext cx="12894" cy="11977"/>
                  </a:xfrm>
                  <a:custGeom>
                    <a:rect b="b" l="l" r="r" t="t"/>
                    <a:pathLst>
                      <a:path extrusionOk="0" h="209" w="225">
                        <a:moveTo>
                          <a:pt x="225" y="81"/>
                        </a:moveTo>
                        <a:cubicBezTo>
                          <a:pt x="225" y="209"/>
                          <a:pt x="1" y="1"/>
                          <a:pt x="129" y="1"/>
                        </a:cubicBezTo>
                        <a:cubicBezTo>
                          <a:pt x="177" y="1"/>
                          <a:pt x="225" y="33"/>
                          <a:pt x="225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1" name="Google Shape;2451;p6"/>
                  <p:cNvSpPr/>
                  <p:nvPr/>
                </p:nvSpPr>
                <p:spPr>
                  <a:xfrm>
                    <a:off x="1758591" y="39408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77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2" name="Google Shape;2452;p6"/>
                  <p:cNvSpPr/>
                  <p:nvPr/>
                </p:nvSpPr>
                <p:spPr>
                  <a:xfrm>
                    <a:off x="1650879" y="2571819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208" y="81"/>
                        </a:moveTo>
                        <a:cubicBezTo>
                          <a:pt x="208" y="193"/>
                          <a:pt x="0" y="1"/>
                          <a:pt x="128" y="1"/>
                        </a:cubicBezTo>
                        <a:cubicBezTo>
                          <a:pt x="160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3" name="Google Shape;2453;p6"/>
                  <p:cNvSpPr/>
                  <p:nvPr/>
                </p:nvSpPr>
                <p:spPr>
                  <a:xfrm>
                    <a:off x="1740309" y="324766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4" name="Google Shape;2454;p6"/>
                  <p:cNvSpPr/>
                  <p:nvPr/>
                </p:nvSpPr>
                <p:spPr>
                  <a:xfrm>
                    <a:off x="2109835" y="4290287"/>
                    <a:ext cx="9227" cy="9227"/>
                  </a:xfrm>
                  <a:custGeom>
                    <a:rect b="b" l="l" r="r" t="t"/>
                    <a:pathLst>
                      <a:path extrusionOk="0" h="161" w="161">
                        <a:moveTo>
                          <a:pt x="160" y="80"/>
                        </a:moveTo>
                        <a:cubicBezTo>
                          <a:pt x="160" y="112"/>
                          <a:pt x="112" y="160"/>
                          <a:pt x="80" y="160"/>
                        </a:cubicBezTo>
                        <a:cubicBezTo>
                          <a:pt x="32" y="160"/>
                          <a:pt x="0" y="112"/>
                          <a:pt x="0" y="80"/>
                        </a:cubicBezTo>
                        <a:cubicBezTo>
                          <a:pt x="0" y="32"/>
                          <a:pt x="32" y="0"/>
                          <a:pt x="80" y="0"/>
                        </a:cubicBezTo>
                        <a:cubicBezTo>
                          <a:pt x="112" y="0"/>
                          <a:pt x="160" y="32"/>
                          <a:pt x="160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5" name="Google Shape;2455;p6"/>
                  <p:cNvSpPr/>
                  <p:nvPr/>
                </p:nvSpPr>
                <p:spPr>
                  <a:xfrm>
                    <a:off x="1729306" y="4353556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8" y="81"/>
                        </a:moveTo>
                        <a:cubicBezTo>
                          <a:pt x="208" y="209"/>
                          <a:pt x="0" y="1"/>
                          <a:pt x="128" y="1"/>
                        </a:cubicBezTo>
                        <a:cubicBezTo>
                          <a:pt x="176" y="1"/>
                          <a:pt x="208" y="33"/>
                          <a:pt x="208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6" name="Google Shape;2456;p6"/>
                  <p:cNvSpPr/>
                  <p:nvPr/>
                </p:nvSpPr>
                <p:spPr>
                  <a:xfrm>
                    <a:off x="1617383" y="3758402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1"/>
                        </a:moveTo>
                        <a:cubicBezTo>
                          <a:pt x="209" y="209"/>
                          <a:pt x="1" y="1"/>
                          <a:pt x="129" y="1"/>
                        </a:cubicBezTo>
                        <a:cubicBezTo>
                          <a:pt x="161" y="1"/>
                          <a:pt x="209" y="33"/>
                          <a:pt x="209" y="8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7" name="Google Shape;2457;p6"/>
                  <p:cNvSpPr/>
                  <p:nvPr/>
                </p:nvSpPr>
                <p:spPr>
                  <a:xfrm>
                    <a:off x="809504" y="3971191"/>
                    <a:ext cx="10143" cy="11977"/>
                  </a:xfrm>
                  <a:custGeom>
                    <a:rect b="b" l="l" r="r" t="t"/>
                    <a:pathLst>
                      <a:path extrusionOk="0" h="209" w="177">
                        <a:moveTo>
                          <a:pt x="177" y="112"/>
                        </a:moveTo>
                        <a:cubicBezTo>
                          <a:pt x="161" y="208"/>
                          <a:pt x="1" y="208"/>
                          <a:pt x="17" y="112"/>
                        </a:cubicBezTo>
                        <a:cubicBezTo>
                          <a:pt x="17" y="0"/>
                          <a:pt x="177" y="0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8" name="Google Shape;2458;p6"/>
                  <p:cNvSpPr/>
                  <p:nvPr/>
                </p:nvSpPr>
                <p:spPr>
                  <a:xfrm>
                    <a:off x="950769" y="3399877"/>
                    <a:ext cx="9227" cy="11977"/>
                  </a:xfrm>
                  <a:custGeom>
                    <a:rect b="b" l="l" r="r" t="t"/>
                    <a:pathLst>
                      <a:path extrusionOk="0" h="209" w="161">
                        <a:moveTo>
                          <a:pt x="160" y="113"/>
                        </a:moveTo>
                        <a:cubicBezTo>
                          <a:pt x="160" y="209"/>
                          <a:pt x="0" y="209"/>
                          <a:pt x="0" y="113"/>
                        </a:cubicBezTo>
                        <a:cubicBezTo>
                          <a:pt x="0" y="1"/>
                          <a:pt x="160" y="1"/>
                          <a:pt x="160" y="11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9" name="Google Shape;2459;p6"/>
                  <p:cNvSpPr/>
                  <p:nvPr/>
                </p:nvSpPr>
                <p:spPr>
                  <a:xfrm>
                    <a:off x="1323963" y="3949184"/>
                    <a:ext cx="11060" cy="13811"/>
                  </a:xfrm>
                  <a:custGeom>
                    <a:rect b="b" l="l" r="r" t="t"/>
                    <a:pathLst>
                      <a:path extrusionOk="0" h="241" w="193">
                        <a:moveTo>
                          <a:pt x="193" y="112"/>
                        </a:moveTo>
                        <a:cubicBezTo>
                          <a:pt x="161" y="240"/>
                          <a:pt x="1" y="0"/>
                          <a:pt x="129" y="16"/>
                        </a:cubicBezTo>
                        <a:cubicBezTo>
                          <a:pt x="177" y="32"/>
                          <a:pt x="193" y="64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0" name="Google Shape;2460;p6"/>
                  <p:cNvSpPr/>
                  <p:nvPr/>
                </p:nvSpPr>
                <p:spPr>
                  <a:xfrm>
                    <a:off x="1688474" y="2746955"/>
                    <a:ext cx="11977" cy="13811"/>
                  </a:xfrm>
                  <a:custGeom>
                    <a:rect b="b" l="l" r="r" t="t"/>
                    <a:pathLst>
                      <a:path extrusionOk="0" h="241" w="209">
                        <a:moveTo>
                          <a:pt x="192" y="145"/>
                        </a:moveTo>
                        <a:cubicBezTo>
                          <a:pt x="160" y="241"/>
                          <a:pt x="0" y="209"/>
                          <a:pt x="32" y="97"/>
                        </a:cubicBezTo>
                        <a:cubicBezTo>
                          <a:pt x="48" y="1"/>
                          <a:pt x="208" y="33"/>
                          <a:pt x="192" y="14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1" name="Google Shape;2461;p6"/>
                  <p:cNvSpPr/>
                  <p:nvPr/>
                </p:nvSpPr>
                <p:spPr>
                  <a:xfrm>
                    <a:off x="864520" y="2361838"/>
                    <a:ext cx="10143" cy="10143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112"/>
                        </a:moveTo>
                        <a:cubicBezTo>
                          <a:pt x="161" y="144"/>
                          <a:pt x="113" y="176"/>
                          <a:pt x="81" y="160"/>
                        </a:cubicBezTo>
                        <a:cubicBezTo>
                          <a:pt x="33" y="160"/>
                          <a:pt x="1" y="112"/>
                          <a:pt x="17" y="64"/>
                        </a:cubicBezTo>
                        <a:cubicBezTo>
                          <a:pt x="33" y="32"/>
                          <a:pt x="65" y="0"/>
                          <a:pt x="113" y="16"/>
                        </a:cubicBezTo>
                        <a:cubicBezTo>
                          <a:pt x="161" y="16"/>
                          <a:pt x="177" y="64"/>
                          <a:pt x="177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2" name="Google Shape;2462;p6"/>
                  <p:cNvSpPr/>
                  <p:nvPr/>
                </p:nvSpPr>
                <p:spPr>
                  <a:xfrm>
                    <a:off x="1172439" y="2810711"/>
                    <a:ext cx="11977" cy="11060"/>
                  </a:xfrm>
                  <a:custGeom>
                    <a:rect b="b" l="l" r="r" t="t"/>
                    <a:pathLst>
                      <a:path extrusionOk="0" h="193" w="209">
                        <a:moveTo>
                          <a:pt x="193" y="112"/>
                        </a:moveTo>
                        <a:cubicBezTo>
                          <a:pt x="193" y="160"/>
                          <a:pt x="145" y="192"/>
                          <a:pt x="97" y="176"/>
                        </a:cubicBezTo>
                        <a:cubicBezTo>
                          <a:pt x="0" y="160"/>
                          <a:pt x="32" y="0"/>
                          <a:pt x="129" y="16"/>
                        </a:cubicBezTo>
                        <a:cubicBezTo>
                          <a:pt x="177" y="32"/>
                          <a:pt x="209" y="80"/>
                          <a:pt x="193" y="11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3" name="Google Shape;2463;p6"/>
                  <p:cNvSpPr/>
                  <p:nvPr/>
                </p:nvSpPr>
                <p:spPr>
                  <a:xfrm>
                    <a:off x="1150174" y="2423274"/>
                    <a:ext cx="11977" cy="11977"/>
                  </a:xfrm>
                  <a:custGeom>
                    <a:rect b="b" l="l" r="r" t="t"/>
                    <a:pathLst>
                      <a:path extrusionOk="0" h="209" w="209">
                        <a:moveTo>
                          <a:pt x="209" y="80"/>
                        </a:moveTo>
                        <a:cubicBezTo>
                          <a:pt x="209" y="208"/>
                          <a:pt x="1" y="0"/>
                          <a:pt x="129" y="0"/>
                        </a:cubicBezTo>
                        <a:cubicBezTo>
                          <a:pt x="177" y="0"/>
                          <a:pt x="209" y="48"/>
                          <a:pt x="209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4" name="Google Shape;2464;p6"/>
                  <p:cNvSpPr/>
                  <p:nvPr/>
                </p:nvSpPr>
                <p:spPr>
                  <a:xfrm>
                    <a:off x="1665980" y="3981220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7" y="193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5" name="Google Shape;2465;p6"/>
                  <p:cNvSpPr/>
                  <p:nvPr/>
                </p:nvSpPr>
                <p:spPr>
                  <a:xfrm>
                    <a:off x="1606379" y="4444391"/>
                    <a:ext cx="24871" cy="24814"/>
                  </a:xfrm>
                  <a:custGeom>
                    <a:rect b="b" l="l" r="r" t="t"/>
                    <a:pathLst>
                      <a:path extrusionOk="0" h="433" w="434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208"/>
                          <a:pt x="97" y="16"/>
                          <a:pt x="257" y="16"/>
                        </a:cubicBezTo>
                        <a:cubicBezTo>
                          <a:pt x="353" y="0"/>
                          <a:pt x="433" y="96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" name="Google Shape;2466;p6"/>
                  <p:cNvSpPr/>
                  <p:nvPr/>
                </p:nvSpPr>
                <p:spPr>
                  <a:xfrm>
                    <a:off x="866354" y="4077556"/>
                    <a:ext cx="23955" cy="23897"/>
                  </a:xfrm>
                  <a:custGeom>
                    <a:rect b="b" l="l" r="r" t="t"/>
                    <a:pathLst>
                      <a:path extrusionOk="0" h="417" w="418">
                        <a:moveTo>
                          <a:pt x="417" y="177"/>
                        </a:moveTo>
                        <a:cubicBezTo>
                          <a:pt x="417" y="337"/>
                          <a:pt x="225" y="417"/>
                          <a:pt x="113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" name="Google Shape;2467;p6"/>
                  <p:cNvSpPr/>
                  <p:nvPr/>
                </p:nvSpPr>
                <p:spPr>
                  <a:xfrm>
                    <a:off x="804919" y="3114707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13" y="320"/>
                        </a:cubicBezTo>
                        <a:cubicBezTo>
                          <a:pt x="1" y="208"/>
                          <a:pt x="81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" name="Google Shape;2468;p6"/>
                  <p:cNvSpPr/>
                  <p:nvPr/>
                </p:nvSpPr>
                <p:spPr>
                  <a:xfrm>
                    <a:off x="1710910" y="3846429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" name="Google Shape;2469;p6"/>
                  <p:cNvSpPr/>
                  <p:nvPr/>
                </p:nvSpPr>
                <p:spPr>
                  <a:xfrm>
                    <a:off x="2095164" y="354292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2" y="176"/>
                        </a:moveTo>
                        <a:cubicBezTo>
                          <a:pt x="432" y="352"/>
                          <a:pt x="240" y="432"/>
                          <a:pt x="112" y="304"/>
                        </a:cubicBezTo>
                        <a:cubicBezTo>
                          <a:pt x="0" y="192"/>
                          <a:pt x="80" y="0"/>
                          <a:pt x="256" y="0"/>
                        </a:cubicBezTo>
                        <a:cubicBezTo>
                          <a:pt x="352" y="0"/>
                          <a:pt x="432" y="80"/>
                          <a:pt x="432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0" name="Google Shape;2470;p6"/>
                  <p:cNvSpPr/>
                  <p:nvPr/>
                </p:nvSpPr>
                <p:spPr>
                  <a:xfrm>
                    <a:off x="1461990" y="2560815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73"/>
                        </a:moveTo>
                        <a:cubicBezTo>
                          <a:pt x="368" y="481"/>
                          <a:pt x="48" y="481"/>
                          <a:pt x="32" y="273"/>
                        </a:cubicBezTo>
                        <a:cubicBezTo>
                          <a:pt x="0" y="1"/>
                          <a:pt x="416" y="1"/>
                          <a:pt x="400" y="2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1" name="Google Shape;2471;p6"/>
                  <p:cNvSpPr/>
                  <p:nvPr/>
                </p:nvSpPr>
                <p:spPr>
                  <a:xfrm>
                    <a:off x="905839" y="3730034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72"/>
                        </a:moveTo>
                        <a:cubicBezTo>
                          <a:pt x="368" y="480"/>
                          <a:pt x="48" y="480"/>
                          <a:pt x="32" y="272"/>
                        </a:cubicBezTo>
                        <a:cubicBezTo>
                          <a:pt x="0" y="0"/>
                          <a:pt x="416" y="0"/>
                          <a:pt x="384" y="2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2" name="Google Shape;2472;p6"/>
                  <p:cNvSpPr/>
                  <p:nvPr/>
                </p:nvSpPr>
                <p:spPr>
                  <a:xfrm>
                    <a:off x="1274878" y="2235300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2"/>
                        </a:moveTo>
                        <a:cubicBezTo>
                          <a:pt x="433" y="352"/>
                          <a:pt x="241" y="432"/>
                          <a:pt x="129" y="320"/>
                        </a:cubicBezTo>
                        <a:cubicBezTo>
                          <a:pt x="1" y="192"/>
                          <a:pt x="97" y="0"/>
                          <a:pt x="257" y="0"/>
                        </a:cubicBezTo>
                        <a:cubicBezTo>
                          <a:pt x="353" y="0"/>
                          <a:pt x="433" y="80"/>
                          <a:pt x="433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3" name="Google Shape;2473;p6"/>
                  <p:cNvSpPr/>
                  <p:nvPr/>
                </p:nvSpPr>
                <p:spPr>
                  <a:xfrm>
                    <a:off x="1720137" y="3324687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384" y="257"/>
                        </a:moveTo>
                        <a:cubicBezTo>
                          <a:pt x="368" y="481"/>
                          <a:pt x="48" y="481"/>
                          <a:pt x="32" y="257"/>
                        </a:cubicBezTo>
                        <a:cubicBezTo>
                          <a:pt x="0" y="1"/>
                          <a:pt x="416" y="1"/>
                          <a:pt x="384" y="25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4" name="Google Shape;2474;p6"/>
                  <p:cNvSpPr/>
                  <p:nvPr/>
                </p:nvSpPr>
                <p:spPr>
                  <a:xfrm>
                    <a:off x="1301039" y="3509910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6" y="192"/>
                        </a:moveTo>
                        <a:cubicBezTo>
                          <a:pt x="416" y="352"/>
                          <a:pt x="224" y="432"/>
                          <a:pt x="112" y="320"/>
                        </a:cubicBezTo>
                        <a:cubicBezTo>
                          <a:pt x="0" y="208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" name="Google Shape;2475;p6"/>
                  <p:cNvSpPr/>
                  <p:nvPr/>
                </p:nvSpPr>
                <p:spPr>
                  <a:xfrm>
                    <a:off x="1025958" y="3570428"/>
                    <a:ext cx="23897" cy="27565"/>
                  </a:xfrm>
                  <a:custGeom>
                    <a:rect b="b" l="l" r="r" t="t"/>
                    <a:pathLst>
                      <a:path extrusionOk="0" h="481" w="417">
                        <a:moveTo>
                          <a:pt x="400" y="225"/>
                        </a:moveTo>
                        <a:cubicBezTo>
                          <a:pt x="416" y="481"/>
                          <a:pt x="0" y="481"/>
                          <a:pt x="32" y="225"/>
                        </a:cubicBezTo>
                        <a:cubicBezTo>
                          <a:pt x="48" y="1"/>
                          <a:pt x="368" y="1"/>
                          <a:pt x="400" y="22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" name="Google Shape;2476;p6"/>
                  <p:cNvSpPr/>
                  <p:nvPr/>
                </p:nvSpPr>
                <p:spPr>
                  <a:xfrm>
                    <a:off x="1654547" y="2403101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6"/>
                        </a:moveTo>
                        <a:cubicBezTo>
                          <a:pt x="416" y="336"/>
                          <a:pt x="224" y="416"/>
                          <a:pt x="112" y="304"/>
                        </a:cubicBezTo>
                        <a:cubicBezTo>
                          <a:pt x="0" y="192"/>
                          <a:pt x="80" y="0"/>
                          <a:pt x="240" y="0"/>
                        </a:cubicBezTo>
                        <a:cubicBezTo>
                          <a:pt x="336" y="0"/>
                          <a:pt x="416" y="80"/>
                          <a:pt x="416" y="17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" name="Google Shape;2477;p6"/>
                  <p:cNvSpPr/>
                  <p:nvPr/>
                </p:nvSpPr>
                <p:spPr>
                  <a:xfrm>
                    <a:off x="959022" y="4245357"/>
                    <a:ext cx="23897" cy="23897"/>
                  </a:xfrm>
                  <a:custGeom>
                    <a:rect b="b" l="l" r="r" t="t"/>
                    <a:pathLst>
                      <a:path extrusionOk="0" h="417" w="417">
                        <a:moveTo>
                          <a:pt x="416" y="177"/>
                        </a:moveTo>
                        <a:cubicBezTo>
                          <a:pt x="416" y="337"/>
                          <a:pt x="224" y="417"/>
                          <a:pt x="112" y="305"/>
                        </a:cubicBezTo>
                        <a:cubicBezTo>
                          <a:pt x="0" y="193"/>
                          <a:pt x="80" y="1"/>
                          <a:pt x="240" y="1"/>
                        </a:cubicBezTo>
                        <a:cubicBezTo>
                          <a:pt x="336" y="1"/>
                          <a:pt x="416" y="81"/>
                          <a:pt x="416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8" name="Google Shape;2478;p6"/>
                  <p:cNvSpPr/>
                  <p:nvPr/>
                </p:nvSpPr>
                <p:spPr>
                  <a:xfrm>
                    <a:off x="1013121" y="2675433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2" y="177"/>
                        </a:moveTo>
                        <a:cubicBezTo>
                          <a:pt x="432" y="337"/>
                          <a:pt x="240" y="417"/>
                          <a:pt x="128" y="305"/>
                        </a:cubicBezTo>
                        <a:cubicBezTo>
                          <a:pt x="0" y="193"/>
                          <a:pt x="80" y="1"/>
                          <a:pt x="256" y="1"/>
                        </a:cubicBezTo>
                        <a:cubicBezTo>
                          <a:pt x="352" y="1"/>
                          <a:pt x="432" y="81"/>
                          <a:pt x="432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9" name="Google Shape;2479;p6"/>
                  <p:cNvSpPr/>
                  <p:nvPr/>
                </p:nvSpPr>
                <p:spPr>
                  <a:xfrm>
                    <a:off x="724228" y="4075722"/>
                    <a:ext cx="24814" cy="27565"/>
                  </a:xfrm>
                  <a:custGeom>
                    <a:rect b="b" l="l" r="r" t="t"/>
                    <a:pathLst>
                      <a:path extrusionOk="0" h="481" w="433">
                        <a:moveTo>
                          <a:pt x="401" y="209"/>
                        </a:moveTo>
                        <a:cubicBezTo>
                          <a:pt x="433" y="481"/>
                          <a:pt x="1" y="481"/>
                          <a:pt x="33" y="209"/>
                        </a:cubicBezTo>
                        <a:cubicBezTo>
                          <a:pt x="65" y="1"/>
                          <a:pt x="369" y="1"/>
                          <a:pt x="40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0" name="Google Shape;2480;p6"/>
                  <p:cNvSpPr/>
                  <p:nvPr/>
                </p:nvSpPr>
                <p:spPr>
                  <a:xfrm>
                    <a:off x="791165" y="3263252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41" y="417"/>
                          <a:pt x="129" y="305"/>
                        </a:cubicBezTo>
                        <a:cubicBezTo>
                          <a:pt x="1" y="193"/>
                          <a:pt x="81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1" name="Google Shape;2481;p6"/>
                  <p:cNvSpPr/>
                  <p:nvPr/>
                </p:nvSpPr>
                <p:spPr>
                  <a:xfrm>
                    <a:off x="1340467" y="3551173"/>
                    <a:ext cx="23897" cy="24814"/>
                  </a:xfrm>
                  <a:custGeom>
                    <a:rect b="b" l="l" r="r" t="t"/>
                    <a:pathLst>
                      <a:path extrusionOk="0" h="433" w="417">
                        <a:moveTo>
                          <a:pt x="417" y="193"/>
                        </a:moveTo>
                        <a:cubicBezTo>
                          <a:pt x="417" y="353"/>
                          <a:pt x="225" y="433"/>
                          <a:pt x="113" y="321"/>
                        </a:cubicBezTo>
                        <a:cubicBezTo>
                          <a:pt x="1" y="209"/>
                          <a:pt x="81" y="1"/>
                          <a:pt x="241" y="1"/>
                        </a:cubicBezTo>
                        <a:cubicBezTo>
                          <a:pt x="337" y="1"/>
                          <a:pt x="417" y="81"/>
                          <a:pt x="417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2" name="Google Shape;2482;p6"/>
                  <p:cNvSpPr/>
                  <p:nvPr/>
                </p:nvSpPr>
                <p:spPr>
                  <a:xfrm>
                    <a:off x="1205620" y="3043644"/>
                    <a:ext cx="24814" cy="24814"/>
                  </a:xfrm>
                  <a:custGeom>
                    <a:rect b="b" l="l" r="r" t="t"/>
                    <a:pathLst>
                      <a:path extrusionOk="0" h="433" w="433">
                        <a:moveTo>
                          <a:pt x="433" y="193"/>
                        </a:moveTo>
                        <a:cubicBezTo>
                          <a:pt x="433" y="353"/>
                          <a:pt x="225" y="433"/>
                          <a:pt x="112" y="321"/>
                        </a:cubicBezTo>
                        <a:cubicBezTo>
                          <a:pt x="0" y="209"/>
                          <a:pt x="80" y="1"/>
                          <a:pt x="241" y="17"/>
                        </a:cubicBezTo>
                        <a:cubicBezTo>
                          <a:pt x="337" y="1"/>
                          <a:pt x="433" y="97"/>
                          <a:pt x="433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3" name="Google Shape;2483;p6"/>
                  <p:cNvSpPr/>
                  <p:nvPr/>
                </p:nvSpPr>
                <p:spPr>
                  <a:xfrm>
                    <a:off x="1242355" y="3309099"/>
                    <a:ext cx="24814" cy="23897"/>
                  </a:xfrm>
                  <a:custGeom>
                    <a:rect b="b" l="l" r="r" t="t"/>
                    <a:pathLst>
                      <a:path extrusionOk="0" h="417" w="433">
                        <a:moveTo>
                          <a:pt x="433" y="177"/>
                        </a:moveTo>
                        <a:cubicBezTo>
                          <a:pt x="433" y="337"/>
                          <a:pt x="225" y="417"/>
                          <a:pt x="112" y="305"/>
                        </a:cubicBezTo>
                        <a:cubicBezTo>
                          <a:pt x="0" y="193"/>
                          <a:pt x="80" y="1"/>
                          <a:pt x="241" y="1"/>
                        </a:cubicBezTo>
                        <a:cubicBezTo>
                          <a:pt x="353" y="1"/>
                          <a:pt x="433" y="81"/>
                          <a:pt x="433" y="17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4" name="Google Shape;2484;p6"/>
                  <p:cNvSpPr/>
                  <p:nvPr/>
                </p:nvSpPr>
                <p:spPr>
                  <a:xfrm>
                    <a:off x="1765926" y="3497073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69" y="1552"/>
                        </a:moveTo>
                        <a:lnTo>
                          <a:pt x="769" y="1552"/>
                        </a:lnTo>
                        <a:cubicBezTo>
                          <a:pt x="769" y="1120"/>
                          <a:pt x="433" y="768"/>
                          <a:pt x="1" y="768"/>
                        </a:cubicBezTo>
                        <a:lnTo>
                          <a:pt x="1" y="768"/>
                        </a:lnTo>
                        <a:cubicBezTo>
                          <a:pt x="433" y="768"/>
                          <a:pt x="769" y="432"/>
                          <a:pt x="769" y="0"/>
                        </a:cubicBezTo>
                        <a:lnTo>
                          <a:pt x="769" y="0"/>
                        </a:lnTo>
                        <a:cubicBezTo>
                          <a:pt x="769" y="416"/>
                          <a:pt x="1121" y="768"/>
                          <a:pt x="1553" y="768"/>
                        </a:cubicBezTo>
                        <a:lnTo>
                          <a:pt x="1553" y="768"/>
                        </a:lnTo>
                        <a:cubicBezTo>
                          <a:pt x="1121" y="768"/>
                          <a:pt x="769" y="1120"/>
                          <a:pt x="769" y="15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5" name="Google Shape;2485;p6"/>
                  <p:cNvSpPr/>
                  <p:nvPr/>
                </p:nvSpPr>
                <p:spPr>
                  <a:xfrm>
                    <a:off x="825091" y="3483319"/>
                    <a:ext cx="89056" cy="88999"/>
                  </a:xfrm>
                  <a:custGeom>
                    <a:rect b="b" l="l" r="r" t="t"/>
                    <a:pathLst>
                      <a:path extrusionOk="0" h="1553" w="1554">
                        <a:moveTo>
                          <a:pt x="785" y="1553"/>
                        </a:moveTo>
                        <a:lnTo>
                          <a:pt x="785" y="1553"/>
                        </a:lnTo>
                        <a:cubicBezTo>
                          <a:pt x="785" y="1121"/>
                          <a:pt x="433" y="785"/>
                          <a:pt x="1" y="785"/>
                        </a:cubicBezTo>
                        <a:lnTo>
                          <a:pt x="1" y="785"/>
                        </a:lnTo>
                        <a:cubicBezTo>
                          <a:pt x="433" y="785"/>
                          <a:pt x="785" y="433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33"/>
                          <a:pt x="1137" y="785"/>
                          <a:pt x="1553" y="785"/>
                        </a:cubicBezTo>
                        <a:lnTo>
                          <a:pt x="1553" y="785"/>
                        </a:lnTo>
                        <a:cubicBezTo>
                          <a:pt x="1137" y="785"/>
                          <a:pt x="785" y="1121"/>
                          <a:pt x="785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6" name="Google Shape;2486;p6"/>
                  <p:cNvSpPr/>
                  <p:nvPr/>
                </p:nvSpPr>
                <p:spPr>
                  <a:xfrm>
                    <a:off x="938849" y="2381094"/>
                    <a:ext cx="88999" cy="88999"/>
                  </a:xfrm>
                  <a:custGeom>
                    <a:rect b="b" l="l" r="r" t="t"/>
                    <a:pathLst>
                      <a:path extrusionOk="0" h="1553" w="1553">
                        <a:moveTo>
                          <a:pt x="768" y="1553"/>
                        </a:moveTo>
                        <a:lnTo>
                          <a:pt x="768" y="1553"/>
                        </a:lnTo>
                        <a:cubicBezTo>
                          <a:pt x="768" y="1121"/>
                          <a:pt x="416" y="785"/>
                          <a:pt x="0" y="785"/>
                        </a:cubicBezTo>
                        <a:lnTo>
                          <a:pt x="0" y="785"/>
                        </a:lnTo>
                        <a:cubicBezTo>
                          <a:pt x="416" y="785"/>
                          <a:pt x="768" y="432"/>
                          <a:pt x="768" y="0"/>
                        </a:cubicBezTo>
                        <a:lnTo>
                          <a:pt x="768" y="0"/>
                        </a:lnTo>
                        <a:cubicBezTo>
                          <a:pt x="768" y="432"/>
                          <a:pt x="1120" y="785"/>
                          <a:pt x="1552" y="785"/>
                        </a:cubicBezTo>
                        <a:lnTo>
                          <a:pt x="1552" y="785"/>
                        </a:lnTo>
                        <a:cubicBezTo>
                          <a:pt x="1120" y="785"/>
                          <a:pt x="768" y="1121"/>
                          <a:pt x="768" y="155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7" name="Google Shape;2487;p6"/>
                  <p:cNvSpPr/>
                  <p:nvPr/>
                </p:nvSpPr>
                <p:spPr>
                  <a:xfrm>
                    <a:off x="1427577" y="2872834"/>
                    <a:ext cx="89056" cy="88082"/>
                  </a:xfrm>
                  <a:custGeom>
                    <a:rect b="b" l="l" r="r" t="t"/>
                    <a:pathLst>
                      <a:path extrusionOk="0" h="1537" w="1554">
                        <a:moveTo>
                          <a:pt x="785" y="1537"/>
                        </a:moveTo>
                        <a:lnTo>
                          <a:pt x="785" y="1537"/>
                        </a:lnTo>
                        <a:cubicBezTo>
                          <a:pt x="785" y="1121"/>
                          <a:pt x="433" y="769"/>
                          <a:pt x="1" y="769"/>
                        </a:cubicBezTo>
                        <a:lnTo>
                          <a:pt x="1" y="769"/>
                        </a:lnTo>
                        <a:cubicBezTo>
                          <a:pt x="433" y="769"/>
                          <a:pt x="785" y="417"/>
                          <a:pt x="785" y="1"/>
                        </a:cubicBezTo>
                        <a:lnTo>
                          <a:pt x="785" y="1"/>
                        </a:lnTo>
                        <a:cubicBezTo>
                          <a:pt x="785" y="417"/>
                          <a:pt x="1121" y="769"/>
                          <a:pt x="1553" y="769"/>
                        </a:cubicBezTo>
                        <a:lnTo>
                          <a:pt x="1553" y="769"/>
                        </a:lnTo>
                        <a:cubicBezTo>
                          <a:pt x="1137" y="769"/>
                          <a:pt x="785" y="1121"/>
                          <a:pt x="785" y="153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488" name="Google Shape;2488;p6"/>
              <p:cNvSpPr/>
              <p:nvPr/>
            </p:nvSpPr>
            <p:spPr>
              <a:xfrm flipH="1" rot="1592122">
                <a:off x="1051928" y="3234942"/>
                <a:ext cx="540544" cy="298592"/>
              </a:xfrm>
              <a:custGeom>
                <a:rect b="b" l="l" r="r" t="t"/>
                <a:pathLst>
                  <a:path extrusionOk="0" h="19758" w="35776">
                    <a:moveTo>
                      <a:pt x="9180" y="13709"/>
                    </a:moveTo>
                    <a:cubicBezTo>
                      <a:pt x="8298" y="14013"/>
                      <a:pt x="7447" y="14469"/>
                      <a:pt x="6535" y="14469"/>
                    </a:cubicBezTo>
                    <a:cubicBezTo>
                      <a:pt x="6292" y="14439"/>
                      <a:pt x="6049" y="14499"/>
                      <a:pt x="5836" y="14591"/>
                    </a:cubicBezTo>
                    <a:cubicBezTo>
                      <a:pt x="5623" y="14743"/>
                      <a:pt x="5441" y="14986"/>
                      <a:pt x="5350" y="15229"/>
                    </a:cubicBezTo>
                    <a:cubicBezTo>
                      <a:pt x="4924" y="15958"/>
                      <a:pt x="4043" y="16232"/>
                      <a:pt x="3222" y="16414"/>
                    </a:cubicBezTo>
                    <a:cubicBezTo>
                      <a:pt x="2401" y="16597"/>
                      <a:pt x="1550" y="16718"/>
                      <a:pt x="882" y="17235"/>
                    </a:cubicBezTo>
                    <a:cubicBezTo>
                      <a:pt x="243" y="17752"/>
                      <a:pt x="0" y="18876"/>
                      <a:pt x="608" y="19393"/>
                    </a:cubicBezTo>
                    <a:cubicBezTo>
                      <a:pt x="1094" y="19728"/>
                      <a:pt x="1702" y="19758"/>
                      <a:pt x="2189" y="19484"/>
                    </a:cubicBezTo>
                    <a:cubicBezTo>
                      <a:pt x="2675" y="19180"/>
                      <a:pt x="3101" y="18846"/>
                      <a:pt x="3465" y="18421"/>
                    </a:cubicBezTo>
                    <a:cubicBezTo>
                      <a:pt x="4590" y="17296"/>
                      <a:pt x="5867" y="16384"/>
                      <a:pt x="7295" y="15685"/>
                    </a:cubicBezTo>
                    <a:cubicBezTo>
                      <a:pt x="8937" y="14864"/>
                      <a:pt x="31277" y="2645"/>
                      <a:pt x="35776" y="1"/>
                    </a:cubicBezTo>
                    <a:cubicBezTo>
                      <a:pt x="25928" y="5502"/>
                      <a:pt x="13648" y="12007"/>
                      <a:pt x="9180" y="13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489" name="Google Shape;2489;p6"/>
          <p:cNvSpPr txBox="1"/>
          <p:nvPr>
            <p:ph type="title"/>
          </p:nvPr>
        </p:nvSpPr>
        <p:spPr>
          <a:xfrm>
            <a:off x="2084850" y="881550"/>
            <a:ext cx="4974300" cy="32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9">
    <p:spTree>
      <p:nvGrpSpPr>
        <p:cNvPr id="22502" name="Shape 2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03" name="Google Shape;22503;p51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2504" name="Google Shape;22504;p51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505" name="Google Shape;22505;p51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506" name="Google Shape;22506;p51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7" name="Google Shape;22507;p51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8" name="Google Shape;22508;p51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9" name="Google Shape;22509;p51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0" name="Google Shape;22510;p51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1" name="Google Shape;22511;p51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2" name="Google Shape;22512;p51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3" name="Google Shape;22513;p51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4" name="Google Shape;22514;p51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5" name="Google Shape;22515;p51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6" name="Google Shape;22516;p51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7" name="Google Shape;22517;p51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8" name="Google Shape;22518;p51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9" name="Google Shape;22519;p51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0" name="Google Shape;22520;p51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1" name="Google Shape;22521;p51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2" name="Google Shape;22522;p51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3" name="Google Shape;22523;p51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4" name="Google Shape;22524;p51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5" name="Google Shape;22525;p51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6" name="Google Shape;22526;p51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7" name="Google Shape;22527;p51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8" name="Google Shape;22528;p51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9" name="Google Shape;22529;p51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0" name="Google Shape;22530;p51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531" name="Google Shape;22531;p51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532" name="Google Shape;22532;p5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3" name="Google Shape;22533;p5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4" name="Google Shape;22534;p5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5" name="Google Shape;22535;p5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6" name="Google Shape;22536;p5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7" name="Google Shape;22537;p5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8" name="Google Shape;22538;p5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9" name="Google Shape;22539;p5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0" name="Google Shape;22540;p5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1" name="Google Shape;22541;p51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2" name="Google Shape;22542;p5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3" name="Google Shape;22543;p5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4" name="Google Shape;22544;p5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5" name="Google Shape;22545;p5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6" name="Google Shape;22546;p5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7" name="Google Shape;22547;p5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8" name="Google Shape;22548;p5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9" name="Google Shape;22549;p5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0" name="Google Shape;22550;p5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1" name="Google Shape;22551;p5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2" name="Google Shape;22552;p5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3" name="Google Shape;22553;p5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4" name="Google Shape;22554;p5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5" name="Google Shape;22555;p5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6" name="Google Shape;22556;p5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7" name="Google Shape;22557;p5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558" name="Google Shape;22558;p51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9" name="Google Shape;22559;p51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0" name="Google Shape;22560;p51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1" name="Google Shape;22561;p51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2" name="Google Shape;22562;p51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3" name="Google Shape;22563;p51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4" name="Google Shape;22564;p51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5" name="Google Shape;22565;p51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6" name="Google Shape;22566;p51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7" name="Google Shape;22567;p51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8" name="Google Shape;22568;p51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9" name="Google Shape;22569;p51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0" name="Google Shape;22570;p51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1" name="Google Shape;22571;p51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2" name="Google Shape;22572;p51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3" name="Google Shape;22573;p51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4" name="Google Shape;22574;p51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5" name="Google Shape;22575;p51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6" name="Google Shape;22576;p51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7" name="Google Shape;22577;p51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8" name="Google Shape;22578;p51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9" name="Google Shape;22579;p51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0" name="Google Shape;22580;p51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1" name="Google Shape;22581;p51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2" name="Google Shape;22582;p51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3" name="Google Shape;22583;p51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4" name="Google Shape;22584;p51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5" name="Google Shape;22585;p51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6" name="Google Shape;22586;p51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7" name="Google Shape;22587;p51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8" name="Google Shape;22588;p51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9" name="Google Shape;22589;p51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0" name="Google Shape;22590;p51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1" name="Google Shape;22591;p51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2" name="Google Shape;22592;p51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3" name="Google Shape;22593;p51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4" name="Google Shape;22594;p51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5" name="Google Shape;22595;p51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6" name="Google Shape;22596;p51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7" name="Google Shape;22597;p51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8" name="Google Shape;22598;p51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9" name="Google Shape;22599;p51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0" name="Google Shape;22600;p51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1" name="Google Shape;22601;p51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2" name="Google Shape;22602;p51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3" name="Google Shape;22603;p51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4" name="Google Shape;22604;p51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5" name="Google Shape;22605;p51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6" name="Google Shape;22606;p51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7" name="Google Shape;22607;p51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8" name="Google Shape;22608;p51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9" name="Google Shape;22609;p51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0" name="Google Shape;22610;p51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1" name="Google Shape;22611;p51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2" name="Google Shape;22612;p51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3" name="Google Shape;22613;p51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4" name="Google Shape;22614;p51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5" name="Google Shape;22615;p51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6" name="Google Shape;22616;p51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7" name="Google Shape;22617;p51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8" name="Google Shape;22618;p51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9" name="Google Shape;22619;p51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0" name="Google Shape;22620;p51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1" name="Google Shape;22621;p51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2" name="Google Shape;22622;p51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3" name="Google Shape;22623;p51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4" name="Google Shape;22624;p51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5" name="Google Shape;22625;p51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6" name="Google Shape;22626;p51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7" name="Google Shape;22627;p51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8" name="Google Shape;22628;p51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9" name="Google Shape;22629;p51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0" name="Google Shape;22630;p51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1" name="Google Shape;22631;p51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2" name="Google Shape;22632;p51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3" name="Google Shape;22633;p51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4" name="Google Shape;22634;p51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5" name="Google Shape;22635;p51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6" name="Google Shape;22636;p51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7" name="Google Shape;22637;p51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8" name="Google Shape;22638;p51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9" name="Google Shape;22639;p51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0" name="Google Shape;22640;p51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1" name="Google Shape;22641;p51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2" name="Google Shape;22642;p51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3" name="Google Shape;22643;p51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4" name="Google Shape;22644;p51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5" name="Google Shape;22645;p51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6" name="Google Shape;22646;p51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7" name="Google Shape;22647;p51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8" name="Google Shape;22648;p51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9" name="Google Shape;22649;p51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0" name="Google Shape;22650;p51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1" name="Google Shape;22651;p51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2" name="Google Shape;22652;p51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3" name="Google Shape;22653;p51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4" name="Google Shape;22654;p51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5" name="Google Shape;22655;p51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6" name="Google Shape;22656;p51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7" name="Google Shape;22657;p51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658" name="Google Shape;22658;p51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659" name="Google Shape;22659;p5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0" name="Google Shape;22660;p5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1" name="Google Shape;22661;p5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2" name="Google Shape;22662;p5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3" name="Google Shape;22663;p5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4" name="Google Shape;22664;p5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5" name="Google Shape;22665;p5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6" name="Google Shape;22666;p5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7" name="Google Shape;22667;p5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8" name="Google Shape;22668;p5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69" name="Google Shape;22669;p5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0" name="Google Shape;22670;p5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1" name="Google Shape;22671;p5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2" name="Google Shape;22672;p5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3" name="Google Shape;22673;p5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4" name="Google Shape;22674;p5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5" name="Google Shape;22675;p5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6" name="Google Shape;22676;p5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7" name="Google Shape;22677;p5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8" name="Google Shape;22678;p5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79" name="Google Shape;22679;p5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0" name="Google Shape;22680;p5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1" name="Google Shape;22681;p5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2" name="Google Shape;22682;p5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3" name="Google Shape;22683;p5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84" name="Google Shape;22684;p5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685" name="Google Shape;22685;p51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6" name="Google Shape;22686;p51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7" name="Google Shape;22687;p51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8" name="Google Shape;22688;p51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9" name="Google Shape;22689;p51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690" name="Google Shape;22690;p51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691" name="Google Shape;22691;p51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2" name="Google Shape;22692;p51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3" name="Google Shape;22693;p51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4" name="Google Shape;22694;p51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5" name="Google Shape;22695;p51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6" name="Google Shape;22696;p51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7" name="Google Shape;22697;p51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8" name="Google Shape;22698;p51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9" name="Google Shape;22699;p51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0" name="Google Shape;22700;p51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1" name="Google Shape;22701;p51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2" name="Google Shape;22702;p51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3" name="Google Shape;22703;p51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4" name="Google Shape;22704;p51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5" name="Google Shape;22705;p51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6" name="Google Shape;22706;p51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7" name="Google Shape;22707;p51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8" name="Google Shape;22708;p51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09" name="Google Shape;22709;p51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0" name="Google Shape;22710;p51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1" name="Google Shape;22711;p51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2" name="Google Shape;22712;p51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3" name="Google Shape;22713;p51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4" name="Google Shape;22714;p51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5" name="Google Shape;22715;p51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16" name="Google Shape;22716;p51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717" name="Google Shape;22717;p51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18" name="Google Shape;22718;p51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719" name="Google Shape;22719;p51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0" name="Google Shape;22720;p51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1" name="Google Shape;22721;p51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2" name="Google Shape;22722;p51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3" name="Google Shape;22723;p51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4" name="Google Shape;22724;p51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5" name="Google Shape;22725;p51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6" name="Google Shape;22726;p51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7" name="Google Shape;22727;p51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8" name="Google Shape;22728;p51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29" name="Google Shape;22729;p51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0" name="Google Shape;22730;p51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1" name="Google Shape;22731;p51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2" name="Google Shape;22732;p51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3" name="Google Shape;22733;p51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4" name="Google Shape;22734;p51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5" name="Google Shape;22735;p51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6" name="Google Shape;22736;p51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7" name="Google Shape;22737;p51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8" name="Google Shape;22738;p51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39" name="Google Shape;22739;p51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0" name="Google Shape;22740;p51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1" name="Google Shape;22741;p51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2" name="Google Shape;22742;p51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3" name="Google Shape;22743;p51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4" name="Google Shape;22744;p51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745" name="Google Shape;22745;p51"/>
          <p:cNvSpPr txBox="1"/>
          <p:nvPr>
            <p:ph hasCustomPrompt="1" type="title"/>
          </p:nvPr>
        </p:nvSpPr>
        <p:spPr>
          <a:xfrm>
            <a:off x="1200792" y="1525129"/>
            <a:ext cx="2895600" cy="11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746" name="Google Shape;22746;p51"/>
          <p:cNvSpPr txBox="1"/>
          <p:nvPr>
            <p:ph idx="1" type="subTitle"/>
          </p:nvPr>
        </p:nvSpPr>
        <p:spPr>
          <a:xfrm>
            <a:off x="1259600" y="3003148"/>
            <a:ext cx="2778000" cy="5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747" name="Google Shape;22747;p51"/>
          <p:cNvSpPr txBox="1"/>
          <p:nvPr>
            <p:ph idx="2" type="subTitle"/>
          </p:nvPr>
        </p:nvSpPr>
        <p:spPr>
          <a:xfrm>
            <a:off x="5106407" y="3003148"/>
            <a:ext cx="2778000" cy="5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748" name="Google Shape;22748;p51"/>
          <p:cNvSpPr txBox="1"/>
          <p:nvPr>
            <p:ph hasCustomPrompt="1" idx="3" type="title"/>
          </p:nvPr>
        </p:nvSpPr>
        <p:spPr>
          <a:xfrm>
            <a:off x="5046108" y="1525129"/>
            <a:ext cx="2898600" cy="115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2749" name="Google Shape;22749;p51"/>
          <p:cNvGrpSpPr/>
          <p:nvPr/>
        </p:nvGrpSpPr>
        <p:grpSpPr>
          <a:xfrm>
            <a:off x="238055" y="230697"/>
            <a:ext cx="1770016" cy="1303280"/>
            <a:chOff x="238055" y="230697"/>
            <a:chExt cx="1770016" cy="1303280"/>
          </a:xfrm>
        </p:grpSpPr>
        <p:sp>
          <p:nvSpPr>
            <p:cNvPr id="22750" name="Google Shape;22750;p51"/>
            <p:cNvSpPr/>
            <p:nvPr/>
          </p:nvSpPr>
          <p:spPr>
            <a:xfrm flipH="1">
              <a:off x="866530" y="385197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1" name="Google Shape;22751;p51"/>
            <p:cNvSpPr/>
            <p:nvPr/>
          </p:nvSpPr>
          <p:spPr>
            <a:xfrm flipH="1">
              <a:off x="494988" y="290917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2" name="Google Shape;22752;p51"/>
            <p:cNvSpPr/>
            <p:nvPr/>
          </p:nvSpPr>
          <p:spPr>
            <a:xfrm flipH="1">
              <a:off x="1259611" y="230697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3" name="Google Shape;22753;p51"/>
            <p:cNvSpPr/>
            <p:nvPr/>
          </p:nvSpPr>
          <p:spPr>
            <a:xfrm flipH="1">
              <a:off x="499599" y="769255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4" name="Google Shape;22754;p51"/>
            <p:cNvSpPr/>
            <p:nvPr/>
          </p:nvSpPr>
          <p:spPr>
            <a:xfrm flipH="1">
              <a:off x="1511636" y="385209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5" name="Google Shape;22755;p51"/>
            <p:cNvSpPr/>
            <p:nvPr/>
          </p:nvSpPr>
          <p:spPr>
            <a:xfrm flipH="1">
              <a:off x="298113" y="1053817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6" name="Google Shape;22756;p51"/>
            <p:cNvSpPr/>
            <p:nvPr/>
          </p:nvSpPr>
          <p:spPr>
            <a:xfrm flipH="1">
              <a:off x="238055" y="5093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7" name="Google Shape;22757;p51"/>
            <p:cNvSpPr/>
            <p:nvPr/>
          </p:nvSpPr>
          <p:spPr>
            <a:xfrm flipH="1">
              <a:off x="1938788" y="23987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8" name="Google Shape;22758;p51"/>
            <p:cNvSpPr/>
            <p:nvPr/>
          </p:nvSpPr>
          <p:spPr>
            <a:xfrm flipH="1">
              <a:off x="435061" y="14737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8">
    <p:spTree>
      <p:nvGrpSpPr>
        <p:cNvPr id="22759" name="Shape 2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60" name="Google Shape;22760;p52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2761" name="Google Shape;22761;p52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62" name="Google Shape;22762;p52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2763" name="Google Shape;22763;p52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4" name="Google Shape;22764;p52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5" name="Google Shape;22765;p52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6" name="Google Shape;22766;p52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7" name="Google Shape;22767;p52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8" name="Google Shape;22768;p52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9" name="Google Shape;22769;p52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0" name="Google Shape;22770;p52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1" name="Google Shape;22771;p52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2" name="Google Shape;22772;p52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3" name="Google Shape;22773;p52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4" name="Google Shape;22774;p52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5" name="Google Shape;22775;p52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6" name="Google Shape;22776;p52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7" name="Google Shape;22777;p52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8" name="Google Shape;22778;p52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9" name="Google Shape;22779;p52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0" name="Google Shape;22780;p52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1" name="Google Shape;22781;p52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2" name="Google Shape;22782;p52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3" name="Google Shape;22783;p52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4" name="Google Shape;22784;p52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5" name="Google Shape;22785;p52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6" name="Google Shape;22786;p52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87" name="Google Shape;22787;p52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788" name="Google Shape;22788;p52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2789" name="Google Shape;22789;p5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0" name="Google Shape;22790;p5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1" name="Google Shape;22791;p5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2" name="Google Shape;22792;p5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3" name="Google Shape;22793;p5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4" name="Google Shape;22794;p5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5" name="Google Shape;22795;p5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6" name="Google Shape;22796;p5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7" name="Google Shape;22797;p5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8" name="Google Shape;22798;p52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99" name="Google Shape;22799;p5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0" name="Google Shape;22800;p5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1" name="Google Shape;22801;p5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2" name="Google Shape;22802;p5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3" name="Google Shape;22803;p5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4" name="Google Shape;22804;p5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5" name="Google Shape;22805;p5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6" name="Google Shape;22806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7" name="Google Shape;22807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8" name="Google Shape;22808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09" name="Google Shape;22809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0" name="Google Shape;22810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1" name="Google Shape;22811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2" name="Google Shape;22812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3" name="Google Shape;22813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14" name="Google Shape;22814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815" name="Google Shape;22815;p52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6" name="Google Shape;22816;p52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7" name="Google Shape;22817;p52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8" name="Google Shape;22818;p52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9" name="Google Shape;22819;p52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0" name="Google Shape;22820;p52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1" name="Google Shape;22821;p52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2" name="Google Shape;22822;p52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3" name="Google Shape;22823;p52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4" name="Google Shape;22824;p52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5" name="Google Shape;22825;p52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6" name="Google Shape;22826;p52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7" name="Google Shape;22827;p52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8" name="Google Shape;22828;p52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9" name="Google Shape;22829;p52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0" name="Google Shape;22830;p52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1" name="Google Shape;22831;p52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2" name="Google Shape;22832;p52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3" name="Google Shape;22833;p52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4" name="Google Shape;22834;p52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5" name="Google Shape;22835;p52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6" name="Google Shape;22836;p52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7" name="Google Shape;22837;p52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8" name="Google Shape;22838;p52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9" name="Google Shape;22839;p52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0" name="Google Shape;22840;p52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1" name="Google Shape;22841;p52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2" name="Google Shape;22842;p52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3" name="Google Shape;22843;p52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4" name="Google Shape;22844;p52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5" name="Google Shape;22845;p52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6" name="Google Shape;22846;p52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7" name="Google Shape;22847;p52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8" name="Google Shape;22848;p52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9" name="Google Shape;22849;p52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0" name="Google Shape;22850;p52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1" name="Google Shape;22851;p52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2" name="Google Shape;22852;p52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3" name="Google Shape;22853;p52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4" name="Google Shape;22854;p52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5" name="Google Shape;22855;p52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6" name="Google Shape;22856;p52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7" name="Google Shape;22857;p52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8" name="Google Shape;22858;p52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9" name="Google Shape;22859;p52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0" name="Google Shape;22860;p52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1" name="Google Shape;22861;p52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2" name="Google Shape;22862;p52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3" name="Google Shape;22863;p52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4" name="Google Shape;22864;p52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5" name="Google Shape;22865;p52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6" name="Google Shape;22866;p52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7" name="Google Shape;22867;p52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8" name="Google Shape;22868;p52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9" name="Google Shape;22869;p52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0" name="Google Shape;22870;p52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1" name="Google Shape;22871;p52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2" name="Google Shape;22872;p52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3" name="Google Shape;22873;p52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4" name="Google Shape;22874;p52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5" name="Google Shape;22875;p52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6" name="Google Shape;22876;p52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7" name="Google Shape;22877;p52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8" name="Google Shape;22878;p52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9" name="Google Shape;22879;p52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0" name="Google Shape;22880;p52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1" name="Google Shape;22881;p52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2" name="Google Shape;22882;p52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3" name="Google Shape;22883;p52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4" name="Google Shape;22884;p52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5" name="Google Shape;22885;p52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6" name="Google Shape;22886;p52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7" name="Google Shape;22887;p52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8" name="Google Shape;22888;p52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9" name="Google Shape;22889;p52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0" name="Google Shape;22890;p52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1" name="Google Shape;22891;p52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2" name="Google Shape;22892;p52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3" name="Google Shape;22893;p52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4" name="Google Shape;22894;p52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5" name="Google Shape;22895;p52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6" name="Google Shape;22896;p52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7" name="Google Shape;22897;p52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8" name="Google Shape;22898;p52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9" name="Google Shape;22899;p52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0" name="Google Shape;22900;p52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1" name="Google Shape;22901;p52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2" name="Google Shape;22902;p52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3" name="Google Shape;22903;p52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4" name="Google Shape;22904;p52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5" name="Google Shape;22905;p52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6" name="Google Shape;22906;p52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7" name="Google Shape;22907;p52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8" name="Google Shape;22908;p52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9" name="Google Shape;22909;p52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0" name="Google Shape;22910;p52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1" name="Google Shape;22911;p52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2" name="Google Shape;22912;p52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3" name="Google Shape;22913;p52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4" name="Google Shape;22914;p52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915" name="Google Shape;22915;p52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2916" name="Google Shape;22916;p5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7" name="Google Shape;22917;p5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8" name="Google Shape;22918;p5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19" name="Google Shape;22919;p5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0" name="Google Shape;22920;p5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1" name="Google Shape;22921;p5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2" name="Google Shape;22922;p5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3" name="Google Shape;22923;p5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4" name="Google Shape;22924;p5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5" name="Google Shape;22925;p5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6" name="Google Shape;22926;p5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7" name="Google Shape;22927;p5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8" name="Google Shape;22928;p5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29" name="Google Shape;22929;p5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0" name="Google Shape;22930;p5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1" name="Google Shape;22931;p5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2" name="Google Shape;22932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3" name="Google Shape;22933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4" name="Google Shape;22934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5" name="Google Shape;22935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6" name="Google Shape;22936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7" name="Google Shape;22937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8" name="Google Shape;22938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9" name="Google Shape;22939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0" name="Google Shape;22940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1" name="Google Shape;22941;p5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42" name="Google Shape;22942;p52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3" name="Google Shape;22943;p52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4" name="Google Shape;22944;p52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5" name="Google Shape;22945;p52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6" name="Google Shape;22946;p52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947" name="Google Shape;22947;p52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2948" name="Google Shape;22948;p52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9" name="Google Shape;22949;p52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0" name="Google Shape;22950;p52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1" name="Google Shape;22951;p52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2" name="Google Shape;22952;p52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3" name="Google Shape;22953;p52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4" name="Google Shape;22954;p52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5" name="Google Shape;22955;p52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6" name="Google Shape;22956;p52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7" name="Google Shape;22957;p52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8" name="Google Shape;22958;p52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9" name="Google Shape;22959;p52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0" name="Google Shape;22960;p52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1" name="Google Shape;22961;p52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2" name="Google Shape;22962;p52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3" name="Google Shape;22963;p52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4" name="Google Shape;22964;p52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5" name="Google Shape;22965;p52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6" name="Google Shape;22966;p52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7" name="Google Shape;22967;p52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8" name="Google Shape;22968;p52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9" name="Google Shape;22969;p52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0" name="Google Shape;22970;p52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1" name="Google Shape;22971;p52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2" name="Google Shape;22972;p52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3" name="Google Shape;22973;p52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74" name="Google Shape;22974;p52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975" name="Google Shape;22975;p52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2976" name="Google Shape;22976;p52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7" name="Google Shape;22977;p52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8" name="Google Shape;22978;p52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9" name="Google Shape;22979;p52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0" name="Google Shape;22980;p52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1" name="Google Shape;22981;p52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2" name="Google Shape;22982;p52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3" name="Google Shape;22983;p52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4" name="Google Shape;22984;p52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5" name="Google Shape;22985;p52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6" name="Google Shape;22986;p52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7" name="Google Shape;22987;p52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8" name="Google Shape;22988;p52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89" name="Google Shape;22989;p52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0" name="Google Shape;22990;p52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1" name="Google Shape;22991;p52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2" name="Google Shape;22992;p52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3" name="Google Shape;22993;p52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4" name="Google Shape;22994;p52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5" name="Google Shape;22995;p52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6" name="Google Shape;22996;p52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7" name="Google Shape;22997;p52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8" name="Google Shape;22998;p52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99" name="Google Shape;22999;p52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0" name="Google Shape;23000;p52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01" name="Google Shape;23001;p52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002" name="Google Shape;23002;p52"/>
          <p:cNvSpPr txBox="1"/>
          <p:nvPr>
            <p:ph type="title"/>
          </p:nvPr>
        </p:nvSpPr>
        <p:spPr>
          <a:xfrm>
            <a:off x="1618700" y="2961536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003" name="Google Shape;23003;p52"/>
          <p:cNvSpPr txBox="1"/>
          <p:nvPr>
            <p:ph idx="1" type="subTitle"/>
          </p:nvPr>
        </p:nvSpPr>
        <p:spPr>
          <a:xfrm>
            <a:off x="1618700" y="3514842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004" name="Google Shape;23004;p52"/>
          <p:cNvSpPr txBox="1"/>
          <p:nvPr>
            <p:ph hasCustomPrompt="1" idx="2" type="title"/>
          </p:nvPr>
        </p:nvSpPr>
        <p:spPr>
          <a:xfrm>
            <a:off x="16187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3005" name="Google Shape;23005;p52"/>
          <p:cNvGrpSpPr/>
          <p:nvPr/>
        </p:nvGrpSpPr>
        <p:grpSpPr>
          <a:xfrm>
            <a:off x="-618038" y="-421926"/>
            <a:ext cx="10738457" cy="6364714"/>
            <a:chOff x="-618038" y="-421926"/>
            <a:chExt cx="10738457" cy="6364714"/>
          </a:xfrm>
        </p:grpSpPr>
        <p:grpSp>
          <p:nvGrpSpPr>
            <p:cNvPr id="23006" name="Google Shape;23006;p52"/>
            <p:cNvGrpSpPr/>
            <p:nvPr/>
          </p:nvGrpSpPr>
          <p:grpSpPr>
            <a:xfrm>
              <a:off x="-618038" y="-421926"/>
              <a:ext cx="10738457" cy="6364714"/>
              <a:chOff x="-618038" y="-421926"/>
              <a:chExt cx="10738457" cy="6364714"/>
            </a:xfrm>
          </p:grpSpPr>
          <p:grpSp>
            <p:nvGrpSpPr>
              <p:cNvPr id="23007" name="Google Shape;23007;p52"/>
              <p:cNvGrpSpPr/>
              <p:nvPr/>
            </p:nvGrpSpPr>
            <p:grpSpPr>
              <a:xfrm>
                <a:off x="5342980" y="169321"/>
                <a:ext cx="4777438" cy="5773467"/>
                <a:chOff x="5342980" y="169321"/>
                <a:chExt cx="4777438" cy="5773467"/>
              </a:xfrm>
            </p:grpSpPr>
            <p:grpSp>
              <p:nvGrpSpPr>
                <p:cNvPr id="23008" name="Google Shape;23008;p52"/>
                <p:cNvGrpSpPr/>
                <p:nvPr/>
              </p:nvGrpSpPr>
              <p:grpSpPr>
                <a:xfrm>
                  <a:off x="5342980" y="2561131"/>
                  <a:ext cx="3801027" cy="2582373"/>
                  <a:chOff x="-127795" y="2341431"/>
                  <a:chExt cx="3801027" cy="2582373"/>
                </a:xfrm>
              </p:grpSpPr>
              <p:grpSp>
                <p:nvGrpSpPr>
                  <p:cNvPr id="23009" name="Google Shape;23009;p52"/>
                  <p:cNvGrpSpPr/>
                  <p:nvPr/>
                </p:nvGrpSpPr>
                <p:grpSpPr>
                  <a:xfrm flipH="1" rot="344637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23010" name="Google Shape;23010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011" name="Google Shape;2301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2" name="Google Shape;2301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3" name="Google Shape;2301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4" name="Google Shape;2301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5" name="Google Shape;2301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6" name="Google Shape;2301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7" name="Google Shape;2301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8" name="Google Shape;2301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19" name="Google Shape;2301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0" name="Google Shape;2302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1" name="Google Shape;2302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2" name="Google Shape;2302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3" name="Google Shape;2302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4" name="Google Shape;2302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025" name="Google Shape;23025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026" name="Google Shape;2302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7" name="Google Shape;2302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8" name="Google Shape;2302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29" name="Google Shape;2302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0" name="Google Shape;2303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1" name="Google Shape;2303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2" name="Google Shape;2303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3" name="Google Shape;2303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4" name="Google Shape;2303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5" name="Google Shape;2303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6" name="Google Shape;2303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7" name="Google Shape;2303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8" name="Google Shape;2303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39" name="Google Shape;2303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040" name="Google Shape;23040;p52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041" name="Google Shape;2304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2" name="Google Shape;2304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3" name="Google Shape;2304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4" name="Google Shape;2304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5" name="Google Shape;2304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6" name="Google Shape;2304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7" name="Google Shape;2304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8" name="Google Shape;2304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49" name="Google Shape;2304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0" name="Google Shape;2305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1" name="Google Shape;2305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2" name="Google Shape;2305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3" name="Google Shape;2305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4" name="Google Shape;2305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grpSp>
                <p:nvGrpSpPr>
                  <p:cNvPr id="23055" name="Google Shape;23055;p52"/>
                  <p:cNvGrpSpPr/>
                  <p:nvPr/>
                </p:nvGrpSpPr>
                <p:grpSpPr>
                  <a:xfrm flipH="1" rot="-3764223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23056" name="Google Shape;23056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057" name="Google Shape;23057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8" name="Google Shape;23058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59" name="Google Shape;23059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0" name="Google Shape;23060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1" name="Google Shape;23061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2" name="Google Shape;23062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3" name="Google Shape;23063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4" name="Google Shape;23064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5" name="Google Shape;23065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6" name="Google Shape;23066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7" name="Google Shape;23067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8" name="Google Shape;23068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69" name="Google Shape;23069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0" name="Google Shape;23070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071" name="Google Shape;23071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072" name="Google Shape;23072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3" name="Google Shape;23073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4" name="Google Shape;23074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5" name="Google Shape;23075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6" name="Google Shape;23076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7" name="Google Shape;23077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8" name="Google Shape;23078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79" name="Google Shape;23079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0" name="Google Shape;23080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1" name="Google Shape;23081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2" name="Google Shape;23082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3" name="Google Shape;23083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4" name="Google Shape;23084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5" name="Google Shape;23085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086" name="Google Shape;23086;p52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087" name="Google Shape;23087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8" name="Google Shape;23088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89" name="Google Shape;23089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0" name="Google Shape;23090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1" name="Google Shape;23091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2" name="Google Shape;23092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3" name="Google Shape;23093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4" name="Google Shape;23094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5" name="Google Shape;23095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6" name="Google Shape;23096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7" name="Google Shape;23097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8" name="Google Shape;23098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099" name="Google Shape;23099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00" name="Google Shape;23100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23101" name="Google Shape;23101;p52"/>
                <p:cNvGrpSpPr/>
                <p:nvPr/>
              </p:nvGrpSpPr>
              <p:grpSpPr>
                <a:xfrm flipH="1" rot="3457561">
                  <a:off x="6435522" y="1587902"/>
                  <a:ext cx="1699017" cy="2145040"/>
                  <a:chOff x="146217" y="2712579"/>
                  <a:chExt cx="1552966" cy="1960401"/>
                </a:xfrm>
              </p:grpSpPr>
              <p:grpSp>
                <p:nvGrpSpPr>
                  <p:cNvPr id="23102" name="Google Shape;23102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103" name="Google Shape;2310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4" name="Google Shape;2310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5" name="Google Shape;2310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6" name="Google Shape;2310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7" name="Google Shape;2310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8" name="Google Shape;2310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09" name="Google Shape;2310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0" name="Google Shape;2311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1" name="Google Shape;2311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2" name="Google Shape;2311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3" name="Google Shape;2311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4" name="Google Shape;2311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5" name="Google Shape;2311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6" name="Google Shape;2311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117" name="Google Shape;23117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118" name="Google Shape;2311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19" name="Google Shape;2311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0" name="Google Shape;2312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1" name="Google Shape;2312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2" name="Google Shape;2312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3" name="Google Shape;2312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4" name="Google Shape;2312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5" name="Google Shape;2312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6" name="Google Shape;2312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7" name="Google Shape;2312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8" name="Google Shape;2312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29" name="Google Shape;2312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0" name="Google Shape;2313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1" name="Google Shape;2313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132" name="Google Shape;23132;p5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133" name="Google Shape;2313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4" name="Google Shape;2313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5" name="Google Shape;2313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6" name="Google Shape;2313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7" name="Google Shape;2313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8" name="Google Shape;2313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39" name="Google Shape;2313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0" name="Google Shape;2314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1" name="Google Shape;2314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2" name="Google Shape;2314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3" name="Google Shape;2314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4" name="Google Shape;2314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5" name="Google Shape;2314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146" name="Google Shape;2314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3147" name="Google Shape;23147;p52"/>
                <p:cNvGrpSpPr/>
                <p:nvPr/>
              </p:nvGrpSpPr>
              <p:grpSpPr>
                <a:xfrm rot="9900040">
                  <a:off x="5786427" y="2912630"/>
                  <a:ext cx="3800913" cy="2582296"/>
                  <a:chOff x="-127795" y="2341431"/>
                  <a:chExt cx="3801027" cy="2582373"/>
                </a:xfrm>
              </p:grpSpPr>
              <p:grpSp>
                <p:nvGrpSpPr>
                  <p:cNvPr id="23148" name="Google Shape;23148;p52"/>
                  <p:cNvGrpSpPr/>
                  <p:nvPr/>
                </p:nvGrpSpPr>
                <p:grpSpPr>
                  <a:xfrm flipH="1" rot="344637">
                    <a:off x="1871076" y="2421072"/>
                    <a:ext cx="1699089" cy="2145056"/>
                    <a:chOff x="146217" y="2712579"/>
                    <a:chExt cx="1552966" cy="1960401"/>
                  </a:xfrm>
                </p:grpSpPr>
                <p:grpSp>
                  <p:nvGrpSpPr>
                    <p:cNvPr id="23149" name="Google Shape;23149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150" name="Google Shape;23150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1" name="Google Shape;23151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2" name="Google Shape;23152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3" name="Google Shape;23153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4" name="Google Shape;23154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5" name="Google Shape;23155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6" name="Google Shape;23156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7" name="Google Shape;23157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8" name="Google Shape;23158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59" name="Google Shape;23159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0" name="Google Shape;23160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1" name="Google Shape;23161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2" name="Google Shape;23162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3" name="Google Shape;23163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164" name="Google Shape;23164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165" name="Google Shape;23165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6" name="Google Shape;23166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7" name="Google Shape;23167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8" name="Google Shape;23168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69" name="Google Shape;23169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0" name="Google Shape;23170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1" name="Google Shape;23171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2" name="Google Shape;23172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3" name="Google Shape;23173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4" name="Google Shape;23174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5" name="Google Shape;23175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6" name="Google Shape;23176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7" name="Google Shape;23177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78" name="Google Shape;23178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179" name="Google Shape;23179;p52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180" name="Google Shape;23180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1" name="Google Shape;23181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2" name="Google Shape;23182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3" name="Google Shape;23183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4" name="Google Shape;23184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5" name="Google Shape;23185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6" name="Google Shape;23186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7" name="Google Shape;23187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8" name="Google Shape;23188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89" name="Google Shape;23189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0" name="Google Shape;23190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1" name="Google Shape;23191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2" name="Google Shape;23192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3" name="Google Shape;23193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grpSp>
                <p:nvGrpSpPr>
                  <p:cNvPr id="23194" name="Google Shape;23194;p52"/>
                  <p:cNvGrpSpPr/>
                  <p:nvPr/>
                </p:nvGrpSpPr>
                <p:grpSpPr>
                  <a:xfrm flipH="1" rot="-3764223">
                    <a:off x="365235" y="2604752"/>
                    <a:ext cx="1699169" cy="2145136"/>
                    <a:chOff x="146217" y="2712579"/>
                    <a:chExt cx="1552966" cy="1960401"/>
                  </a:xfrm>
                </p:grpSpPr>
                <p:grpSp>
                  <p:nvGrpSpPr>
                    <p:cNvPr id="23195" name="Google Shape;23195;p52"/>
                    <p:cNvGrpSpPr/>
                    <p:nvPr/>
                  </p:nvGrpSpPr>
                  <p:grpSpPr>
                    <a:xfrm>
                      <a:off x="146217" y="2712579"/>
                      <a:ext cx="1134008" cy="607901"/>
                      <a:chOff x="5206900" y="826150"/>
                      <a:chExt cx="599275" cy="321250"/>
                    </a:xfrm>
                  </p:grpSpPr>
                  <p:sp>
                    <p:nvSpPr>
                      <p:cNvPr id="23196" name="Google Shape;2319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7" name="Google Shape;2319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8" name="Google Shape;2319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199" name="Google Shape;2319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0" name="Google Shape;2320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1" name="Google Shape;2320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2" name="Google Shape;2320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3" name="Google Shape;2320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4" name="Google Shape;2320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5" name="Google Shape;2320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6" name="Google Shape;2320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7" name="Google Shape;2320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8" name="Google Shape;2320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09" name="Google Shape;2320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210" name="Google Shape;23210;p52"/>
                    <p:cNvGrpSpPr/>
                    <p:nvPr/>
                  </p:nvGrpSpPr>
                  <p:grpSpPr>
                    <a:xfrm rot="-9256633">
                      <a:off x="489429" y="3110262"/>
                      <a:ext cx="1134020" cy="607908"/>
                      <a:chOff x="5206900" y="826150"/>
                      <a:chExt cx="599275" cy="321250"/>
                    </a:xfrm>
                  </p:grpSpPr>
                  <p:sp>
                    <p:nvSpPr>
                      <p:cNvPr id="23211" name="Google Shape;23211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2" name="Google Shape;23212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3" name="Google Shape;23213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4" name="Google Shape;23214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5" name="Google Shape;23215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6" name="Google Shape;23216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7" name="Google Shape;23217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8" name="Google Shape;23218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19" name="Google Shape;23219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0" name="Google Shape;23220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1" name="Google Shape;23221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2" name="Google Shape;23222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3" name="Google Shape;23223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4" name="Google Shape;23224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  <p:grpSp>
                  <p:nvGrpSpPr>
                    <p:cNvPr id="23225" name="Google Shape;23225;p52"/>
                    <p:cNvGrpSpPr/>
                    <p:nvPr/>
                  </p:nvGrpSpPr>
                  <p:grpSpPr>
                    <a:xfrm flipH="1" rot="7120513">
                      <a:off x="538618" y="3725726"/>
                      <a:ext cx="1133997" cy="607895"/>
                      <a:chOff x="5206900" y="826150"/>
                      <a:chExt cx="599275" cy="321250"/>
                    </a:xfrm>
                  </p:grpSpPr>
                  <p:sp>
                    <p:nvSpPr>
                      <p:cNvPr id="23226" name="Google Shape;23226;p52"/>
                      <p:cNvSpPr/>
                      <p:nvPr/>
                    </p:nvSpPr>
                    <p:spPr>
                      <a:xfrm>
                        <a:off x="5206900" y="828950"/>
                        <a:ext cx="25225" cy="25625"/>
                      </a:xfrm>
                      <a:custGeom>
                        <a:rect b="b" l="l" r="r" t="t"/>
                        <a:pathLst>
                          <a:path extrusionOk="0" h="1025" w="1009">
                            <a:moveTo>
                              <a:pt x="1008" y="448"/>
                            </a:moveTo>
                            <a:cubicBezTo>
                              <a:pt x="1008" y="832"/>
                              <a:pt x="544" y="1024"/>
                              <a:pt x="272" y="752"/>
                            </a:cubicBezTo>
                            <a:cubicBezTo>
                              <a:pt x="0" y="480"/>
                              <a:pt x="192" y="0"/>
                              <a:pt x="576" y="0"/>
                            </a:cubicBezTo>
                            <a:cubicBezTo>
                              <a:pt x="816" y="0"/>
                              <a:pt x="1008" y="208"/>
                              <a:pt x="1008" y="44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7" name="Google Shape;23227;p52"/>
                      <p:cNvSpPr/>
                      <p:nvPr/>
                    </p:nvSpPr>
                    <p:spPr>
                      <a:xfrm>
                        <a:off x="5468125" y="1067750"/>
                        <a:ext cx="25625" cy="25225"/>
                      </a:xfrm>
                      <a:custGeom>
                        <a:rect b="b" l="l" r="r" t="t"/>
                        <a:pathLst>
                          <a:path extrusionOk="0" h="1009" w="1025">
                            <a:moveTo>
                              <a:pt x="1024" y="433"/>
                            </a:moveTo>
                            <a:cubicBezTo>
                              <a:pt x="1024" y="817"/>
                              <a:pt x="560" y="1009"/>
                              <a:pt x="288" y="737"/>
                            </a:cubicBezTo>
                            <a:cubicBezTo>
                              <a:pt x="0" y="465"/>
                              <a:pt x="208" y="1"/>
                              <a:pt x="592" y="1"/>
                            </a:cubicBezTo>
                            <a:cubicBezTo>
                              <a:pt x="832" y="1"/>
                              <a:pt x="1024" y="193"/>
                              <a:pt x="1024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8" name="Google Shape;23228;p52"/>
                      <p:cNvSpPr/>
                      <p:nvPr/>
                    </p:nvSpPr>
                    <p:spPr>
                      <a:xfrm>
                        <a:off x="5679325" y="1085750"/>
                        <a:ext cx="25625" cy="25650"/>
                      </a:xfrm>
                      <a:custGeom>
                        <a:rect b="b" l="l" r="r" t="t"/>
                        <a:pathLst>
                          <a:path extrusionOk="0" h="1026" w="1025">
                            <a:moveTo>
                              <a:pt x="1025" y="433"/>
                            </a:moveTo>
                            <a:cubicBezTo>
                              <a:pt x="1025" y="833"/>
                              <a:pt x="545" y="1025"/>
                              <a:pt x="273" y="753"/>
                            </a:cubicBezTo>
                            <a:cubicBezTo>
                              <a:pt x="1" y="481"/>
                              <a:pt x="193" y="1"/>
                              <a:pt x="577" y="1"/>
                            </a:cubicBezTo>
                            <a:cubicBezTo>
                              <a:pt x="817" y="1"/>
                              <a:pt x="1025" y="193"/>
                              <a:pt x="1025" y="43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29" name="Google Shape;23229;p52"/>
                      <p:cNvSpPr/>
                      <p:nvPr/>
                    </p:nvSpPr>
                    <p:spPr>
                      <a:xfrm>
                        <a:off x="5318900" y="877350"/>
                        <a:ext cx="4425" cy="4425"/>
                      </a:xfrm>
                      <a:custGeom>
                        <a:rect b="b" l="l" r="r" t="t"/>
                        <a:pathLst>
                          <a:path extrusionOk="0" h="177" w="177">
                            <a:moveTo>
                              <a:pt x="177" y="80"/>
                            </a:moveTo>
                            <a:cubicBezTo>
                              <a:pt x="177" y="128"/>
                              <a:pt x="145" y="176"/>
                              <a:pt x="97" y="176"/>
                            </a:cubicBezTo>
                            <a:cubicBezTo>
                              <a:pt x="49" y="176"/>
                              <a:pt x="1" y="128"/>
                              <a:pt x="1" y="80"/>
                            </a:cubicBezTo>
                            <a:cubicBezTo>
                              <a:pt x="1" y="32"/>
                              <a:pt x="49" y="0"/>
                              <a:pt x="97" y="0"/>
                            </a:cubicBezTo>
                            <a:cubicBezTo>
                              <a:pt x="145" y="0"/>
                              <a:pt x="177" y="32"/>
                              <a:pt x="177" y="80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0" name="Google Shape;23230;p52"/>
                      <p:cNvSpPr/>
                      <p:nvPr/>
                    </p:nvSpPr>
                    <p:spPr>
                      <a:xfrm>
                        <a:off x="5749725" y="10213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1" y="97"/>
                            </a:moveTo>
                            <a:cubicBezTo>
                              <a:pt x="241" y="241"/>
                              <a:pt x="1" y="1"/>
                              <a:pt x="145" y="1"/>
                            </a:cubicBezTo>
                            <a:cubicBezTo>
                              <a:pt x="193" y="1"/>
                              <a:pt x="225" y="49"/>
                              <a:pt x="241" y="97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1" name="Google Shape;23231;p52"/>
                      <p:cNvSpPr/>
                      <p:nvPr/>
                    </p:nvSpPr>
                    <p:spPr>
                      <a:xfrm>
                        <a:off x="5527725" y="874950"/>
                        <a:ext cx="6025" cy="6025"/>
                      </a:xfrm>
                      <a:custGeom>
                        <a:rect b="b" l="l" r="r" t="t"/>
                        <a:pathLst>
                          <a:path extrusionOk="0" h="241" w="241">
                            <a:moveTo>
                              <a:pt x="240" y="96"/>
                            </a:moveTo>
                            <a:cubicBezTo>
                              <a:pt x="240" y="240"/>
                              <a:pt x="0" y="0"/>
                              <a:pt x="144" y="0"/>
                            </a:cubicBezTo>
                            <a:cubicBezTo>
                              <a:pt x="192" y="0"/>
                              <a:pt x="240" y="48"/>
                              <a:pt x="240" y="96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2" name="Google Shape;23232;p52"/>
                      <p:cNvSpPr/>
                      <p:nvPr/>
                    </p:nvSpPr>
                    <p:spPr>
                      <a:xfrm>
                        <a:off x="5418900" y="861350"/>
                        <a:ext cx="6025" cy="5625"/>
                      </a:xfrm>
                      <a:custGeom>
                        <a:rect b="b" l="l" r="r" t="t"/>
                        <a:pathLst>
                          <a:path extrusionOk="0" h="225" w="241">
                            <a:moveTo>
                              <a:pt x="241" y="64"/>
                            </a:moveTo>
                            <a:cubicBezTo>
                              <a:pt x="241" y="112"/>
                              <a:pt x="225" y="160"/>
                              <a:pt x="177" y="176"/>
                            </a:cubicBezTo>
                            <a:cubicBezTo>
                              <a:pt x="49" y="224"/>
                              <a:pt x="1" y="32"/>
                              <a:pt x="129" y="16"/>
                            </a:cubicBezTo>
                            <a:cubicBezTo>
                              <a:pt x="177" y="0"/>
                              <a:pt x="225" y="16"/>
                              <a:pt x="241" y="64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3" name="Google Shape;23233;p52"/>
                      <p:cNvSpPr/>
                      <p:nvPr/>
                    </p:nvSpPr>
                    <p:spPr>
                      <a:xfrm>
                        <a:off x="5634925" y="98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1" y="209"/>
                            </a:moveTo>
                            <a:cubicBezTo>
                              <a:pt x="481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97" y="1"/>
                              <a:pt x="273" y="1"/>
                            </a:cubicBezTo>
                            <a:cubicBezTo>
                              <a:pt x="385" y="1"/>
                              <a:pt x="481" y="97"/>
                              <a:pt x="481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4" name="Google Shape;23234;p52"/>
                      <p:cNvSpPr/>
                      <p:nvPr/>
                    </p:nvSpPr>
                    <p:spPr>
                      <a:xfrm>
                        <a:off x="5717725" y="1135775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2"/>
                            </a:moveTo>
                            <a:cubicBezTo>
                              <a:pt x="465" y="368"/>
                              <a:pt x="257" y="464"/>
                              <a:pt x="129" y="336"/>
                            </a:cubicBezTo>
                            <a:cubicBezTo>
                              <a:pt x="1" y="208"/>
                              <a:pt x="81" y="0"/>
                              <a:pt x="273" y="0"/>
                            </a:cubicBezTo>
                            <a:cubicBezTo>
                              <a:pt x="385" y="0"/>
                              <a:pt x="465" y="80"/>
                              <a:pt x="465" y="192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5" name="Google Shape;23235;p52"/>
                      <p:cNvSpPr/>
                      <p:nvPr/>
                    </p:nvSpPr>
                    <p:spPr>
                      <a:xfrm>
                        <a:off x="5316900" y="997350"/>
                        <a:ext cx="11625" cy="12025"/>
                      </a:xfrm>
                      <a:custGeom>
                        <a:rect b="b" l="l" r="r" t="t"/>
                        <a:pathLst>
                          <a:path extrusionOk="0" h="481" w="465">
                            <a:moveTo>
                              <a:pt x="465" y="209"/>
                            </a:moveTo>
                            <a:cubicBezTo>
                              <a:pt x="465" y="385"/>
                              <a:pt x="257" y="481"/>
                              <a:pt x="129" y="353"/>
                            </a:cubicBezTo>
                            <a:cubicBezTo>
                              <a:pt x="1" y="225"/>
                              <a:pt x="81" y="1"/>
                              <a:pt x="273" y="1"/>
                            </a:cubicBezTo>
                            <a:cubicBezTo>
                              <a:pt x="369" y="1"/>
                              <a:pt x="465" y="97"/>
                              <a:pt x="465" y="209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6" name="Google Shape;23236;p52"/>
                      <p:cNvSpPr/>
                      <p:nvPr/>
                    </p:nvSpPr>
                    <p:spPr>
                      <a:xfrm>
                        <a:off x="5331700" y="1124575"/>
                        <a:ext cx="12025" cy="11625"/>
                      </a:xfrm>
                      <a:custGeom>
                        <a:rect b="b" l="l" r="r" t="t"/>
                        <a:pathLst>
                          <a:path extrusionOk="0" h="465" w="481">
                            <a:moveTo>
                              <a:pt x="481" y="208"/>
                            </a:moveTo>
                            <a:cubicBezTo>
                              <a:pt x="481" y="384"/>
                              <a:pt x="257" y="464"/>
                              <a:pt x="129" y="352"/>
                            </a:cubicBezTo>
                            <a:cubicBezTo>
                              <a:pt x="1" y="224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81" y="96"/>
                              <a:pt x="481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7" name="Google Shape;23237;p52"/>
                      <p:cNvSpPr/>
                      <p:nvPr/>
                    </p:nvSpPr>
                    <p:spPr>
                      <a:xfrm>
                        <a:off x="5794150" y="906150"/>
                        <a:ext cx="12025" cy="12025"/>
                      </a:xfrm>
                      <a:custGeom>
                        <a:rect b="b" l="l" r="r" t="t"/>
                        <a:pathLst>
                          <a:path extrusionOk="0" h="481" w="481">
                            <a:moveTo>
                              <a:pt x="480" y="208"/>
                            </a:moveTo>
                            <a:cubicBezTo>
                              <a:pt x="480" y="384"/>
                              <a:pt x="256" y="480"/>
                              <a:pt x="128" y="352"/>
                            </a:cubicBezTo>
                            <a:cubicBezTo>
                              <a:pt x="0" y="224"/>
                              <a:pt x="96" y="0"/>
                              <a:pt x="272" y="0"/>
                            </a:cubicBezTo>
                            <a:cubicBezTo>
                              <a:pt x="384" y="0"/>
                              <a:pt x="480" y="96"/>
                              <a:pt x="480" y="20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8" name="Google Shape;23238;p52"/>
                      <p:cNvSpPr/>
                      <p:nvPr/>
                    </p:nvSpPr>
                    <p:spPr>
                      <a:xfrm>
                        <a:off x="5290500" y="924950"/>
                        <a:ext cx="11625" cy="11625"/>
                      </a:xfrm>
                      <a:custGeom>
                        <a:rect b="b" l="l" r="r" t="t"/>
                        <a:pathLst>
                          <a:path extrusionOk="0" h="465" w="465">
                            <a:moveTo>
                              <a:pt x="465" y="193"/>
                            </a:moveTo>
                            <a:cubicBezTo>
                              <a:pt x="465" y="369"/>
                              <a:pt x="257" y="465"/>
                              <a:pt x="129" y="337"/>
                            </a:cubicBezTo>
                            <a:cubicBezTo>
                              <a:pt x="1" y="209"/>
                              <a:pt x="97" y="0"/>
                              <a:pt x="273" y="0"/>
                            </a:cubicBezTo>
                            <a:cubicBezTo>
                              <a:pt x="385" y="0"/>
                              <a:pt x="465" y="81"/>
                              <a:pt x="465" y="193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3239" name="Google Shape;23239;p52"/>
                      <p:cNvSpPr/>
                      <p:nvPr/>
                    </p:nvSpPr>
                    <p:spPr>
                      <a:xfrm>
                        <a:off x="5680925" y="826150"/>
                        <a:ext cx="43225" cy="43225"/>
                      </a:xfrm>
                      <a:custGeom>
                        <a:rect b="b" l="l" r="r" t="t"/>
                        <a:pathLst>
                          <a:path extrusionOk="0" h="1729" w="1729">
                            <a:moveTo>
                              <a:pt x="865" y="1728"/>
                            </a:moveTo>
                            <a:lnTo>
                              <a:pt x="865" y="1728"/>
                            </a:lnTo>
                            <a:cubicBezTo>
                              <a:pt x="865" y="1248"/>
                              <a:pt x="481" y="864"/>
                              <a:pt x="1" y="864"/>
                            </a:cubicBezTo>
                            <a:lnTo>
                              <a:pt x="1" y="864"/>
                            </a:lnTo>
                            <a:cubicBezTo>
                              <a:pt x="481" y="864"/>
                              <a:pt x="865" y="480"/>
                              <a:pt x="865" y="0"/>
                            </a:cubicBezTo>
                            <a:lnTo>
                              <a:pt x="865" y="0"/>
                            </a:lnTo>
                            <a:cubicBezTo>
                              <a:pt x="865" y="480"/>
                              <a:pt x="1265" y="864"/>
                              <a:pt x="1729" y="864"/>
                            </a:cubicBezTo>
                            <a:lnTo>
                              <a:pt x="1729" y="864"/>
                            </a:lnTo>
                            <a:cubicBezTo>
                              <a:pt x="1265" y="864"/>
                              <a:pt x="865" y="1248"/>
                              <a:pt x="865" y="1728"/>
                            </a:cubicBezTo>
                            <a:close/>
                          </a:path>
                        </a:pathLst>
                      </a:custGeom>
                      <a:solidFill>
                        <a:schemeClr val="accent4"/>
                      </a:soli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</p:grpSp>
            <p:grpSp>
              <p:nvGrpSpPr>
                <p:cNvPr id="23240" name="Google Shape;23240;p52"/>
                <p:cNvGrpSpPr/>
                <p:nvPr/>
              </p:nvGrpSpPr>
              <p:grpSpPr>
                <a:xfrm flipH="1" rot="-2001534">
                  <a:off x="7971568" y="1128648"/>
                  <a:ext cx="1699028" cy="2145055"/>
                  <a:chOff x="146217" y="2712579"/>
                  <a:chExt cx="1552966" cy="1960401"/>
                </a:xfrm>
              </p:grpSpPr>
              <p:grpSp>
                <p:nvGrpSpPr>
                  <p:cNvPr id="23241" name="Google Shape;23241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242" name="Google Shape;23242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3" name="Google Shape;23243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4" name="Google Shape;23244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5" name="Google Shape;23245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6" name="Google Shape;23246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7" name="Google Shape;23247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8" name="Google Shape;23248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49" name="Google Shape;23249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0" name="Google Shape;23250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1" name="Google Shape;23251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2" name="Google Shape;23252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3" name="Google Shape;23253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4" name="Google Shape;23254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5" name="Google Shape;23255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256" name="Google Shape;23256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257" name="Google Shape;23257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8" name="Google Shape;23258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59" name="Google Shape;23259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0" name="Google Shape;23260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1" name="Google Shape;23261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2" name="Google Shape;23262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3" name="Google Shape;23263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4" name="Google Shape;23264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5" name="Google Shape;23265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6" name="Google Shape;23266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7" name="Google Shape;23267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8" name="Google Shape;23268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69" name="Google Shape;23269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0" name="Google Shape;23270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271" name="Google Shape;23271;p5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272" name="Google Shape;23272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3" name="Google Shape;23273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4" name="Google Shape;23274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5" name="Google Shape;23275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6" name="Google Shape;23276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7" name="Google Shape;23277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8" name="Google Shape;23278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79" name="Google Shape;23279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0" name="Google Shape;23280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1" name="Google Shape;23281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2" name="Google Shape;23282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3" name="Google Shape;23283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4" name="Google Shape;23284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5" name="Google Shape;23285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3286" name="Google Shape;23286;p52"/>
                <p:cNvGrpSpPr/>
                <p:nvPr/>
              </p:nvGrpSpPr>
              <p:grpSpPr>
                <a:xfrm flipH="1">
                  <a:off x="7173014" y="169321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3287" name="Google Shape;23287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288" name="Google Shape;2328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89" name="Google Shape;2328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0" name="Google Shape;2329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1" name="Google Shape;2329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2" name="Google Shape;2329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3" name="Google Shape;2329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4" name="Google Shape;2329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5" name="Google Shape;2329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6" name="Google Shape;2329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7" name="Google Shape;2329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8" name="Google Shape;2329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299" name="Google Shape;2329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0" name="Google Shape;2330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1" name="Google Shape;2330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302" name="Google Shape;23302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03" name="Google Shape;23303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4" name="Google Shape;23304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5" name="Google Shape;23305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6" name="Google Shape;23306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7" name="Google Shape;23307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8" name="Google Shape;23308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09" name="Google Shape;23309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0" name="Google Shape;23310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1" name="Google Shape;23311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2" name="Google Shape;23312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3" name="Google Shape;23313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4" name="Google Shape;23314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5" name="Google Shape;23315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6" name="Google Shape;23316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317" name="Google Shape;23317;p5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318" name="Google Shape;23318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19" name="Google Shape;23319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0" name="Google Shape;23320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1" name="Google Shape;23321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2" name="Google Shape;23322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3" name="Google Shape;23323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4" name="Google Shape;23324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5" name="Google Shape;23325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6" name="Google Shape;23326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7" name="Google Shape;23327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8" name="Google Shape;23328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29" name="Google Shape;23329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0" name="Google Shape;23330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1" name="Google Shape;23331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23332" name="Google Shape;23332;p52"/>
              <p:cNvGrpSpPr/>
              <p:nvPr/>
            </p:nvGrpSpPr>
            <p:grpSpPr>
              <a:xfrm>
                <a:off x="-618038" y="-421926"/>
                <a:ext cx="2662520" cy="3863859"/>
                <a:chOff x="-618038" y="-421926"/>
                <a:chExt cx="2662520" cy="3863859"/>
              </a:xfrm>
            </p:grpSpPr>
            <p:grpSp>
              <p:nvGrpSpPr>
                <p:cNvPr id="23333" name="Google Shape;23333;p52"/>
                <p:cNvGrpSpPr/>
                <p:nvPr/>
              </p:nvGrpSpPr>
              <p:grpSpPr>
                <a:xfrm flipH="1" rot="-2295593">
                  <a:off x="-136330" y="-126269"/>
                  <a:ext cx="1699103" cy="2145000"/>
                  <a:chOff x="146217" y="2712579"/>
                  <a:chExt cx="1552966" cy="1960401"/>
                </a:xfrm>
              </p:grpSpPr>
              <p:grpSp>
                <p:nvGrpSpPr>
                  <p:cNvPr id="23334" name="Google Shape;23334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335" name="Google Shape;23335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6" name="Google Shape;23336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7" name="Google Shape;23337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8" name="Google Shape;23338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39" name="Google Shape;23339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0" name="Google Shape;23340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1" name="Google Shape;23341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2" name="Google Shape;23342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3" name="Google Shape;23343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4" name="Google Shape;23344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5" name="Google Shape;23345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6" name="Google Shape;23346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7" name="Google Shape;23347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48" name="Google Shape;23348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349" name="Google Shape;23349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50" name="Google Shape;23350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1" name="Google Shape;23351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2" name="Google Shape;23352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3" name="Google Shape;23353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4" name="Google Shape;23354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5" name="Google Shape;23355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6" name="Google Shape;23356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7" name="Google Shape;23357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8" name="Google Shape;23358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59" name="Google Shape;23359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0" name="Google Shape;23360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1" name="Google Shape;23361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2" name="Google Shape;23362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3" name="Google Shape;23363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364" name="Google Shape;23364;p5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365" name="Google Shape;23365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6" name="Google Shape;23366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7" name="Google Shape;23367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8" name="Google Shape;23368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69" name="Google Shape;23369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0" name="Google Shape;23370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1" name="Google Shape;23371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2" name="Google Shape;23372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3" name="Google Shape;23373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4" name="Google Shape;23374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5" name="Google Shape;23375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6" name="Google Shape;23376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7" name="Google Shape;23377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78" name="Google Shape;23378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3379" name="Google Shape;23379;p52"/>
                <p:cNvGrpSpPr/>
                <p:nvPr/>
              </p:nvGrpSpPr>
              <p:grpSpPr>
                <a:xfrm flipH="1" rot="314">
                  <a:off x="-389601" y="1296785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3380" name="Google Shape;23380;p52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3381" name="Google Shape;23381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2" name="Google Shape;23382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3" name="Google Shape;23383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4" name="Google Shape;23384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5" name="Google Shape;23385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6" name="Google Shape;23386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7" name="Google Shape;23387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8" name="Google Shape;23388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89" name="Google Shape;23389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0" name="Google Shape;23390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1" name="Google Shape;23391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2" name="Google Shape;23392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3" name="Google Shape;23393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4" name="Google Shape;23394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395" name="Google Shape;23395;p52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3396" name="Google Shape;23396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7" name="Google Shape;23397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8" name="Google Shape;23398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399" name="Google Shape;23399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0" name="Google Shape;23400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1" name="Google Shape;23401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2" name="Google Shape;23402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3" name="Google Shape;23403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4" name="Google Shape;23404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5" name="Google Shape;23405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6" name="Google Shape;23406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7" name="Google Shape;23407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8" name="Google Shape;23408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09" name="Google Shape;23409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410" name="Google Shape;23410;p52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3411" name="Google Shape;23411;p52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2" name="Google Shape;23412;p52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3" name="Google Shape;23413;p52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4" name="Google Shape;23414;p52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5" name="Google Shape;23415;p52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6" name="Google Shape;23416;p52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7" name="Google Shape;23417;p52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8" name="Google Shape;23418;p52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19" name="Google Shape;23419;p52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0" name="Google Shape;23420;p52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1" name="Google Shape;23421;p52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2" name="Google Shape;23422;p52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3" name="Google Shape;23423;p52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4" name="Google Shape;23424;p52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3425" name="Google Shape;23425;p52"/>
                <p:cNvGrpSpPr/>
                <p:nvPr/>
              </p:nvGrpSpPr>
              <p:grpSpPr>
                <a:xfrm rot="-2360946">
                  <a:off x="407388" y="61296"/>
                  <a:ext cx="611659" cy="956408"/>
                  <a:chOff x="7920143" y="332346"/>
                  <a:chExt cx="611894" cy="953110"/>
                </a:xfrm>
              </p:grpSpPr>
              <p:grpSp>
                <p:nvGrpSpPr>
                  <p:cNvPr id="23426" name="Google Shape;23426;p52"/>
                  <p:cNvGrpSpPr/>
                  <p:nvPr/>
                </p:nvGrpSpPr>
                <p:grpSpPr>
                  <a:xfrm>
                    <a:off x="7925836" y="1010231"/>
                    <a:ext cx="262134" cy="275226"/>
                    <a:chOff x="1063586" y="401894"/>
                    <a:chExt cx="262134" cy="275226"/>
                  </a:xfrm>
                </p:grpSpPr>
                <p:sp>
                  <p:nvSpPr>
                    <p:cNvPr id="23427" name="Google Shape;23427;p52"/>
                    <p:cNvSpPr/>
                    <p:nvPr/>
                  </p:nvSpPr>
                  <p:spPr>
                    <a:xfrm>
                      <a:off x="1063586" y="548421"/>
                      <a:ext cx="82520" cy="84445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8" name="Google Shape;23428;p52"/>
                    <p:cNvSpPr/>
                    <p:nvPr/>
                  </p:nvSpPr>
                  <p:spPr>
                    <a:xfrm>
                      <a:off x="1241304" y="608348"/>
                      <a:ext cx="84416" cy="68771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29" name="Google Shape;23429;p52"/>
                    <p:cNvSpPr/>
                    <p:nvPr/>
                  </p:nvSpPr>
                  <p:spPr>
                    <a:xfrm>
                      <a:off x="1146109" y="401894"/>
                      <a:ext cx="171173" cy="146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3430" name="Google Shape;23430;p52"/>
                  <p:cNvGrpSpPr/>
                  <p:nvPr/>
                </p:nvGrpSpPr>
                <p:grpSpPr>
                  <a:xfrm>
                    <a:off x="7920143" y="332346"/>
                    <a:ext cx="611894" cy="715202"/>
                    <a:chOff x="7920143" y="332346"/>
                    <a:chExt cx="611894" cy="715202"/>
                  </a:xfrm>
                </p:grpSpPr>
                <p:sp>
                  <p:nvSpPr>
                    <p:cNvPr id="23431" name="Google Shape;23431;p52"/>
                    <p:cNvSpPr/>
                    <p:nvPr/>
                  </p:nvSpPr>
                  <p:spPr>
                    <a:xfrm rot="-3261661">
                      <a:off x="8416538" y="639068"/>
                      <a:ext cx="95677" cy="97910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32" name="Google Shape;23432;p52"/>
                    <p:cNvSpPr/>
                    <p:nvPr/>
                  </p:nvSpPr>
                  <p:spPr>
                    <a:xfrm>
                      <a:off x="8015237" y="332346"/>
                      <a:ext cx="421673" cy="380997"/>
                    </a:xfrm>
                    <a:custGeom>
                      <a:rect b="b" l="l" r="r" t="t"/>
                      <a:pathLst>
                        <a:path extrusionOk="0" h="11090" w="12274">
                          <a:moveTo>
                            <a:pt x="624" y="7825"/>
                          </a:moveTo>
                          <a:cubicBezTo>
                            <a:pt x="960" y="8417"/>
                            <a:pt x="1520" y="8817"/>
                            <a:pt x="2016" y="9297"/>
                          </a:cubicBezTo>
                          <a:cubicBezTo>
                            <a:pt x="2465" y="9729"/>
                            <a:pt x="2865" y="10241"/>
                            <a:pt x="3425" y="10529"/>
                          </a:cubicBezTo>
                          <a:cubicBezTo>
                            <a:pt x="3825" y="10689"/>
                            <a:pt x="4241" y="10801"/>
                            <a:pt x="4657" y="10833"/>
                          </a:cubicBezTo>
                          <a:cubicBezTo>
                            <a:pt x="5521" y="10961"/>
                            <a:pt x="6417" y="11089"/>
                            <a:pt x="7265" y="10881"/>
                          </a:cubicBezTo>
                          <a:cubicBezTo>
                            <a:pt x="8193" y="10641"/>
                            <a:pt x="8961" y="10017"/>
                            <a:pt x="9681" y="9393"/>
                          </a:cubicBezTo>
                          <a:cubicBezTo>
                            <a:pt x="10753" y="8481"/>
                            <a:pt x="11873" y="7425"/>
                            <a:pt x="12081" y="6033"/>
                          </a:cubicBezTo>
                          <a:cubicBezTo>
                            <a:pt x="12273" y="4849"/>
                            <a:pt x="11761" y="3665"/>
                            <a:pt x="10993" y="2752"/>
                          </a:cubicBezTo>
                          <a:cubicBezTo>
                            <a:pt x="10225" y="1840"/>
                            <a:pt x="9233" y="1184"/>
                            <a:pt x="8241" y="528"/>
                          </a:cubicBezTo>
                          <a:cubicBezTo>
                            <a:pt x="7841" y="272"/>
                            <a:pt x="7393" y="0"/>
                            <a:pt x="6913" y="32"/>
                          </a:cubicBezTo>
                          <a:cubicBezTo>
                            <a:pt x="6257" y="64"/>
                            <a:pt x="5793" y="656"/>
                            <a:pt x="5345" y="1136"/>
                          </a:cubicBezTo>
                          <a:cubicBezTo>
                            <a:pt x="4209" y="2352"/>
                            <a:pt x="2561" y="2544"/>
                            <a:pt x="1424" y="3553"/>
                          </a:cubicBezTo>
                          <a:cubicBezTo>
                            <a:pt x="448" y="4449"/>
                            <a:pt x="0" y="6673"/>
                            <a:pt x="624" y="7825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33" name="Google Shape;23433;p52"/>
                    <p:cNvSpPr/>
                    <p:nvPr/>
                  </p:nvSpPr>
                  <p:spPr>
                    <a:xfrm>
                      <a:off x="7920143" y="760581"/>
                      <a:ext cx="198469" cy="169885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34" name="Google Shape;23434;p52"/>
                    <p:cNvSpPr/>
                    <p:nvPr/>
                  </p:nvSpPr>
                  <p:spPr>
                    <a:xfrm>
                      <a:off x="8318661" y="810602"/>
                      <a:ext cx="195755" cy="236946"/>
                    </a:xfrm>
                    <a:custGeom>
                      <a:rect b="b" l="l" r="r" t="t"/>
                      <a:pathLst>
                        <a:path extrusionOk="0" h="6897" w="5698">
                          <a:moveTo>
                            <a:pt x="337" y="3040"/>
                          </a:moveTo>
                          <a:cubicBezTo>
                            <a:pt x="513" y="3264"/>
                            <a:pt x="721" y="3472"/>
                            <a:pt x="961" y="3649"/>
                          </a:cubicBezTo>
                          <a:cubicBezTo>
                            <a:pt x="1505" y="4161"/>
                            <a:pt x="1713" y="4913"/>
                            <a:pt x="2049" y="5585"/>
                          </a:cubicBezTo>
                          <a:cubicBezTo>
                            <a:pt x="2385" y="6257"/>
                            <a:pt x="2993" y="6897"/>
                            <a:pt x="3745" y="6833"/>
                          </a:cubicBezTo>
                          <a:cubicBezTo>
                            <a:pt x="4193" y="6753"/>
                            <a:pt x="4593" y="6481"/>
                            <a:pt x="4833" y="6065"/>
                          </a:cubicBezTo>
                          <a:cubicBezTo>
                            <a:pt x="5041" y="5665"/>
                            <a:pt x="5201" y="5233"/>
                            <a:pt x="5297" y="4785"/>
                          </a:cubicBezTo>
                          <a:cubicBezTo>
                            <a:pt x="5521" y="3937"/>
                            <a:pt x="5697" y="2928"/>
                            <a:pt x="5121" y="2272"/>
                          </a:cubicBezTo>
                          <a:cubicBezTo>
                            <a:pt x="4897" y="2032"/>
                            <a:pt x="4593" y="1872"/>
                            <a:pt x="4417" y="1584"/>
                          </a:cubicBezTo>
                          <a:cubicBezTo>
                            <a:pt x="4241" y="1280"/>
                            <a:pt x="4289" y="864"/>
                            <a:pt x="4097" y="544"/>
                          </a:cubicBezTo>
                          <a:cubicBezTo>
                            <a:pt x="3873" y="128"/>
                            <a:pt x="3329" y="0"/>
                            <a:pt x="2865" y="0"/>
                          </a:cubicBezTo>
                          <a:cubicBezTo>
                            <a:pt x="2129" y="0"/>
                            <a:pt x="993" y="256"/>
                            <a:pt x="561" y="912"/>
                          </a:cubicBezTo>
                          <a:cubicBezTo>
                            <a:pt x="225" y="1408"/>
                            <a:pt x="1" y="2544"/>
                            <a:pt x="337" y="304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3435" name="Google Shape;23435;p52"/>
                    <p:cNvSpPr/>
                    <p:nvPr/>
                  </p:nvSpPr>
                  <p:spPr>
                    <a:xfrm>
                      <a:off x="8207076" y="945274"/>
                      <a:ext cx="97877" cy="79738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</p:grpSp>
        <p:grpSp>
          <p:nvGrpSpPr>
            <p:cNvPr id="23436" name="Google Shape;23436;p52"/>
            <p:cNvGrpSpPr/>
            <p:nvPr/>
          </p:nvGrpSpPr>
          <p:grpSpPr>
            <a:xfrm>
              <a:off x="6655448" y="2314411"/>
              <a:ext cx="2734246" cy="2492132"/>
              <a:chOff x="4307350" y="407200"/>
              <a:chExt cx="1425200" cy="1299000"/>
            </a:xfrm>
          </p:grpSpPr>
          <p:sp>
            <p:nvSpPr>
              <p:cNvPr id="23437" name="Google Shape;23437;p52"/>
              <p:cNvSpPr/>
              <p:nvPr/>
            </p:nvSpPr>
            <p:spPr>
              <a:xfrm>
                <a:off x="4307350" y="407200"/>
                <a:ext cx="1425200" cy="1299000"/>
              </a:xfrm>
              <a:custGeom>
                <a:rect b="b" l="l" r="r" t="t"/>
                <a:pathLst>
                  <a:path extrusionOk="0" h="51960" w="57008">
                    <a:moveTo>
                      <a:pt x="28503" y="1"/>
                    </a:moveTo>
                    <a:cubicBezTo>
                      <a:pt x="26583" y="1"/>
                      <a:pt x="24633" y="215"/>
                      <a:pt x="22683" y="662"/>
                    </a:cubicBezTo>
                    <a:cubicBezTo>
                      <a:pt x="8706" y="3897"/>
                      <a:pt x="0" y="17807"/>
                      <a:pt x="3202" y="31784"/>
                    </a:cubicBezTo>
                    <a:cubicBezTo>
                      <a:pt x="5958" y="43810"/>
                      <a:pt x="16666" y="51959"/>
                      <a:pt x="28505" y="51959"/>
                    </a:cubicBezTo>
                    <a:cubicBezTo>
                      <a:pt x="30425" y="51959"/>
                      <a:pt x="32374" y="51745"/>
                      <a:pt x="34325" y="51298"/>
                    </a:cubicBezTo>
                    <a:cubicBezTo>
                      <a:pt x="48301" y="48062"/>
                      <a:pt x="57007" y="34152"/>
                      <a:pt x="53805" y="20176"/>
                    </a:cubicBezTo>
                    <a:cubicBezTo>
                      <a:pt x="51050" y="8149"/>
                      <a:pt x="40342" y="1"/>
                      <a:pt x="28503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8" name="Google Shape;23438;p52"/>
              <p:cNvSpPr/>
              <p:nvPr/>
            </p:nvSpPr>
            <p:spPr>
              <a:xfrm>
                <a:off x="4399075" y="494625"/>
                <a:ext cx="1241750" cy="1123875"/>
              </a:xfrm>
              <a:custGeom>
                <a:rect b="b" l="l" r="r" t="t"/>
                <a:pathLst>
                  <a:path extrusionOk="0" h="44955" w="49670">
                    <a:moveTo>
                      <a:pt x="24871" y="0"/>
                    </a:moveTo>
                    <a:cubicBezTo>
                      <a:pt x="23037" y="0"/>
                      <a:pt x="21173" y="227"/>
                      <a:pt x="19314" y="701"/>
                    </a:cubicBezTo>
                    <a:cubicBezTo>
                      <a:pt x="7306" y="3736"/>
                      <a:pt x="0" y="15945"/>
                      <a:pt x="3036" y="27987"/>
                    </a:cubicBezTo>
                    <a:cubicBezTo>
                      <a:pt x="5605" y="38179"/>
                      <a:pt x="14770" y="44954"/>
                      <a:pt x="24827" y="44954"/>
                    </a:cubicBezTo>
                    <a:cubicBezTo>
                      <a:pt x="26652" y="44954"/>
                      <a:pt x="28506" y="44731"/>
                      <a:pt x="30355" y="44265"/>
                    </a:cubicBezTo>
                    <a:cubicBezTo>
                      <a:pt x="42364" y="41230"/>
                      <a:pt x="49669" y="29021"/>
                      <a:pt x="46634" y="16979"/>
                    </a:cubicBezTo>
                    <a:cubicBezTo>
                      <a:pt x="44067" y="6796"/>
                      <a:pt x="34917" y="0"/>
                      <a:pt x="248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439" name="Google Shape;23439;p52"/>
              <p:cNvGrpSpPr/>
              <p:nvPr/>
            </p:nvGrpSpPr>
            <p:grpSpPr>
              <a:xfrm>
                <a:off x="4499975" y="588850"/>
                <a:ext cx="988225" cy="936700"/>
                <a:chOff x="4499975" y="588850"/>
                <a:chExt cx="988225" cy="936700"/>
              </a:xfrm>
            </p:grpSpPr>
            <p:sp>
              <p:nvSpPr>
                <p:cNvPr id="23440" name="Google Shape;23440;p52"/>
                <p:cNvSpPr/>
                <p:nvPr/>
              </p:nvSpPr>
              <p:spPr>
                <a:xfrm>
                  <a:off x="4987000" y="588850"/>
                  <a:ext cx="472850" cy="422000"/>
                </a:xfrm>
                <a:custGeom>
                  <a:rect b="b" l="l" r="r" t="t"/>
                  <a:pathLst>
                    <a:path extrusionOk="0" h="16880" w="18914">
                      <a:moveTo>
                        <a:pt x="1380" y="0"/>
                      </a:moveTo>
                      <a:cubicBezTo>
                        <a:pt x="1354" y="0"/>
                        <a:pt x="1328" y="0"/>
                        <a:pt x="1301" y="0"/>
                      </a:cubicBezTo>
                      <a:lnTo>
                        <a:pt x="467" y="0"/>
                      </a:lnTo>
                      <a:cubicBezTo>
                        <a:pt x="234" y="467"/>
                        <a:pt x="100" y="968"/>
                        <a:pt x="0" y="1468"/>
                      </a:cubicBezTo>
                      <a:cubicBezTo>
                        <a:pt x="0" y="1468"/>
                        <a:pt x="367" y="2669"/>
                        <a:pt x="634" y="3303"/>
                      </a:cubicBezTo>
                      <a:cubicBezTo>
                        <a:pt x="934" y="3970"/>
                        <a:pt x="1301" y="5204"/>
                        <a:pt x="1301" y="5204"/>
                      </a:cubicBezTo>
                      <a:lnTo>
                        <a:pt x="1101" y="7706"/>
                      </a:lnTo>
                      <a:lnTo>
                        <a:pt x="567" y="10074"/>
                      </a:lnTo>
                      <a:cubicBezTo>
                        <a:pt x="567" y="10074"/>
                        <a:pt x="134" y="12109"/>
                        <a:pt x="567" y="12910"/>
                      </a:cubicBezTo>
                      <a:cubicBezTo>
                        <a:pt x="767" y="13310"/>
                        <a:pt x="1034" y="13677"/>
                        <a:pt x="1301" y="14010"/>
                      </a:cubicBezTo>
                      <a:cubicBezTo>
                        <a:pt x="1301" y="14010"/>
                        <a:pt x="1305" y="14007"/>
                        <a:pt x="1318" y="14007"/>
                      </a:cubicBezTo>
                      <a:cubicBezTo>
                        <a:pt x="1362" y="14007"/>
                        <a:pt x="1509" y="14046"/>
                        <a:pt x="1968" y="14377"/>
                      </a:cubicBezTo>
                      <a:cubicBezTo>
                        <a:pt x="2159" y="14526"/>
                        <a:pt x="2283" y="14553"/>
                        <a:pt x="2392" y="14553"/>
                      </a:cubicBezTo>
                      <a:cubicBezTo>
                        <a:pt x="2455" y="14553"/>
                        <a:pt x="2513" y="14544"/>
                        <a:pt x="2577" y="14544"/>
                      </a:cubicBezTo>
                      <a:cubicBezTo>
                        <a:pt x="2752" y="14544"/>
                        <a:pt x="2969" y="14611"/>
                        <a:pt x="3436" y="15111"/>
                      </a:cubicBezTo>
                      <a:cubicBezTo>
                        <a:pt x="4403" y="16145"/>
                        <a:pt x="2635" y="16879"/>
                        <a:pt x="5704" y="16879"/>
                      </a:cubicBezTo>
                      <a:cubicBezTo>
                        <a:pt x="7706" y="16846"/>
                        <a:pt x="9674" y="16546"/>
                        <a:pt x="11575" y="15945"/>
                      </a:cubicBezTo>
                      <a:cubicBezTo>
                        <a:pt x="11942" y="15145"/>
                        <a:pt x="12476" y="14444"/>
                        <a:pt x="13110" y="13877"/>
                      </a:cubicBezTo>
                      <a:cubicBezTo>
                        <a:pt x="14277" y="12776"/>
                        <a:pt x="14144" y="12476"/>
                        <a:pt x="16112" y="12343"/>
                      </a:cubicBezTo>
                      <a:cubicBezTo>
                        <a:pt x="16330" y="12327"/>
                        <a:pt x="16531" y="12321"/>
                        <a:pt x="16717" y="12321"/>
                      </a:cubicBezTo>
                      <a:cubicBezTo>
                        <a:pt x="17396" y="12321"/>
                        <a:pt x="17883" y="12401"/>
                        <a:pt x="18297" y="12401"/>
                      </a:cubicBezTo>
                      <a:cubicBezTo>
                        <a:pt x="18517" y="12401"/>
                        <a:pt x="18717" y="12378"/>
                        <a:pt x="18914" y="12309"/>
                      </a:cubicBezTo>
                      <a:cubicBezTo>
                        <a:pt x="16221" y="4929"/>
                        <a:pt x="9221" y="0"/>
                        <a:pt x="138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1" name="Google Shape;23441;p52"/>
                <p:cNvSpPr/>
                <p:nvPr/>
              </p:nvSpPr>
              <p:spPr>
                <a:xfrm>
                  <a:off x="4870250" y="945900"/>
                  <a:ext cx="617950" cy="579650"/>
                </a:xfrm>
                <a:custGeom>
                  <a:rect b="b" l="l" r="r" t="t"/>
                  <a:pathLst>
                    <a:path extrusionOk="0" h="23186" w="24718">
                      <a:moveTo>
                        <a:pt x="23666" y="1"/>
                      </a:moveTo>
                      <a:cubicBezTo>
                        <a:pt x="22908" y="1"/>
                        <a:pt x="22168" y="182"/>
                        <a:pt x="21516" y="562"/>
                      </a:cubicBezTo>
                      <a:cubicBezTo>
                        <a:pt x="19748" y="1630"/>
                        <a:pt x="20782" y="262"/>
                        <a:pt x="18814" y="3298"/>
                      </a:cubicBezTo>
                      <a:cubicBezTo>
                        <a:pt x="16846" y="6300"/>
                        <a:pt x="16112" y="7100"/>
                        <a:pt x="13743" y="7234"/>
                      </a:cubicBezTo>
                      <a:cubicBezTo>
                        <a:pt x="11408" y="7401"/>
                        <a:pt x="5638" y="8135"/>
                        <a:pt x="5971" y="11337"/>
                      </a:cubicBezTo>
                      <a:cubicBezTo>
                        <a:pt x="6338" y="14572"/>
                        <a:pt x="6772" y="17741"/>
                        <a:pt x="4203" y="18976"/>
                      </a:cubicBezTo>
                      <a:cubicBezTo>
                        <a:pt x="3036" y="19543"/>
                        <a:pt x="1401" y="20877"/>
                        <a:pt x="0" y="22211"/>
                      </a:cubicBezTo>
                      <a:cubicBezTo>
                        <a:pt x="1995" y="22874"/>
                        <a:pt x="4002" y="23185"/>
                        <a:pt x="5962" y="23185"/>
                      </a:cubicBezTo>
                      <a:cubicBezTo>
                        <a:pt x="15935" y="23185"/>
                        <a:pt x="24718" y="15137"/>
                        <a:pt x="24718" y="4432"/>
                      </a:cubicBezTo>
                      <a:cubicBezTo>
                        <a:pt x="24718" y="2964"/>
                        <a:pt x="24551" y="1463"/>
                        <a:pt x="24184" y="29"/>
                      </a:cubicBezTo>
                      <a:cubicBezTo>
                        <a:pt x="24011" y="10"/>
                        <a:pt x="23838" y="1"/>
                        <a:pt x="2366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42" name="Google Shape;23442;p52"/>
                <p:cNvSpPr/>
                <p:nvPr/>
              </p:nvSpPr>
              <p:spPr>
                <a:xfrm>
                  <a:off x="4499975" y="733950"/>
                  <a:ext cx="505400" cy="667175"/>
                </a:xfrm>
                <a:custGeom>
                  <a:rect b="b" l="l" r="r" t="t"/>
                  <a:pathLst>
                    <a:path extrusionOk="0" h="26687" w="20216">
                      <a:moveTo>
                        <a:pt x="7239" y="1"/>
                      </a:moveTo>
                      <a:cubicBezTo>
                        <a:pt x="1" y="7573"/>
                        <a:pt x="434" y="19615"/>
                        <a:pt x="8140" y="26686"/>
                      </a:cubicBezTo>
                      <a:cubicBezTo>
                        <a:pt x="8840" y="26686"/>
                        <a:pt x="9541" y="26420"/>
                        <a:pt x="10074" y="25986"/>
                      </a:cubicBezTo>
                      <a:cubicBezTo>
                        <a:pt x="10541" y="25285"/>
                        <a:pt x="10908" y="24552"/>
                        <a:pt x="11242" y="23784"/>
                      </a:cubicBezTo>
                      <a:cubicBezTo>
                        <a:pt x="11542" y="22950"/>
                        <a:pt x="13177" y="21950"/>
                        <a:pt x="13177" y="21950"/>
                      </a:cubicBezTo>
                      <a:cubicBezTo>
                        <a:pt x="13944" y="21649"/>
                        <a:pt x="14644" y="21216"/>
                        <a:pt x="15278" y="20682"/>
                      </a:cubicBezTo>
                      <a:cubicBezTo>
                        <a:pt x="16012" y="19948"/>
                        <a:pt x="15812" y="20015"/>
                        <a:pt x="15945" y="19148"/>
                      </a:cubicBezTo>
                      <a:cubicBezTo>
                        <a:pt x="16112" y="18280"/>
                        <a:pt x="16446" y="16146"/>
                        <a:pt x="16446" y="16146"/>
                      </a:cubicBezTo>
                      <a:cubicBezTo>
                        <a:pt x="16612" y="15779"/>
                        <a:pt x="16846" y="15445"/>
                        <a:pt x="17113" y="15178"/>
                      </a:cubicBezTo>
                      <a:cubicBezTo>
                        <a:pt x="17647" y="14678"/>
                        <a:pt x="18280" y="14745"/>
                        <a:pt x="19114" y="14177"/>
                      </a:cubicBezTo>
                      <a:cubicBezTo>
                        <a:pt x="19548" y="13877"/>
                        <a:pt x="19881" y="13410"/>
                        <a:pt x="19982" y="12910"/>
                      </a:cubicBezTo>
                      <a:cubicBezTo>
                        <a:pt x="20082" y="12543"/>
                        <a:pt x="20148" y="12176"/>
                        <a:pt x="20215" y="11842"/>
                      </a:cubicBezTo>
                      <a:cubicBezTo>
                        <a:pt x="20215" y="11542"/>
                        <a:pt x="19982" y="11375"/>
                        <a:pt x="19481" y="11109"/>
                      </a:cubicBezTo>
                      <a:cubicBezTo>
                        <a:pt x="18981" y="10808"/>
                        <a:pt x="18814" y="10875"/>
                        <a:pt x="18147" y="10642"/>
                      </a:cubicBezTo>
                      <a:cubicBezTo>
                        <a:pt x="17972" y="10589"/>
                        <a:pt x="17839" y="10571"/>
                        <a:pt x="17728" y="10571"/>
                      </a:cubicBezTo>
                      <a:cubicBezTo>
                        <a:pt x="17479" y="10571"/>
                        <a:pt x="17344" y="10663"/>
                        <a:pt x="17113" y="10663"/>
                      </a:cubicBezTo>
                      <a:cubicBezTo>
                        <a:pt x="17053" y="10663"/>
                        <a:pt x="16988" y="10657"/>
                        <a:pt x="16913" y="10642"/>
                      </a:cubicBezTo>
                      <a:cubicBezTo>
                        <a:pt x="16379" y="10575"/>
                        <a:pt x="16612" y="10508"/>
                        <a:pt x="15645" y="10008"/>
                      </a:cubicBezTo>
                      <a:cubicBezTo>
                        <a:pt x="14711" y="9474"/>
                        <a:pt x="13911" y="7806"/>
                        <a:pt x="13911" y="7806"/>
                      </a:cubicBezTo>
                      <a:cubicBezTo>
                        <a:pt x="13477" y="7606"/>
                        <a:pt x="13010" y="7473"/>
                        <a:pt x="12576" y="7339"/>
                      </a:cubicBezTo>
                      <a:cubicBezTo>
                        <a:pt x="12395" y="7294"/>
                        <a:pt x="12240" y="7278"/>
                        <a:pt x="12098" y="7278"/>
                      </a:cubicBezTo>
                      <a:cubicBezTo>
                        <a:pt x="11737" y="7278"/>
                        <a:pt x="11467" y="7384"/>
                        <a:pt x="11095" y="7384"/>
                      </a:cubicBezTo>
                      <a:cubicBezTo>
                        <a:pt x="10969" y="7384"/>
                        <a:pt x="10832" y="7372"/>
                        <a:pt x="10675" y="7339"/>
                      </a:cubicBezTo>
                      <a:cubicBezTo>
                        <a:pt x="9874" y="7172"/>
                        <a:pt x="9574" y="7272"/>
                        <a:pt x="8607" y="6772"/>
                      </a:cubicBezTo>
                      <a:cubicBezTo>
                        <a:pt x="7673" y="6238"/>
                        <a:pt x="8040" y="6272"/>
                        <a:pt x="7239" y="4937"/>
                      </a:cubicBezTo>
                      <a:cubicBezTo>
                        <a:pt x="6405" y="3603"/>
                        <a:pt x="6872" y="3603"/>
                        <a:pt x="7006" y="2602"/>
                      </a:cubicBezTo>
                      <a:cubicBezTo>
                        <a:pt x="7139" y="1735"/>
                        <a:pt x="7206" y="868"/>
                        <a:pt x="723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2">
    <p:spTree>
      <p:nvGrpSpPr>
        <p:cNvPr id="23443" name="Shape 2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44" name="Google Shape;23444;p53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445" name="Google Shape;23445;p53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446" name="Google Shape;23446;p53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447" name="Google Shape;23447;p53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8" name="Google Shape;23448;p53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9" name="Google Shape;23449;p53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0" name="Google Shape;23450;p53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1" name="Google Shape;23451;p53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2" name="Google Shape;23452;p53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3" name="Google Shape;23453;p53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4" name="Google Shape;23454;p53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5" name="Google Shape;23455;p53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6" name="Google Shape;23456;p53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7" name="Google Shape;23457;p53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8" name="Google Shape;23458;p53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9" name="Google Shape;23459;p53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0" name="Google Shape;23460;p53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1" name="Google Shape;23461;p53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2" name="Google Shape;23462;p53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3" name="Google Shape;23463;p53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4" name="Google Shape;23464;p53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5" name="Google Shape;23465;p53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6" name="Google Shape;23466;p53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7" name="Google Shape;23467;p53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8" name="Google Shape;23468;p53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9" name="Google Shape;23469;p53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0" name="Google Shape;23470;p53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1" name="Google Shape;23471;p53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72" name="Google Shape;23472;p53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473" name="Google Shape;23473;p5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4" name="Google Shape;23474;p5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5" name="Google Shape;23475;p5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6" name="Google Shape;23476;p5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7" name="Google Shape;23477;p5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8" name="Google Shape;23478;p5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9" name="Google Shape;23479;p5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0" name="Google Shape;23480;p5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1" name="Google Shape;23481;p5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2" name="Google Shape;23482;p53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3" name="Google Shape;23483;p5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4" name="Google Shape;23484;p5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5" name="Google Shape;23485;p5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6" name="Google Shape;23486;p5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7" name="Google Shape;23487;p5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8" name="Google Shape;23488;p5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9" name="Google Shape;23489;p5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0" name="Google Shape;23490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1" name="Google Shape;23491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2" name="Google Shape;23492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3" name="Google Shape;23493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4" name="Google Shape;23494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5" name="Google Shape;23495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6" name="Google Shape;23496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7" name="Google Shape;23497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8" name="Google Shape;23498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499" name="Google Shape;23499;p53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0" name="Google Shape;23500;p53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1" name="Google Shape;23501;p53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2" name="Google Shape;23502;p53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3" name="Google Shape;23503;p53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4" name="Google Shape;23504;p53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5" name="Google Shape;23505;p53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6" name="Google Shape;23506;p53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7" name="Google Shape;23507;p53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8" name="Google Shape;23508;p53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9" name="Google Shape;23509;p53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0" name="Google Shape;23510;p53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1" name="Google Shape;23511;p53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2" name="Google Shape;23512;p53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3" name="Google Shape;23513;p53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4" name="Google Shape;23514;p53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5" name="Google Shape;23515;p53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6" name="Google Shape;23516;p53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7" name="Google Shape;23517;p53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8" name="Google Shape;23518;p53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9" name="Google Shape;23519;p53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0" name="Google Shape;23520;p53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1" name="Google Shape;23521;p53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2" name="Google Shape;23522;p53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3" name="Google Shape;23523;p53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4" name="Google Shape;23524;p53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5" name="Google Shape;23525;p53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6" name="Google Shape;23526;p53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7" name="Google Shape;23527;p53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8" name="Google Shape;23528;p53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9" name="Google Shape;23529;p53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0" name="Google Shape;23530;p53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1" name="Google Shape;23531;p53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2" name="Google Shape;23532;p53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3" name="Google Shape;23533;p53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4" name="Google Shape;23534;p53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5" name="Google Shape;23535;p53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6" name="Google Shape;23536;p53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7" name="Google Shape;23537;p53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8" name="Google Shape;23538;p53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9" name="Google Shape;23539;p53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0" name="Google Shape;23540;p53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1" name="Google Shape;23541;p53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2" name="Google Shape;23542;p53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3" name="Google Shape;23543;p53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4" name="Google Shape;23544;p53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5" name="Google Shape;23545;p53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6" name="Google Shape;23546;p53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7" name="Google Shape;23547;p53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8" name="Google Shape;23548;p53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9" name="Google Shape;23549;p53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0" name="Google Shape;23550;p53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1" name="Google Shape;23551;p53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2" name="Google Shape;23552;p53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3" name="Google Shape;23553;p53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4" name="Google Shape;23554;p53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5" name="Google Shape;23555;p53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6" name="Google Shape;23556;p53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7" name="Google Shape;23557;p53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8" name="Google Shape;23558;p53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9" name="Google Shape;23559;p53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0" name="Google Shape;23560;p53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1" name="Google Shape;23561;p53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2" name="Google Shape;23562;p53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3" name="Google Shape;23563;p53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4" name="Google Shape;23564;p53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5" name="Google Shape;23565;p53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6" name="Google Shape;23566;p53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7" name="Google Shape;23567;p53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8" name="Google Shape;23568;p53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9" name="Google Shape;23569;p53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0" name="Google Shape;23570;p53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1" name="Google Shape;23571;p53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2" name="Google Shape;23572;p53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3" name="Google Shape;23573;p53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4" name="Google Shape;23574;p53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5" name="Google Shape;23575;p53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6" name="Google Shape;23576;p53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7" name="Google Shape;23577;p53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8" name="Google Shape;23578;p53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9" name="Google Shape;23579;p53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0" name="Google Shape;23580;p53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1" name="Google Shape;23581;p53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2" name="Google Shape;23582;p53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3" name="Google Shape;23583;p53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4" name="Google Shape;23584;p53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5" name="Google Shape;23585;p53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6" name="Google Shape;23586;p53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7" name="Google Shape;23587;p53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8" name="Google Shape;23588;p53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9" name="Google Shape;23589;p53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0" name="Google Shape;23590;p53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1" name="Google Shape;23591;p53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2" name="Google Shape;23592;p53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3" name="Google Shape;23593;p53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4" name="Google Shape;23594;p53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5" name="Google Shape;23595;p53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6" name="Google Shape;23596;p53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7" name="Google Shape;23597;p53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8" name="Google Shape;23598;p53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599" name="Google Shape;23599;p53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3600" name="Google Shape;23600;p5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1" name="Google Shape;23601;p5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2" name="Google Shape;23602;p5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3" name="Google Shape;23603;p5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4" name="Google Shape;23604;p5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5" name="Google Shape;23605;p5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6" name="Google Shape;23606;p5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7" name="Google Shape;23607;p5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8" name="Google Shape;23608;p5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9" name="Google Shape;23609;p5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0" name="Google Shape;23610;p5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1" name="Google Shape;23611;p5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2" name="Google Shape;23612;p5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3" name="Google Shape;23613;p5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4" name="Google Shape;23614;p5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5" name="Google Shape;23615;p5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6" name="Google Shape;23616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7" name="Google Shape;23617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8" name="Google Shape;23618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9" name="Google Shape;23619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0" name="Google Shape;23620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1" name="Google Shape;23621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2" name="Google Shape;23622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3" name="Google Shape;23623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4" name="Google Shape;23624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5" name="Google Shape;23625;p5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626" name="Google Shape;23626;p53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7" name="Google Shape;23627;p53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8" name="Google Shape;23628;p53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9" name="Google Shape;23629;p53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0" name="Google Shape;23630;p53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631" name="Google Shape;23631;p53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3632" name="Google Shape;23632;p53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3" name="Google Shape;23633;p53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4" name="Google Shape;23634;p53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5" name="Google Shape;23635;p53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6" name="Google Shape;23636;p53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7" name="Google Shape;23637;p53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8" name="Google Shape;23638;p53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9" name="Google Shape;23639;p53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0" name="Google Shape;23640;p53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1" name="Google Shape;23641;p53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2" name="Google Shape;23642;p53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3" name="Google Shape;23643;p53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4" name="Google Shape;23644;p53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5" name="Google Shape;23645;p53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6" name="Google Shape;23646;p53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7" name="Google Shape;23647;p53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8" name="Google Shape;23648;p53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9" name="Google Shape;23649;p53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0" name="Google Shape;23650;p53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1" name="Google Shape;23651;p53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2" name="Google Shape;23652;p53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3" name="Google Shape;23653;p53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4" name="Google Shape;23654;p53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5" name="Google Shape;23655;p53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6" name="Google Shape;23656;p53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7" name="Google Shape;23657;p53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658" name="Google Shape;23658;p53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659" name="Google Shape;23659;p53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3660" name="Google Shape;23660;p53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1" name="Google Shape;23661;p53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2" name="Google Shape;23662;p53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3" name="Google Shape;23663;p53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4" name="Google Shape;23664;p53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5" name="Google Shape;23665;p53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6" name="Google Shape;23666;p53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7" name="Google Shape;23667;p53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8" name="Google Shape;23668;p53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9" name="Google Shape;23669;p53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0" name="Google Shape;23670;p53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1" name="Google Shape;23671;p53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2" name="Google Shape;23672;p53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3" name="Google Shape;23673;p53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4" name="Google Shape;23674;p53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5" name="Google Shape;23675;p53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6" name="Google Shape;23676;p53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7" name="Google Shape;23677;p53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8" name="Google Shape;23678;p53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9" name="Google Shape;23679;p53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0" name="Google Shape;23680;p53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1" name="Google Shape;23681;p53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2" name="Google Shape;23682;p53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3" name="Google Shape;23683;p53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4" name="Google Shape;23684;p53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5" name="Google Shape;23685;p53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686" name="Google Shape;23686;p53"/>
          <p:cNvSpPr txBox="1"/>
          <p:nvPr>
            <p:ph type="title"/>
          </p:nvPr>
        </p:nvSpPr>
        <p:spPr>
          <a:xfrm>
            <a:off x="3486600" y="2961536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687" name="Google Shape;23687;p53"/>
          <p:cNvSpPr txBox="1"/>
          <p:nvPr>
            <p:ph idx="1" type="subTitle"/>
          </p:nvPr>
        </p:nvSpPr>
        <p:spPr>
          <a:xfrm>
            <a:off x="3486600" y="3514842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688" name="Google Shape;23688;p53"/>
          <p:cNvSpPr txBox="1"/>
          <p:nvPr>
            <p:ph hasCustomPrompt="1" idx="2" type="title"/>
          </p:nvPr>
        </p:nvSpPr>
        <p:spPr>
          <a:xfrm>
            <a:off x="34866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17_1">
    <p:spTree>
      <p:nvGrpSpPr>
        <p:cNvPr id="23689" name="Shape 2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90" name="Google Shape;23690;p54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691" name="Google Shape;23691;p54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692" name="Google Shape;23692;p54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693" name="Google Shape;23693;p54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4" name="Google Shape;23694;p54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5" name="Google Shape;23695;p54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6" name="Google Shape;23696;p54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7" name="Google Shape;23697;p54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8" name="Google Shape;23698;p54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9" name="Google Shape;23699;p54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0" name="Google Shape;23700;p54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1" name="Google Shape;23701;p54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2" name="Google Shape;23702;p54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3" name="Google Shape;23703;p54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4" name="Google Shape;23704;p54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5" name="Google Shape;23705;p54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6" name="Google Shape;23706;p54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7" name="Google Shape;23707;p54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8" name="Google Shape;23708;p54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9" name="Google Shape;23709;p54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0" name="Google Shape;23710;p54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1" name="Google Shape;23711;p54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2" name="Google Shape;23712;p54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3" name="Google Shape;23713;p54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4" name="Google Shape;23714;p54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5" name="Google Shape;23715;p54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6" name="Google Shape;23716;p54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7" name="Google Shape;23717;p54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718" name="Google Shape;23718;p54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719" name="Google Shape;23719;p5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0" name="Google Shape;23720;p5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1" name="Google Shape;23721;p5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2" name="Google Shape;23722;p5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3" name="Google Shape;23723;p5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4" name="Google Shape;23724;p5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5" name="Google Shape;23725;p5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6" name="Google Shape;23726;p5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7" name="Google Shape;23727;p5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8" name="Google Shape;23728;p54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9" name="Google Shape;23729;p5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0" name="Google Shape;23730;p5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1" name="Google Shape;23731;p5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2" name="Google Shape;23732;p5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3" name="Google Shape;23733;p5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4" name="Google Shape;23734;p5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5" name="Google Shape;23735;p5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6" name="Google Shape;23736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7" name="Google Shape;23737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8" name="Google Shape;23738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9" name="Google Shape;23739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0" name="Google Shape;23740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1" name="Google Shape;23741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2" name="Google Shape;23742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3" name="Google Shape;23743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4" name="Google Shape;23744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745" name="Google Shape;23745;p54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6" name="Google Shape;23746;p54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7" name="Google Shape;23747;p54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8" name="Google Shape;23748;p54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9" name="Google Shape;23749;p54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0" name="Google Shape;23750;p54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1" name="Google Shape;23751;p54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2" name="Google Shape;23752;p54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3" name="Google Shape;23753;p54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4" name="Google Shape;23754;p54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5" name="Google Shape;23755;p54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6" name="Google Shape;23756;p54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7" name="Google Shape;23757;p54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8" name="Google Shape;23758;p54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9" name="Google Shape;23759;p54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0" name="Google Shape;23760;p54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1" name="Google Shape;23761;p54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2" name="Google Shape;23762;p54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3" name="Google Shape;23763;p54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4" name="Google Shape;23764;p54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5" name="Google Shape;23765;p54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6" name="Google Shape;23766;p54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7" name="Google Shape;23767;p54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8" name="Google Shape;23768;p54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9" name="Google Shape;23769;p54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0" name="Google Shape;23770;p54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1" name="Google Shape;23771;p54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2" name="Google Shape;23772;p54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3" name="Google Shape;23773;p54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4" name="Google Shape;23774;p54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5" name="Google Shape;23775;p54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6" name="Google Shape;23776;p54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7" name="Google Shape;23777;p54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8" name="Google Shape;23778;p54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9" name="Google Shape;23779;p54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0" name="Google Shape;23780;p54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1" name="Google Shape;23781;p54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2" name="Google Shape;23782;p54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3" name="Google Shape;23783;p54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4" name="Google Shape;23784;p54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5" name="Google Shape;23785;p54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6" name="Google Shape;23786;p54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7" name="Google Shape;23787;p54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8" name="Google Shape;23788;p54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9" name="Google Shape;23789;p54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0" name="Google Shape;23790;p54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1" name="Google Shape;23791;p54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2" name="Google Shape;23792;p54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3" name="Google Shape;23793;p54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4" name="Google Shape;23794;p54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5" name="Google Shape;23795;p54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6" name="Google Shape;23796;p54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7" name="Google Shape;23797;p54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8" name="Google Shape;23798;p54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9" name="Google Shape;23799;p54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0" name="Google Shape;23800;p54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1" name="Google Shape;23801;p54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2" name="Google Shape;23802;p54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3" name="Google Shape;23803;p54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4" name="Google Shape;23804;p54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5" name="Google Shape;23805;p54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6" name="Google Shape;23806;p54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7" name="Google Shape;23807;p54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8" name="Google Shape;23808;p54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9" name="Google Shape;23809;p54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0" name="Google Shape;23810;p54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1" name="Google Shape;23811;p54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2" name="Google Shape;23812;p54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3" name="Google Shape;23813;p54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4" name="Google Shape;23814;p54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5" name="Google Shape;23815;p54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6" name="Google Shape;23816;p54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7" name="Google Shape;23817;p54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8" name="Google Shape;23818;p54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9" name="Google Shape;23819;p54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0" name="Google Shape;23820;p54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1" name="Google Shape;23821;p54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2" name="Google Shape;23822;p54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3" name="Google Shape;23823;p54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4" name="Google Shape;23824;p54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5" name="Google Shape;23825;p54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6" name="Google Shape;23826;p54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7" name="Google Shape;23827;p54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8" name="Google Shape;23828;p54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9" name="Google Shape;23829;p54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0" name="Google Shape;23830;p54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1" name="Google Shape;23831;p54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2" name="Google Shape;23832;p54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3" name="Google Shape;23833;p54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4" name="Google Shape;23834;p54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5" name="Google Shape;23835;p54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6" name="Google Shape;23836;p54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7" name="Google Shape;23837;p54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8" name="Google Shape;23838;p54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9" name="Google Shape;23839;p54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0" name="Google Shape;23840;p54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1" name="Google Shape;23841;p54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2" name="Google Shape;23842;p54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3" name="Google Shape;23843;p54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4" name="Google Shape;23844;p54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845" name="Google Shape;23845;p54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3846" name="Google Shape;23846;p5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7" name="Google Shape;23847;p5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8" name="Google Shape;23848;p5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49" name="Google Shape;23849;p5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0" name="Google Shape;23850;p5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1" name="Google Shape;23851;p5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2" name="Google Shape;23852;p5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3" name="Google Shape;23853;p5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4" name="Google Shape;23854;p5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5" name="Google Shape;23855;p5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6" name="Google Shape;23856;p5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7" name="Google Shape;23857;p5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8" name="Google Shape;23858;p5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59" name="Google Shape;23859;p5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0" name="Google Shape;23860;p5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1" name="Google Shape;23861;p5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2" name="Google Shape;23862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3" name="Google Shape;23863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4" name="Google Shape;23864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5" name="Google Shape;23865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6" name="Google Shape;23866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7" name="Google Shape;23867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8" name="Google Shape;23868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9" name="Google Shape;23869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0" name="Google Shape;23870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1" name="Google Shape;23871;p5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872" name="Google Shape;23872;p54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3" name="Google Shape;23873;p54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4" name="Google Shape;23874;p54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5" name="Google Shape;23875;p54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6" name="Google Shape;23876;p54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877" name="Google Shape;23877;p54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3878" name="Google Shape;23878;p54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9" name="Google Shape;23879;p54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0" name="Google Shape;23880;p54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1" name="Google Shape;23881;p54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2" name="Google Shape;23882;p54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3" name="Google Shape;23883;p54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4" name="Google Shape;23884;p54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5" name="Google Shape;23885;p54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6" name="Google Shape;23886;p54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7" name="Google Shape;23887;p54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8" name="Google Shape;23888;p54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9" name="Google Shape;23889;p54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0" name="Google Shape;23890;p54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1" name="Google Shape;23891;p54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2" name="Google Shape;23892;p54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3" name="Google Shape;23893;p54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4" name="Google Shape;23894;p54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5" name="Google Shape;23895;p54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6" name="Google Shape;23896;p54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7" name="Google Shape;23897;p54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8" name="Google Shape;23898;p54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9" name="Google Shape;23899;p54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0" name="Google Shape;23900;p54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1" name="Google Shape;23901;p54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2" name="Google Shape;23902;p54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3" name="Google Shape;23903;p54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904" name="Google Shape;23904;p54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905" name="Google Shape;23905;p54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3906" name="Google Shape;23906;p54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7" name="Google Shape;23907;p54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8" name="Google Shape;23908;p54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9" name="Google Shape;23909;p54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0" name="Google Shape;23910;p54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1" name="Google Shape;23911;p54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2" name="Google Shape;23912;p54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3" name="Google Shape;23913;p54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4" name="Google Shape;23914;p54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5" name="Google Shape;23915;p54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6" name="Google Shape;23916;p54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7" name="Google Shape;23917;p54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8" name="Google Shape;23918;p54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9" name="Google Shape;23919;p54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0" name="Google Shape;23920;p54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1" name="Google Shape;23921;p54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2" name="Google Shape;23922;p54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3" name="Google Shape;23923;p54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4" name="Google Shape;23924;p54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5" name="Google Shape;23925;p54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6" name="Google Shape;23926;p54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7" name="Google Shape;23927;p54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8" name="Google Shape;23928;p54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9" name="Google Shape;23929;p54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0" name="Google Shape;23930;p54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1" name="Google Shape;23931;p54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932" name="Google Shape;23932;p54"/>
          <p:cNvSpPr txBox="1"/>
          <p:nvPr>
            <p:ph type="title"/>
          </p:nvPr>
        </p:nvSpPr>
        <p:spPr>
          <a:xfrm>
            <a:off x="2326800" y="1872671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3933" name="Google Shape;23933;p54"/>
          <p:cNvSpPr txBox="1"/>
          <p:nvPr>
            <p:ph idx="1" type="subTitle"/>
          </p:nvPr>
        </p:nvSpPr>
        <p:spPr>
          <a:xfrm>
            <a:off x="2326800" y="2632235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3934" name="Google Shape;23934;p54"/>
          <p:cNvSpPr txBox="1"/>
          <p:nvPr>
            <p:ph hasCustomPrompt="1" idx="2" type="title"/>
          </p:nvPr>
        </p:nvSpPr>
        <p:spPr>
          <a:xfrm>
            <a:off x="713225" y="1591613"/>
            <a:ext cx="14736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23935" name="Shape 23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36" name="Google Shape;23936;p55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3937" name="Google Shape;23937;p55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938" name="Google Shape;23938;p55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3939" name="Google Shape;23939;p55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0" name="Google Shape;23940;p55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1" name="Google Shape;23941;p55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2" name="Google Shape;23942;p55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3" name="Google Shape;23943;p55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4" name="Google Shape;23944;p55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5" name="Google Shape;23945;p55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6" name="Google Shape;23946;p55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7" name="Google Shape;23947;p55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8" name="Google Shape;23948;p55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9" name="Google Shape;23949;p55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0" name="Google Shape;23950;p55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1" name="Google Shape;23951;p55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2" name="Google Shape;23952;p55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3" name="Google Shape;23953;p55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4" name="Google Shape;23954;p55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5" name="Google Shape;23955;p55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6" name="Google Shape;23956;p55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7" name="Google Shape;23957;p55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8" name="Google Shape;23958;p55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9" name="Google Shape;23959;p55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0" name="Google Shape;23960;p55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1" name="Google Shape;23961;p55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2" name="Google Shape;23962;p55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3" name="Google Shape;23963;p55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64" name="Google Shape;23964;p55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3965" name="Google Shape;23965;p5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6" name="Google Shape;23966;p5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7" name="Google Shape;23967;p5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8" name="Google Shape;23968;p5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9" name="Google Shape;23969;p5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0" name="Google Shape;23970;p5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1" name="Google Shape;23971;p5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2" name="Google Shape;23972;p5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3" name="Google Shape;23973;p5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4" name="Google Shape;23974;p55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5" name="Google Shape;23975;p5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6" name="Google Shape;23976;p5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7" name="Google Shape;23977;p5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8" name="Google Shape;23978;p5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9" name="Google Shape;23979;p5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0" name="Google Shape;23980;p5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1" name="Google Shape;23981;p5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2" name="Google Shape;23982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3" name="Google Shape;23983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4" name="Google Shape;23984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5" name="Google Shape;23985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6" name="Google Shape;23986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7" name="Google Shape;23987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8" name="Google Shape;23988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9" name="Google Shape;23989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0" name="Google Shape;23990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991" name="Google Shape;23991;p55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2" name="Google Shape;23992;p55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3" name="Google Shape;23993;p55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4" name="Google Shape;23994;p55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5" name="Google Shape;23995;p55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6" name="Google Shape;23996;p55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7" name="Google Shape;23997;p55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8" name="Google Shape;23998;p55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9" name="Google Shape;23999;p55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0" name="Google Shape;24000;p55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1" name="Google Shape;24001;p55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2" name="Google Shape;24002;p55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3" name="Google Shape;24003;p55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4" name="Google Shape;24004;p55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5" name="Google Shape;24005;p55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6" name="Google Shape;24006;p55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7" name="Google Shape;24007;p55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8" name="Google Shape;24008;p55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9" name="Google Shape;24009;p55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0" name="Google Shape;24010;p55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1" name="Google Shape;24011;p55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2" name="Google Shape;24012;p55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3" name="Google Shape;24013;p55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4" name="Google Shape;24014;p55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5" name="Google Shape;24015;p55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6" name="Google Shape;24016;p55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7" name="Google Shape;24017;p55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8" name="Google Shape;24018;p55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9" name="Google Shape;24019;p55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0" name="Google Shape;24020;p55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1" name="Google Shape;24021;p55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2" name="Google Shape;24022;p55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3" name="Google Shape;24023;p55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4" name="Google Shape;24024;p55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5" name="Google Shape;24025;p55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6" name="Google Shape;24026;p55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7" name="Google Shape;24027;p55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8" name="Google Shape;24028;p55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9" name="Google Shape;24029;p55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0" name="Google Shape;24030;p55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1" name="Google Shape;24031;p55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2" name="Google Shape;24032;p55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3" name="Google Shape;24033;p55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4" name="Google Shape;24034;p55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5" name="Google Shape;24035;p55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6" name="Google Shape;24036;p55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7" name="Google Shape;24037;p55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8" name="Google Shape;24038;p55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9" name="Google Shape;24039;p55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0" name="Google Shape;24040;p55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1" name="Google Shape;24041;p55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2" name="Google Shape;24042;p55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3" name="Google Shape;24043;p55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4" name="Google Shape;24044;p55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5" name="Google Shape;24045;p55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6" name="Google Shape;24046;p55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7" name="Google Shape;24047;p55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8" name="Google Shape;24048;p55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9" name="Google Shape;24049;p55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0" name="Google Shape;24050;p55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1" name="Google Shape;24051;p55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2" name="Google Shape;24052;p55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3" name="Google Shape;24053;p55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4" name="Google Shape;24054;p55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5" name="Google Shape;24055;p55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6" name="Google Shape;24056;p55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7" name="Google Shape;24057;p55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8" name="Google Shape;24058;p55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9" name="Google Shape;24059;p55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0" name="Google Shape;24060;p55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1" name="Google Shape;24061;p55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2" name="Google Shape;24062;p55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3" name="Google Shape;24063;p55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4" name="Google Shape;24064;p55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5" name="Google Shape;24065;p55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6" name="Google Shape;24066;p55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7" name="Google Shape;24067;p55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8" name="Google Shape;24068;p55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9" name="Google Shape;24069;p55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0" name="Google Shape;24070;p55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1" name="Google Shape;24071;p55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2" name="Google Shape;24072;p55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3" name="Google Shape;24073;p55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4" name="Google Shape;24074;p55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5" name="Google Shape;24075;p55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6" name="Google Shape;24076;p55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7" name="Google Shape;24077;p55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8" name="Google Shape;24078;p55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9" name="Google Shape;24079;p55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0" name="Google Shape;24080;p55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1" name="Google Shape;24081;p55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2" name="Google Shape;24082;p55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3" name="Google Shape;24083;p55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4" name="Google Shape;24084;p55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5" name="Google Shape;24085;p55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6" name="Google Shape;24086;p55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7" name="Google Shape;24087;p55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8" name="Google Shape;24088;p55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9" name="Google Shape;24089;p55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0" name="Google Shape;24090;p55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091" name="Google Shape;24091;p55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092" name="Google Shape;24092;p5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3" name="Google Shape;24093;p5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4" name="Google Shape;24094;p5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5" name="Google Shape;24095;p5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6" name="Google Shape;24096;p5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7" name="Google Shape;24097;p5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8" name="Google Shape;24098;p5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9" name="Google Shape;24099;p5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0" name="Google Shape;24100;p5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1" name="Google Shape;24101;p5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2" name="Google Shape;24102;p5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3" name="Google Shape;24103;p5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4" name="Google Shape;24104;p5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5" name="Google Shape;24105;p5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6" name="Google Shape;24106;p5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7" name="Google Shape;24107;p5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8" name="Google Shape;24108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9" name="Google Shape;24109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0" name="Google Shape;24110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1" name="Google Shape;24111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2" name="Google Shape;24112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3" name="Google Shape;24113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4" name="Google Shape;24114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5" name="Google Shape;24115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6" name="Google Shape;24116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17" name="Google Shape;24117;p5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118" name="Google Shape;24118;p55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9" name="Google Shape;24119;p55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0" name="Google Shape;24120;p55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1" name="Google Shape;24121;p55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2" name="Google Shape;24122;p55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123" name="Google Shape;24123;p55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4124" name="Google Shape;24124;p55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5" name="Google Shape;24125;p55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6" name="Google Shape;24126;p55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7" name="Google Shape;24127;p55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8" name="Google Shape;24128;p55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29" name="Google Shape;24129;p55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0" name="Google Shape;24130;p55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1" name="Google Shape;24131;p55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2" name="Google Shape;24132;p55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3" name="Google Shape;24133;p55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4" name="Google Shape;24134;p55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5" name="Google Shape;24135;p55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6" name="Google Shape;24136;p55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7" name="Google Shape;24137;p55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8" name="Google Shape;24138;p55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39" name="Google Shape;24139;p55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0" name="Google Shape;24140;p55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1" name="Google Shape;24141;p55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2" name="Google Shape;24142;p55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3" name="Google Shape;24143;p55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4" name="Google Shape;24144;p55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5" name="Google Shape;24145;p55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6" name="Google Shape;24146;p55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7" name="Google Shape;24147;p55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8" name="Google Shape;24148;p55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49" name="Google Shape;24149;p55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150" name="Google Shape;24150;p55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151" name="Google Shape;24151;p55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4152" name="Google Shape;24152;p55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3" name="Google Shape;24153;p55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4" name="Google Shape;24154;p55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5" name="Google Shape;24155;p55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6" name="Google Shape;24156;p55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7" name="Google Shape;24157;p55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8" name="Google Shape;24158;p55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59" name="Google Shape;24159;p55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0" name="Google Shape;24160;p55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1" name="Google Shape;24161;p55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2" name="Google Shape;24162;p55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3" name="Google Shape;24163;p55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4" name="Google Shape;24164;p55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5" name="Google Shape;24165;p55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6" name="Google Shape;24166;p55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7" name="Google Shape;24167;p55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8" name="Google Shape;24168;p55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69" name="Google Shape;24169;p55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0" name="Google Shape;24170;p55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1" name="Google Shape;24171;p55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2" name="Google Shape;24172;p55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3" name="Google Shape;24173;p55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4" name="Google Shape;24174;p55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5" name="Google Shape;24175;p55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6" name="Google Shape;24176;p55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77" name="Google Shape;24177;p55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178" name="Google Shape;24178;p55"/>
          <p:cNvGrpSpPr/>
          <p:nvPr/>
        </p:nvGrpSpPr>
        <p:grpSpPr>
          <a:xfrm>
            <a:off x="7313947" y="-52208"/>
            <a:ext cx="2705094" cy="3268077"/>
            <a:chOff x="7313947" y="-52208"/>
            <a:chExt cx="2705094" cy="3268077"/>
          </a:xfrm>
        </p:grpSpPr>
        <p:grpSp>
          <p:nvGrpSpPr>
            <p:cNvPr id="24179" name="Google Shape;24179;p55"/>
            <p:cNvGrpSpPr/>
            <p:nvPr/>
          </p:nvGrpSpPr>
          <p:grpSpPr>
            <a:xfrm flipH="1" rot="-8222891">
              <a:off x="7816945" y="779451"/>
              <a:ext cx="1699097" cy="2145014"/>
              <a:chOff x="146217" y="2712579"/>
              <a:chExt cx="1552966" cy="1960401"/>
            </a:xfrm>
          </p:grpSpPr>
          <p:grpSp>
            <p:nvGrpSpPr>
              <p:cNvPr id="24180" name="Google Shape;24180;p55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4181" name="Google Shape;24181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2" name="Google Shape;24182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3" name="Google Shape;24183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4" name="Google Shape;24184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5" name="Google Shape;24185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6" name="Google Shape;24186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7" name="Google Shape;24187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8" name="Google Shape;24188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89" name="Google Shape;24189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0" name="Google Shape;24190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1" name="Google Shape;24191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2" name="Google Shape;24192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3" name="Google Shape;24193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4" name="Google Shape;24194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195" name="Google Shape;24195;p55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4196" name="Google Shape;24196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7" name="Google Shape;24197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8" name="Google Shape;24198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99" name="Google Shape;24199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0" name="Google Shape;24200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1" name="Google Shape;24201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2" name="Google Shape;24202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3" name="Google Shape;24203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4" name="Google Shape;24204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5" name="Google Shape;24205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6" name="Google Shape;24206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7" name="Google Shape;24207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8" name="Google Shape;24208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09" name="Google Shape;24209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210" name="Google Shape;24210;p55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4211" name="Google Shape;24211;p55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2" name="Google Shape;24212;p55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3" name="Google Shape;24213;p55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4" name="Google Shape;24214;p55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5" name="Google Shape;24215;p55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6" name="Google Shape;24216;p55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7" name="Google Shape;24217;p55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8" name="Google Shape;24218;p55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19" name="Google Shape;24219;p55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20" name="Google Shape;24220;p55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21" name="Google Shape;24221;p55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22" name="Google Shape;24222;p55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23" name="Google Shape;24223;p55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24" name="Google Shape;24224;p55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4225" name="Google Shape;24225;p55"/>
            <p:cNvGrpSpPr/>
            <p:nvPr/>
          </p:nvGrpSpPr>
          <p:grpSpPr>
            <a:xfrm>
              <a:off x="7502410" y="-52208"/>
              <a:ext cx="1699100" cy="2145071"/>
              <a:chOff x="7458410" y="4"/>
              <a:chExt cx="1699100" cy="2145071"/>
            </a:xfrm>
          </p:grpSpPr>
          <p:grpSp>
            <p:nvGrpSpPr>
              <p:cNvPr id="24226" name="Google Shape;24226;p55"/>
              <p:cNvGrpSpPr/>
              <p:nvPr/>
            </p:nvGrpSpPr>
            <p:grpSpPr>
              <a:xfrm flipH="1">
                <a:off x="7458410" y="4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24227" name="Google Shape;24227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228" name="Google Shape;2422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29" name="Google Shape;2422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0" name="Google Shape;2423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1" name="Google Shape;2423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2" name="Google Shape;2423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3" name="Google Shape;2423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4" name="Google Shape;2423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5" name="Google Shape;2423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6" name="Google Shape;2423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7" name="Google Shape;2423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8" name="Google Shape;2423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39" name="Google Shape;2423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0" name="Google Shape;2424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1" name="Google Shape;2424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242" name="Google Shape;24242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243" name="Google Shape;2424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4" name="Google Shape;2424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5" name="Google Shape;2424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6" name="Google Shape;2424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7" name="Google Shape;2424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8" name="Google Shape;2424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49" name="Google Shape;2424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0" name="Google Shape;2425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1" name="Google Shape;2425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2" name="Google Shape;2425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3" name="Google Shape;2425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4" name="Google Shape;2425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5" name="Google Shape;2425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6" name="Google Shape;2425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257" name="Google Shape;24257;p5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258" name="Google Shape;2425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59" name="Google Shape;2425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0" name="Google Shape;2426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1" name="Google Shape;2426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2" name="Google Shape;2426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3" name="Google Shape;2426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4" name="Google Shape;2426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5" name="Google Shape;2426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6" name="Google Shape;2426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7" name="Google Shape;2426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8" name="Google Shape;2426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69" name="Google Shape;2426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70" name="Google Shape;2427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71" name="Google Shape;2427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4272" name="Google Shape;24272;p55"/>
              <p:cNvGrpSpPr/>
              <p:nvPr/>
            </p:nvGrpSpPr>
            <p:grpSpPr>
              <a:xfrm rot="7305203">
                <a:off x="8348319" y="775252"/>
                <a:ext cx="494027" cy="594558"/>
                <a:chOff x="4815275" y="840950"/>
                <a:chExt cx="432450" cy="520450"/>
              </a:xfrm>
            </p:grpSpPr>
            <p:sp>
              <p:nvSpPr>
                <p:cNvPr id="24273" name="Google Shape;24273;p55"/>
                <p:cNvSpPr/>
                <p:nvPr/>
              </p:nvSpPr>
              <p:spPr>
                <a:xfrm>
                  <a:off x="4884475" y="840950"/>
                  <a:ext cx="306850" cy="277250"/>
                </a:xfrm>
                <a:custGeom>
                  <a:rect b="b" l="l" r="r" t="t"/>
                  <a:pathLst>
                    <a:path extrusionOk="0" h="11090" w="12274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74" name="Google Shape;24274;p55"/>
                <p:cNvSpPr/>
                <p:nvPr/>
              </p:nvSpPr>
              <p:spPr>
                <a:xfrm>
                  <a:off x="4815275" y="1152575"/>
                  <a:ext cx="144425" cy="123625"/>
                </a:xfrm>
                <a:custGeom>
                  <a:rect b="b" l="l" r="r" t="t"/>
                  <a:pathLst>
                    <a:path extrusionOk="0" h="4945" w="5777">
                      <a:moveTo>
                        <a:pt x="512" y="2352"/>
                      </a:moveTo>
                      <a:cubicBezTo>
                        <a:pt x="976" y="3104"/>
                        <a:pt x="1536" y="3792"/>
                        <a:pt x="2160" y="4400"/>
                      </a:cubicBezTo>
                      <a:cubicBezTo>
                        <a:pt x="2320" y="4576"/>
                        <a:pt x="2512" y="4704"/>
                        <a:pt x="2736" y="4800"/>
                      </a:cubicBezTo>
                      <a:cubicBezTo>
                        <a:pt x="3152" y="4944"/>
                        <a:pt x="3616" y="4752"/>
                        <a:pt x="4032" y="4560"/>
                      </a:cubicBezTo>
                      <a:lnTo>
                        <a:pt x="5008" y="4096"/>
                      </a:lnTo>
                      <a:cubicBezTo>
                        <a:pt x="5185" y="4016"/>
                        <a:pt x="5345" y="3920"/>
                        <a:pt x="5473" y="3792"/>
                      </a:cubicBezTo>
                      <a:cubicBezTo>
                        <a:pt x="5729" y="3536"/>
                        <a:pt x="5761" y="3136"/>
                        <a:pt x="5761" y="2784"/>
                      </a:cubicBezTo>
                      <a:cubicBezTo>
                        <a:pt x="5777" y="2288"/>
                        <a:pt x="5777" y="1728"/>
                        <a:pt x="5457" y="1360"/>
                      </a:cubicBezTo>
                      <a:cubicBezTo>
                        <a:pt x="5249" y="1136"/>
                        <a:pt x="4992" y="976"/>
                        <a:pt x="4704" y="880"/>
                      </a:cubicBezTo>
                      <a:cubicBezTo>
                        <a:pt x="3680" y="416"/>
                        <a:pt x="2528" y="0"/>
                        <a:pt x="1408" y="432"/>
                      </a:cubicBezTo>
                      <a:cubicBezTo>
                        <a:pt x="592" y="752"/>
                        <a:pt x="0" y="1520"/>
                        <a:pt x="512" y="235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75" name="Google Shape;24275;p55"/>
                <p:cNvSpPr/>
                <p:nvPr/>
              </p:nvSpPr>
              <p:spPr>
                <a:xfrm>
                  <a:off x="5105275" y="1188975"/>
                  <a:ext cx="142450" cy="172425"/>
                </a:xfrm>
                <a:custGeom>
                  <a:rect b="b" l="l" r="r" t="t"/>
                  <a:pathLst>
                    <a:path extrusionOk="0" h="6897" w="5698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rgbClr val="EAD1A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76" name="Google Shape;24276;p55"/>
                <p:cNvSpPr/>
                <p:nvPr/>
              </p:nvSpPr>
              <p:spPr>
                <a:xfrm>
                  <a:off x="5024075" y="1286975"/>
                  <a:ext cx="71225" cy="58025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77" name="Google Shape;24277;p55"/>
                <p:cNvSpPr/>
                <p:nvPr/>
              </p:nvSpPr>
              <p:spPr>
                <a:xfrm>
                  <a:off x="5176500" y="1064150"/>
                  <a:ext cx="69625" cy="71250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24278" name="Google Shape;24278;p55"/>
          <p:cNvSpPr/>
          <p:nvPr/>
        </p:nvSpPr>
        <p:spPr>
          <a:xfrm rot="-435006">
            <a:off x="6396348" y="1705435"/>
            <a:ext cx="1700" cy="850"/>
          </a:xfrm>
          <a:custGeom>
            <a:rect b="b" l="l" r="r" t="t"/>
            <a:pathLst>
              <a:path extrusionOk="0" h="34" w="68">
                <a:moveTo>
                  <a:pt x="0" y="0"/>
                </a:moveTo>
                <a:lnTo>
                  <a:pt x="67" y="34"/>
                </a:lnTo>
                <a:lnTo>
                  <a:pt x="67" y="34"/>
                </a:lnTo>
                <a:close/>
              </a:path>
            </a:pathLst>
          </a:custGeom>
          <a:solidFill>
            <a:srgbClr val="2307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79" name="Google Shape;24279;p55"/>
          <p:cNvGrpSpPr/>
          <p:nvPr/>
        </p:nvGrpSpPr>
        <p:grpSpPr>
          <a:xfrm>
            <a:off x="-471207" y="2009775"/>
            <a:ext cx="3339342" cy="3615189"/>
            <a:chOff x="-471207" y="2009775"/>
            <a:chExt cx="3339342" cy="3615189"/>
          </a:xfrm>
        </p:grpSpPr>
        <p:grpSp>
          <p:nvGrpSpPr>
            <p:cNvPr id="24280" name="Google Shape;24280;p55"/>
            <p:cNvGrpSpPr/>
            <p:nvPr/>
          </p:nvGrpSpPr>
          <p:grpSpPr>
            <a:xfrm>
              <a:off x="-471207" y="3215792"/>
              <a:ext cx="3339342" cy="2409172"/>
              <a:chOff x="-471207" y="3215792"/>
              <a:chExt cx="3339342" cy="2409172"/>
            </a:xfrm>
          </p:grpSpPr>
          <p:grpSp>
            <p:nvGrpSpPr>
              <p:cNvPr id="24281" name="Google Shape;24281;p55"/>
              <p:cNvGrpSpPr/>
              <p:nvPr/>
            </p:nvGrpSpPr>
            <p:grpSpPr>
              <a:xfrm flipH="1" rot="-4199403">
                <a:off x="-22239" y="3308503"/>
                <a:ext cx="1699178" cy="2145157"/>
                <a:chOff x="146217" y="2712579"/>
                <a:chExt cx="1552966" cy="1960401"/>
              </a:xfrm>
            </p:grpSpPr>
            <p:grpSp>
              <p:nvGrpSpPr>
                <p:cNvPr id="24282" name="Google Shape;24282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283" name="Google Shape;2428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4" name="Google Shape;2428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5" name="Google Shape;2428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6" name="Google Shape;2428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7" name="Google Shape;2428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8" name="Google Shape;2428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89" name="Google Shape;2428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0" name="Google Shape;2429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1" name="Google Shape;2429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2" name="Google Shape;2429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3" name="Google Shape;2429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4" name="Google Shape;2429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5" name="Google Shape;2429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6" name="Google Shape;2429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297" name="Google Shape;24297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298" name="Google Shape;24298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99" name="Google Shape;24299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0" name="Google Shape;24300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1" name="Google Shape;24301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2" name="Google Shape;24302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3" name="Google Shape;24303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4" name="Google Shape;24304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5" name="Google Shape;24305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6" name="Google Shape;24306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7" name="Google Shape;24307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8" name="Google Shape;24308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09" name="Google Shape;24309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0" name="Google Shape;24310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1" name="Google Shape;24311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312" name="Google Shape;24312;p5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313" name="Google Shape;24313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4" name="Google Shape;24314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5" name="Google Shape;24315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6" name="Google Shape;24316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7" name="Google Shape;24317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8" name="Google Shape;24318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19" name="Google Shape;24319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0" name="Google Shape;24320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1" name="Google Shape;24321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2" name="Google Shape;24322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3" name="Google Shape;24323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4" name="Google Shape;24324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5" name="Google Shape;24325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26" name="Google Shape;24326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4327" name="Google Shape;24327;p55"/>
              <p:cNvGrpSpPr/>
              <p:nvPr/>
            </p:nvGrpSpPr>
            <p:grpSpPr>
              <a:xfrm flipH="1" rot="4112102">
                <a:off x="709472" y="3369139"/>
                <a:ext cx="1699242" cy="2145126"/>
                <a:chOff x="146217" y="2712579"/>
                <a:chExt cx="1552966" cy="1960401"/>
              </a:xfrm>
            </p:grpSpPr>
            <p:grpSp>
              <p:nvGrpSpPr>
                <p:cNvPr id="24328" name="Google Shape;24328;p55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4329" name="Google Shape;24329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0" name="Google Shape;24330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1" name="Google Shape;24331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2" name="Google Shape;24332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3" name="Google Shape;24333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4" name="Google Shape;24334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5" name="Google Shape;24335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6" name="Google Shape;24336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7" name="Google Shape;24337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8" name="Google Shape;24338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39" name="Google Shape;24339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0" name="Google Shape;24340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1" name="Google Shape;24341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2" name="Google Shape;24342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343" name="Google Shape;24343;p55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4344" name="Google Shape;24344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5" name="Google Shape;24345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6" name="Google Shape;24346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7" name="Google Shape;24347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8" name="Google Shape;24348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49" name="Google Shape;24349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0" name="Google Shape;24350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1" name="Google Shape;24351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2" name="Google Shape;24352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3" name="Google Shape;24353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4" name="Google Shape;24354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5" name="Google Shape;24355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6" name="Google Shape;24356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57" name="Google Shape;24357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358" name="Google Shape;24358;p55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4359" name="Google Shape;24359;p55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0" name="Google Shape;24360;p55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1" name="Google Shape;24361;p55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2" name="Google Shape;24362;p55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3" name="Google Shape;24363;p55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4" name="Google Shape;24364;p55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5" name="Google Shape;24365;p55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6" name="Google Shape;24366;p55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7" name="Google Shape;24367;p55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8" name="Google Shape;24368;p55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69" name="Google Shape;24369;p55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70" name="Google Shape;24370;p55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71" name="Google Shape;24371;p55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72" name="Google Shape;24372;p55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sp>
          <p:nvSpPr>
            <p:cNvPr id="24373" name="Google Shape;24373;p55"/>
            <p:cNvSpPr/>
            <p:nvPr/>
          </p:nvSpPr>
          <p:spPr>
            <a:xfrm>
              <a:off x="-90074" y="2009775"/>
              <a:ext cx="1286780" cy="2562428"/>
            </a:xfrm>
            <a:custGeom>
              <a:rect b="b" l="l" r="r" t="t"/>
              <a:pathLst>
                <a:path extrusionOk="0" h="130970" w="61166">
                  <a:moveTo>
                    <a:pt x="0" y="4945"/>
                  </a:moveTo>
                  <a:cubicBezTo>
                    <a:pt x="3629" y="-1100"/>
                    <a:pt x="14862" y="-982"/>
                    <a:pt x="21007" y="2474"/>
                  </a:cubicBezTo>
                  <a:cubicBezTo>
                    <a:pt x="29222" y="7094"/>
                    <a:pt x="35824" y="16574"/>
                    <a:pt x="36761" y="25952"/>
                  </a:cubicBezTo>
                  <a:cubicBezTo>
                    <a:pt x="39604" y="54420"/>
                    <a:pt x="17847" y="82376"/>
                    <a:pt x="22551" y="110596"/>
                  </a:cubicBezTo>
                  <a:cubicBezTo>
                    <a:pt x="24060" y="119650"/>
                    <a:pt x="32356" y="129081"/>
                    <a:pt x="41395" y="130675"/>
                  </a:cubicBezTo>
                  <a:cubicBezTo>
                    <a:pt x="48085" y="131855"/>
                    <a:pt x="54721" y="127881"/>
                    <a:pt x="61166" y="125733"/>
                  </a:cubicBezTo>
                </a:path>
              </a:pathLst>
            </a:custGeom>
            <a:noFill/>
            <a:ln cap="flat" cmpd="sng" w="19050">
              <a:solidFill>
                <a:srgbClr val="D4DCFF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24374" name="Google Shape;24374;p55"/>
            <p:cNvGrpSpPr/>
            <p:nvPr/>
          </p:nvGrpSpPr>
          <p:grpSpPr>
            <a:xfrm rot="-3625968">
              <a:off x="1041729" y="3912668"/>
              <a:ext cx="687114" cy="844725"/>
              <a:chOff x="5835100" y="1235925"/>
              <a:chExt cx="687175" cy="844800"/>
            </a:xfrm>
          </p:grpSpPr>
          <p:sp>
            <p:nvSpPr>
              <p:cNvPr id="24375" name="Google Shape;24375;p55"/>
              <p:cNvSpPr/>
              <p:nvPr/>
            </p:nvSpPr>
            <p:spPr>
              <a:xfrm>
                <a:off x="5901800" y="1460300"/>
                <a:ext cx="432850" cy="362750"/>
              </a:xfrm>
              <a:custGeom>
                <a:rect b="b" l="l" r="r" t="t"/>
                <a:pathLst>
                  <a:path extrusionOk="0" h="14510" w="17314">
                    <a:moveTo>
                      <a:pt x="4503" y="0"/>
                    </a:moveTo>
                    <a:cubicBezTo>
                      <a:pt x="3783" y="0"/>
                      <a:pt x="3090" y="354"/>
                      <a:pt x="2703" y="999"/>
                    </a:cubicBezTo>
                    <a:lnTo>
                      <a:pt x="635" y="4302"/>
                    </a:lnTo>
                    <a:cubicBezTo>
                      <a:pt x="1" y="5303"/>
                      <a:pt x="301" y="6670"/>
                      <a:pt x="1335" y="7304"/>
                    </a:cubicBezTo>
                    <a:lnTo>
                      <a:pt x="12977" y="14509"/>
                    </a:lnTo>
                    <a:lnTo>
                      <a:pt x="17313" y="7537"/>
                    </a:lnTo>
                    <a:lnTo>
                      <a:pt x="5672" y="332"/>
                    </a:lnTo>
                    <a:cubicBezTo>
                      <a:pt x="5305" y="107"/>
                      <a:pt x="4900" y="0"/>
                      <a:pt x="45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6" name="Google Shape;24376;p55"/>
              <p:cNvSpPr/>
              <p:nvPr/>
            </p:nvSpPr>
            <p:spPr>
              <a:xfrm>
                <a:off x="6226200" y="1648725"/>
                <a:ext cx="168475" cy="193500"/>
              </a:xfrm>
              <a:custGeom>
                <a:rect b="b" l="l" r="r" t="t"/>
                <a:pathLst>
                  <a:path extrusionOk="0" h="7740" w="6739">
                    <a:moveTo>
                      <a:pt x="4337" y="0"/>
                    </a:moveTo>
                    <a:lnTo>
                      <a:pt x="2102" y="3570"/>
                    </a:lnTo>
                    <a:lnTo>
                      <a:pt x="1" y="6939"/>
                    </a:lnTo>
                    <a:lnTo>
                      <a:pt x="4137" y="7739"/>
                    </a:lnTo>
                    <a:lnTo>
                      <a:pt x="5438" y="5638"/>
                    </a:lnTo>
                    <a:lnTo>
                      <a:pt x="6739" y="3536"/>
                    </a:lnTo>
                    <a:lnTo>
                      <a:pt x="43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7" name="Google Shape;24377;p55"/>
              <p:cNvSpPr/>
              <p:nvPr/>
            </p:nvSpPr>
            <p:spPr>
              <a:xfrm>
                <a:off x="6356300" y="1753800"/>
                <a:ext cx="138450" cy="164300"/>
              </a:xfrm>
              <a:custGeom>
                <a:rect b="b" l="l" r="r" t="t"/>
                <a:pathLst>
                  <a:path extrusionOk="0" h="6572" w="5538">
                    <a:moveTo>
                      <a:pt x="2602" y="0"/>
                    </a:moveTo>
                    <a:lnTo>
                      <a:pt x="1368" y="2002"/>
                    </a:lnTo>
                    <a:lnTo>
                      <a:pt x="1302" y="2102"/>
                    </a:lnTo>
                    <a:lnTo>
                      <a:pt x="1" y="4204"/>
                    </a:lnTo>
                    <a:lnTo>
                      <a:pt x="1835" y="6572"/>
                    </a:lnTo>
                    <a:lnTo>
                      <a:pt x="3703" y="3603"/>
                    </a:lnTo>
                    <a:lnTo>
                      <a:pt x="3637" y="3536"/>
                    </a:lnTo>
                    <a:lnTo>
                      <a:pt x="3703" y="3570"/>
                    </a:lnTo>
                    <a:lnTo>
                      <a:pt x="5538" y="634"/>
                    </a:lnTo>
                    <a:lnTo>
                      <a:pt x="260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378" name="Google Shape;24378;p55"/>
              <p:cNvGrpSpPr/>
              <p:nvPr/>
            </p:nvGrpSpPr>
            <p:grpSpPr>
              <a:xfrm>
                <a:off x="5952675" y="1472150"/>
                <a:ext cx="569600" cy="420550"/>
                <a:chOff x="5952675" y="1472150"/>
                <a:chExt cx="569600" cy="420550"/>
              </a:xfrm>
            </p:grpSpPr>
            <p:sp>
              <p:nvSpPr>
                <p:cNvPr id="24379" name="Google Shape;24379;p55"/>
                <p:cNvSpPr/>
                <p:nvPr/>
              </p:nvSpPr>
              <p:spPr>
                <a:xfrm>
                  <a:off x="6448875" y="1843025"/>
                  <a:ext cx="55900" cy="35900"/>
                </a:xfrm>
                <a:custGeom>
                  <a:rect b="b" l="l" r="r" t="t"/>
                  <a:pathLst>
                    <a:path extrusionOk="0" fill="none" h="1436" w="2236">
                      <a:moveTo>
                        <a:pt x="0" y="1"/>
                      </a:moveTo>
                      <a:lnTo>
                        <a:pt x="2235" y="1435"/>
                      </a:lnTo>
                    </a:path>
                  </a:pathLst>
                </a:custGeom>
                <a:noFill/>
                <a:ln cap="flat" cmpd="sng" w="10850">
                  <a:solidFill>
                    <a:schemeClr val="accent4"/>
                  </a:solidFill>
                  <a:prstDash val="solid"/>
                  <a:miter lim="33357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4380" name="Google Shape;24380;p55"/>
                <p:cNvGrpSpPr/>
                <p:nvPr/>
              </p:nvGrpSpPr>
              <p:grpSpPr>
                <a:xfrm>
                  <a:off x="5952675" y="1472150"/>
                  <a:ext cx="569600" cy="420550"/>
                  <a:chOff x="5952675" y="1472150"/>
                  <a:chExt cx="569600" cy="420550"/>
                </a:xfrm>
              </p:grpSpPr>
              <p:sp>
                <p:nvSpPr>
                  <p:cNvPr id="24381" name="Google Shape;24381;p55"/>
                  <p:cNvSpPr/>
                  <p:nvPr/>
                </p:nvSpPr>
                <p:spPr>
                  <a:xfrm>
                    <a:off x="6329625" y="1737125"/>
                    <a:ext cx="91750" cy="121775"/>
                  </a:xfrm>
                  <a:custGeom>
                    <a:rect b="b" l="l" r="r" t="t"/>
                    <a:pathLst>
                      <a:path extrusionOk="0" h="4871" w="3670">
                        <a:moveTo>
                          <a:pt x="2602" y="0"/>
                        </a:moveTo>
                        <a:lnTo>
                          <a:pt x="0" y="4203"/>
                        </a:lnTo>
                        <a:lnTo>
                          <a:pt x="1068" y="4871"/>
                        </a:lnTo>
                        <a:lnTo>
                          <a:pt x="3669" y="667"/>
                        </a:lnTo>
                        <a:lnTo>
                          <a:pt x="2602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2" name="Google Shape;24382;p55"/>
                  <p:cNvSpPr/>
                  <p:nvPr/>
                </p:nvSpPr>
                <p:spPr>
                  <a:xfrm>
                    <a:off x="5952675" y="1472150"/>
                    <a:ext cx="145975" cy="211625"/>
                  </a:xfrm>
                  <a:custGeom>
                    <a:rect b="b" l="l" r="r" t="t"/>
                    <a:pathLst>
                      <a:path extrusionOk="0" h="8465" w="5839">
                        <a:moveTo>
                          <a:pt x="5196" y="1"/>
                        </a:moveTo>
                        <a:cubicBezTo>
                          <a:pt x="5016" y="1"/>
                          <a:pt x="4843" y="90"/>
                          <a:pt x="4737" y="259"/>
                        </a:cubicBezTo>
                        <a:lnTo>
                          <a:pt x="167" y="7631"/>
                        </a:lnTo>
                        <a:cubicBezTo>
                          <a:pt x="1" y="7897"/>
                          <a:pt x="67" y="8231"/>
                          <a:pt x="334" y="8398"/>
                        </a:cubicBezTo>
                        <a:cubicBezTo>
                          <a:pt x="412" y="8442"/>
                          <a:pt x="505" y="8464"/>
                          <a:pt x="599" y="8464"/>
                        </a:cubicBezTo>
                        <a:cubicBezTo>
                          <a:pt x="786" y="8464"/>
                          <a:pt x="979" y="8376"/>
                          <a:pt x="1068" y="8198"/>
                        </a:cubicBezTo>
                        <a:lnTo>
                          <a:pt x="5671" y="826"/>
                        </a:lnTo>
                        <a:cubicBezTo>
                          <a:pt x="5838" y="592"/>
                          <a:pt x="5738" y="225"/>
                          <a:pt x="5505" y="92"/>
                        </a:cubicBezTo>
                        <a:cubicBezTo>
                          <a:pt x="5407" y="31"/>
                          <a:pt x="5300" y="1"/>
                          <a:pt x="5196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3" name="Google Shape;24383;p55"/>
                  <p:cNvSpPr/>
                  <p:nvPr/>
                </p:nvSpPr>
                <p:spPr>
                  <a:xfrm>
                    <a:off x="6477950" y="1857975"/>
                    <a:ext cx="44325" cy="34725"/>
                  </a:xfrm>
                  <a:custGeom>
                    <a:rect b="b" l="l" r="r" t="t"/>
                    <a:pathLst>
                      <a:path extrusionOk="0" h="1389" w="1773">
                        <a:moveTo>
                          <a:pt x="879" y="1"/>
                        </a:moveTo>
                        <a:cubicBezTo>
                          <a:pt x="652" y="1"/>
                          <a:pt x="436" y="119"/>
                          <a:pt x="305" y="337"/>
                        </a:cubicBezTo>
                        <a:cubicBezTo>
                          <a:pt x="1" y="793"/>
                          <a:pt x="362" y="1388"/>
                          <a:pt x="884" y="1388"/>
                        </a:cubicBezTo>
                        <a:cubicBezTo>
                          <a:pt x="934" y="1388"/>
                          <a:pt x="986" y="1383"/>
                          <a:pt x="1039" y="1371"/>
                        </a:cubicBezTo>
                        <a:cubicBezTo>
                          <a:pt x="1639" y="1204"/>
                          <a:pt x="1773" y="403"/>
                          <a:pt x="1239" y="103"/>
                        </a:cubicBezTo>
                        <a:cubicBezTo>
                          <a:pt x="1123" y="34"/>
                          <a:pt x="1000" y="1"/>
                          <a:pt x="879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4384" name="Google Shape;24384;p55"/>
              <p:cNvGrpSpPr/>
              <p:nvPr/>
            </p:nvGrpSpPr>
            <p:grpSpPr>
              <a:xfrm>
                <a:off x="5835100" y="1235925"/>
                <a:ext cx="640475" cy="844800"/>
                <a:chOff x="5835100" y="1235925"/>
                <a:chExt cx="640475" cy="844800"/>
              </a:xfrm>
            </p:grpSpPr>
            <p:grpSp>
              <p:nvGrpSpPr>
                <p:cNvPr id="24385" name="Google Shape;24385;p55"/>
                <p:cNvGrpSpPr/>
                <p:nvPr/>
              </p:nvGrpSpPr>
              <p:grpSpPr>
                <a:xfrm>
                  <a:off x="6139475" y="1235925"/>
                  <a:ext cx="336100" cy="354450"/>
                  <a:chOff x="6139475" y="1235925"/>
                  <a:chExt cx="336100" cy="354450"/>
                </a:xfrm>
              </p:grpSpPr>
              <p:sp>
                <p:nvSpPr>
                  <p:cNvPr id="24386" name="Google Shape;24386;p55"/>
                  <p:cNvSpPr/>
                  <p:nvPr/>
                </p:nvSpPr>
                <p:spPr>
                  <a:xfrm>
                    <a:off x="6139475" y="1235925"/>
                    <a:ext cx="336100" cy="354450"/>
                  </a:xfrm>
                  <a:custGeom>
                    <a:rect b="b" l="l" r="r" t="t"/>
                    <a:pathLst>
                      <a:path extrusionOk="0" fill="none" h="14178" w="13444">
                        <a:moveTo>
                          <a:pt x="7373" y="14111"/>
                        </a:moveTo>
                        <a:cubicBezTo>
                          <a:pt x="7473" y="14177"/>
                          <a:pt x="7573" y="14144"/>
                          <a:pt x="7640" y="14077"/>
                        </a:cubicBezTo>
                        <a:lnTo>
                          <a:pt x="13410" y="4804"/>
                        </a:lnTo>
                        <a:cubicBezTo>
                          <a:pt x="13444" y="4704"/>
                          <a:pt x="13410" y="4604"/>
                          <a:pt x="13310" y="4537"/>
                        </a:cubicBezTo>
                        <a:lnTo>
                          <a:pt x="6072" y="34"/>
                        </a:lnTo>
                        <a:cubicBezTo>
                          <a:pt x="6005" y="1"/>
                          <a:pt x="5872" y="1"/>
                          <a:pt x="5805" y="101"/>
                        </a:cubicBezTo>
                        <a:lnTo>
                          <a:pt x="67" y="9341"/>
                        </a:lnTo>
                        <a:cubicBezTo>
                          <a:pt x="1" y="9441"/>
                          <a:pt x="34" y="9574"/>
                          <a:pt x="134" y="9608"/>
                        </a:cubicBezTo>
                        <a:close/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7" name="Google Shape;24387;p55"/>
                  <p:cNvSpPr/>
                  <p:nvPr/>
                </p:nvSpPr>
                <p:spPr>
                  <a:xfrm>
                    <a:off x="6172825" y="1255950"/>
                    <a:ext cx="148475" cy="238525"/>
                  </a:xfrm>
                  <a:custGeom>
                    <a:rect b="b" l="l" r="r" t="t"/>
                    <a:pathLst>
                      <a:path extrusionOk="0" fill="none" h="9541" w="5939">
                        <a:moveTo>
                          <a:pt x="5939" y="0"/>
                        </a:moveTo>
                        <a:lnTo>
                          <a:pt x="1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8" name="Google Shape;24388;p55"/>
                  <p:cNvSpPr/>
                  <p:nvPr/>
                </p:nvSpPr>
                <p:spPr>
                  <a:xfrm>
                    <a:off x="6210375" y="127930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89" name="Google Shape;24389;p55"/>
                  <p:cNvSpPr/>
                  <p:nvPr/>
                </p:nvSpPr>
                <p:spPr>
                  <a:xfrm>
                    <a:off x="6247900" y="130265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0" name="Google Shape;24390;p55"/>
                  <p:cNvSpPr/>
                  <p:nvPr/>
                </p:nvSpPr>
                <p:spPr>
                  <a:xfrm>
                    <a:off x="6285425" y="1326000"/>
                    <a:ext cx="148450" cy="238525"/>
                  </a:xfrm>
                  <a:custGeom>
                    <a:rect b="b" l="l" r="r" t="t"/>
                    <a:pathLst>
                      <a:path extrusionOk="0" fill="none" h="9541" w="5938">
                        <a:moveTo>
                          <a:pt x="5938" y="0"/>
                        </a:moveTo>
                        <a:lnTo>
                          <a:pt x="0" y="954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1" name="Google Shape;24391;p55"/>
                  <p:cNvSpPr/>
                  <p:nvPr/>
                </p:nvSpPr>
                <p:spPr>
                  <a:xfrm>
                    <a:off x="6262075" y="1275125"/>
                    <a:ext cx="189325" cy="117600"/>
                  </a:xfrm>
                  <a:custGeom>
                    <a:rect b="b" l="l" r="r" t="t"/>
                    <a:pathLst>
                      <a:path extrusionOk="0" fill="none" h="4704" w="7573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2" name="Google Shape;24392;p55"/>
                  <p:cNvSpPr/>
                  <p:nvPr/>
                </p:nvSpPr>
                <p:spPr>
                  <a:xfrm>
                    <a:off x="6237050" y="1315150"/>
                    <a:ext cx="190150" cy="117600"/>
                  </a:xfrm>
                  <a:custGeom>
                    <a:rect b="b" l="l" r="r" t="t"/>
                    <a:pathLst>
                      <a:path extrusionOk="0" fill="none" h="4704" w="7606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3" name="Google Shape;24393;p55"/>
                  <p:cNvSpPr/>
                  <p:nvPr/>
                </p:nvSpPr>
                <p:spPr>
                  <a:xfrm>
                    <a:off x="6212875" y="1354350"/>
                    <a:ext cx="189325" cy="118450"/>
                  </a:xfrm>
                  <a:custGeom>
                    <a:rect b="b" l="l" r="r" t="t"/>
                    <a:pathLst>
                      <a:path extrusionOk="0" fill="none" h="4738" w="7573">
                        <a:moveTo>
                          <a:pt x="0" y="0"/>
                        </a:moveTo>
                        <a:lnTo>
                          <a:pt x="7572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4" name="Google Shape;24394;p55"/>
                  <p:cNvSpPr/>
                  <p:nvPr/>
                </p:nvSpPr>
                <p:spPr>
                  <a:xfrm>
                    <a:off x="6187850" y="1394375"/>
                    <a:ext cx="190150" cy="117600"/>
                  </a:xfrm>
                  <a:custGeom>
                    <a:rect b="b" l="l" r="r" t="t"/>
                    <a:pathLst>
                      <a:path extrusionOk="0" fill="none" h="4704" w="7606">
                        <a:moveTo>
                          <a:pt x="0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5" name="Google Shape;24395;p55"/>
                  <p:cNvSpPr/>
                  <p:nvPr/>
                </p:nvSpPr>
                <p:spPr>
                  <a:xfrm>
                    <a:off x="6162825" y="1434400"/>
                    <a:ext cx="190175" cy="117625"/>
                  </a:xfrm>
                  <a:custGeom>
                    <a:rect b="b" l="l" r="r" t="t"/>
                    <a:pathLst>
                      <a:path extrusionOk="0" fill="none" h="4705" w="7607">
                        <a:moveTo>
                          <a:pt x="1" y="1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6" name="Google Shape;24396;p55"/>
                  <p:cNvSpPr/>
                  <p:nvPr/>
                </p:nvSpPr>
                <p:spPr>
                  <a:xfrm>
                    <a:off x="6201200" y="1526975"/>
                    <a:ext cx="24200" cy="39225"/>
                  </a:xfrm>
                  <a:custGeom>
                    <a:rect b="b" l="l" r="r" t="t"/>
                    <a:pathLst>
                      <a:path extrusionOk="0" fill="none" h="1569" w="968">
                        <a:moveTo>
                          <a:pt x="967" y="0"/>
                        </a:moveTo>
                        <a:lnTo>
                          <a:pt x="0" y="1568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397" name="Google Shape;24397;p55"/>
                <p:cNvGrpSpPr/>
                <p:nvPr/>
              </p:nvGrpSpPr>
              <p:grpSpPr>
                <a:xfrm>
                  <a:off x="5835100" y="1726275"/>
                  <a:ext cx="336100" cy="354450"/>
                  <a:chOff x="5835100" y="1726275"/>
                  <a:chExt cx="336100" cy="354450"/>
                </a:xfrm>
              </p:grpSpPr>
              <p:sp>
                <p:nvSpPr>
                  <p:cNvPr id="24398" name="Google Shape;24398;p55"/>
                  <p:cNvSpPr/>
                  <p:nvPr/>
                </p:nvSpPr>
                <p:spPr>
                  <a:xfrm>
                    <a:off x="5835100" y="1726275"/>
                    <a:ext cx="336100" cy="354450"/>
                  </a:xfrm>
                  <a:custGeom>
                    <a:rect b="b" l="l" r="r" t="t"/>
                    <a:pathLst>
                      <a:path extrusionOk="0" fill="none" h="14178" w="13444">
                        <a:moveTo>
                          <a:pt x="13310" y="4571"/>
                        </a:moveTo>
                        <a:cubicBezTo>
                          <a:pt x="13410" y="4604"/>
                          <a:pt x="13443" y="4737"/>
                          <a:pt x="13410" y="4838"/>
                        </a:cubicBezTo>
                        <a:lnTo>
                          <a:pt x="7639" y="14077"/>
                        </a:lnTo>
                        <a:cubicBezTo>
                          <a:pt x="7572" y="14178"/>
                          <a:pt x="7472" y="14178"/>
                          <a:pt x="7372" y="14144"/>
                        </a:cubicBezTo>
                        <a:lnTo>
                          <a:pt x="134" y="9641"/>
                        </a:lnTo>
                        <a:cubicBezTo>
                          <a:pt x="34" y="9574"/>
                          <a:pt x="0" y="9474"/>
                          <a:pt x="67" y="9374"/>
                        </a:cubicBezTo>
                        <a:lnTo>
                          <a:pt x="5804" y="101"/>
                        </a:lnTo>
                        <a:cubicBezTo>
                          <a:pt x="5871" y="34"/>
                          <a:pt x="5971" y="1"/>
                          <a:pt x="6071" y="67"/>
                        </a:cubicBezTo>
                        <a:close/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99" name="Google Shape;24399;p55"/>
                  <p:cNvSpPr/>
                  <p:nvPr/>
                </p:nvSpPr>
                <p:spPr>
                  <a:xfrm>
                    <a:off x="5868450" y="1746300"/>
                    <a:ext cx="147625" cy="239350"/>
                  </a:xfrm>
                  <a:custGeom>
                    <a:rect b="b" l="l" r="r" t="t"/>
                    <a:pathLst>
                      <a:path extrusionOk="0" fill="none" h="9574" w="5905">
                        <a:moveTo>
                          <a:pt x="1" y="9574"/>
                        </a:moveTo>
                        <a:lnTo>
                          <a:pt x="5905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0" name="Google Shape;24400;p55"/>
                  <p:cNvSpPr/>
                  <p:nvPr/>
                </p:nvSpPr>
                <p:spPr>
                  <a:xfrm>
                    <a:off x="5905975" y="176965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1" name="Google Shape;24401;p55"/>
                  <p:cNvSpPr/>
                  <p:nvPr/>
                </p:nvSpPr>
                <p:spPr>
                  <a:xfrm>
                    <a:off x="5943500" y="179300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2" name="Google Shape;24402;p55"/>
                  <p:cNvSpPr/>
                  <p:nvPr/>
                </p:nvSpPr>
                <p:spPr>
                  <a:xfrm>
                    <a:off x="5981025" y="1816350"/>
                    <a:ext cx="148475" cy="239350"/>
                  </a:xfrm>
                  <a:custGeom>
                    <a:rect b="b" l="l" r="r" t="t"/>
                    <a:pathLst>
                      <a:path extrusionOk="0" fill="none" h="9574" w="5939">
                        <a:moveTo>
                          <a:pt x="1" y="9574"/>
                        </a:moveTo>
                        <a:lnTo>
                          <a:pt x="593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3" name="Google Shape;24403;p55"/>
                  <p:cNvSpPr/>
                  <p:nvPr/>
                </p:nvSpPr>
                <p:spPr>
                  <a:xfrm>
                    <a:off x="5859275" y="1923100"/>
                    <a:ext cx="190175" cy="118425"/>
                  </a:xfrm>
                  <a:custGeom>
                    <a:rect b="b" l="l" r="r" t="t"/>
                    <a:pathLst>
                      <a:path extrusionOk="0" fill="none" h="4737" w="7607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4" name="Google Shape;24404;p55"/>
                  <p:cNvSpPr/>
                  <p:nvPr/>
                </p:nvSpPr>
                <p:spPr>
                  <a:xfrm>
                    <a:off x="5884300" y="1883900"/>
                    <a:ext cx="189325" cy="117600"/>
                  </a:xfrm>
                  <a:custGeom>
                    <a:rect b="b" l="l" r="r" t="t"/>
                    <a:pathLst>
                      <a:path extrusionOk="0" fill="none" h="4704" w="7573">
                        <a:moveTo>
                          <a:pt x="0" y="0"/>
                        </a:moveTo>
                        <a:lnTo>
                          <a:pt x="7572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5" name="Google Shape;24405;p55"/>
                  <p:cNvSpPr/>
                  <p:nvPr/>
                </p:nvSpPr>
                <p:spPr>
                  <a:xfrm>
                    <a:off x="5908475" y="1843875"/>
                    <a:ext cx="190175" cy="118425"/>
                  </a:xfrm>
                  <a:custGeom>
                    <a:rect b="b" l="l" r="r" t="t"/>
                    <a:pathLst>
                      <a:path extrusionOk="0" fill="none" h="4737" w="7607">
                        <a:moveTo>
                          <a:pt x="1" y="0"/>
                        </a:moveTo>
                        <a:lnTo>
                          <a:pt x="7606" y="4737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6" name="Google Shape;24406;p55"/>
                  <p:cNvSpPr/>
                  <p:nvPr/>
                </p:nvSpPr>
                <p:spPr>
                  <a:xfrm>
                    <a:off x="5933500" y="1803825"/>
                    <a:ext cx="189325" cy="118450"/>
                  </a:xfrm>
                  <a:custGeom>
                    <a:rect b="b" l="l" r="r" t="t"/>
                    <a:pathLst>
                      <a:path extrusionOk="0" fill="none" h="4738" w="7573">
                        <a:moveTo>
                          <a:pt x="0" y="1"/>
                        </a:moveTo>
                        <a:lnTo>
                          <a:pt x="7573" y="4738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7" name="Google Shape;24407;p55"/>
                  <p:cNvSpPr/>
                  <p:nvPr/>
                </p:nvSpPr>
                <p:spPr>
                  <a:xfrm>
                    <a:off x="5957675" y="1764650"/>
                    <a:ext cx="190175" cy="117600"/>
                  </a:xfrm>
                  <a:custGeom>
                    <a:rect b="b" l="l" r="r" t="t"/>
                    <a:pathLst>
                      <a:path extrusionOk="0" fill="none" h="4704" w="7607">
                        <a:moveTo>
                          <a:pt x="1" y="0"/>
                        </a:moveTo>
                        <a:lnTo>
                          <a:pt x="7606" y="4704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08" name="Google Shape;24408;p55"/>
                  <p:cNvSpPr/>
                  <p:nvPr/>
                </p:nvSpPr>
                <p:spPr>
                  <a:xfrm>
                    <a:off x="6068600" y="1739625"/>
                    <a:ext cx="24200" cy="39225"/>
                  </a:xfrm>
                  <a:custGeom>
                    <a:rect b="b" l="l" r="r" t="t"/>
                    <a:pathLst>
                      <a:path extrusionOk="0" fill="none" h="1569" w="968">
                        <a:moveTo>
                          <a:pt x="0" y="1568"/>
                        </a:moveTo>
                        <a:lnTo>
                          <a:pt x="968" y="0"/>
                        </a:lnTo>
                      </a:path>
                    </a:pathLst>
                  </a:custGeom>
                  <a:noFill/>
                  <a:ln cap="flat" cmpd="sng" w="10850">
                    <a:solidFill>
                      <a:schemeClr val="accent4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4409" name="Google Shape;24409;p55"/>
              <p:cNvSpPr/>
              <p:nvPr/>
            </p:nvSpPr>
            <p:spPr>
              <a:xfrm>
                <a:off x="6019400" y="1659525"/>
                <a:ext cx="113425" cy="73475"/>
              </a:xfrm>
              <a:custGeom>
                <a:rect b="b" l="l" r="r" t="t"/>
                <a:pathLst>
                  <a:path extrusionOk="0" h="2939" w="4537">
                    <a:moveTo>
                      <a:pt x="286" y="1"/>
                    </a:moveTo>
                    <a:cubicBezTo>
                      <a:pt x="214" y="1"/>
                      <a:pt x="143" y="38"/>
                      <a:pt x="100" y="102"/>
                    </a:cubicBezTo>
                    <a:cubicBezTo>
                      <a:pt x="0" y="236"/>
                      <a:pt x="34" y="369"/>
                      <a:pt x="167" y="436"/>
                    </a:cubicBezTo>
                    <a:lnTo>
                      <a:pt x="4137" y="2904"/>
                    </a:lnTo>
                    <a:cubicBezTo>
                      <a:pt x="4172" y="2928"/>
                      <a:pt x="4212" y="2939"/>
                      <a:pt x="4253" y="2939"/>
                    </a:cubicBezTo>
                    <a:cubicBezTo>
                      <a:pt x="4327" y="2939"/>
                      <a:pt x="4406" y="2902"/>
                      <a:pt x="4470" y="2837"/>
                    </a:cubicBezTo>
                    <a:cubicBezTo>
                      <a:pt x="4537" y="2704"/>
                      <a:pt x="4503" y="2571"/>
                      <a:pt x="4370" y="2504"/>
                    </a:cubicBezTo>
                    <a:lnTo>
                      <a:pt x="401" y="35"/>
                    </a:lnTo>
                    <a:cubicBezTo>
                      <a:pt x="365" y="12"/>
                      <a:pt x="325" y="1"/>
                      <a:pt x="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6_1">
    <p:spTree>
      <p:nvGrpSpPr>
        <p:cNvPr id="24410" name="Shape 24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11" name="Google Shape;24411;p56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412" name="Google Shape;24412;p56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413" name="Google Shape;24413;p56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414" name="Google Shape;24414;p56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5" name="Google Shape;24415;p56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6" name="Google Shape;24416;p56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7" name="Google Shape;24417;p56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8" name="Google Shape;24418;p56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9" name="Google Shape;24419;p56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0" name="Google Shape;24420;p56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1" name="Google Shape;24421;p56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2" name="Google Shape;24422;p56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3" name="Google Shape;24423;p56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4" name="Google Shape;24424;p56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5" name="Google Shape;24425;p56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6" name="Google Shape;24426;p56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7" name="Google Shape;24427;p56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8" name="Google Shape;24428;p56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9" name="Google Shape;24429;p56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0" name="Google Shape;24430;p56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1" name="Google Shape;24431;p56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2" name="Google Shape;24432;p56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3" name="Google Shape;24433;p56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4" name="Google Shape;24434;p56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5" name="Google Shape;24435;p56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6" name="Google Shape;24436;p56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7" name="Google Shape;24437;p56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8" name="Google Shape;24438;p56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39" name="Google Shape;24439;p56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4440" name="Google Shape;24440;p5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1" name="Google Shape;24441;p5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2" name="Google Shape;24442;p5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3" name="Google Shape;24443;p5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4" name="Google Shape;24444;p5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5" name="Google Shape;24445;p5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6" name="Google Shape;24446;p5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7" name="Google Shape;24447;p5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8" name="Google Shape;24448;p5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9" name="Google Shape;24449;p56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0" name="Google Shape;24450;p5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1" name="Google Shape;24451;p5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2" name="Google Shape;24452;p5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3" name="Google Shape;24453;p5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4" name="Google Shape;24454;p5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5" name="Google Shape;24455;p5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6" name="Google Shape;24456;p5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7" name="Google Shape;24457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8" name="Google Shape;24458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9" name="Google Shape;24459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0" name="Google Shape;24460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1" name="Google Shape;24461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2" name="Google Shape;24462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3" name="Google Shape;24463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4" name="Google Shape;24464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5" name="Google Shape;24465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466" name="Google Shape;24466;p56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7" name="Google Shape;24467;p56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8" name="Google Shape;24468;p56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9" name="Google Shape;24469;p56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0" name="Google Shape;24470;p56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1" name="Google Shape;24471;p56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2" name="Google Shape;24472;p56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3" name="Google Shape;24473;p56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4" name="Google Shape;24474;p56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5" name="Google Shape;24475;p56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6" name="Google Shape;24476;p56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7" name="Google Shape;24477;p56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8" name="Google Shape;24478;p56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9" name="Google Shape;24479;p56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0" name="Google Shape;24480;p56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1" name="Google Shape;24481;p56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2" name="Google Shape;24482;p56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3" name="Google Shape;24483;p56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4" name="Google Shape;24484;p56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5" name="Google Shape;24485;p56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6" name="Google Shape;24486;p56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7" name="Google Shape;24487;p56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8" name="Google Shape;24488;p56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9" name="Google Shape;24489;p56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0" name="Google Shape;24490;p56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1" name="Google Shape;24491;p56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2" name="Google Shape;24492;p56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3" name="Google Shape;24493;p56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4" name="Google Shape;24494;p56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5" name="Google Shape;24495;p56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6" name="Google Shape;24496;p56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7" name="Google Shape;24497;p56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8" name="Google Shape;24498;p56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9" name="Google Shape;24499;p56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0" name="Google Shape;24500;p56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1" name="Google Shape;24501;p56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2" name="Google Shape;24502;p56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3" name="Google Shape;24503;p56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4" name="Google Shape;24504;p56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5" name="Google Shape;24505;p56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6" name="Google Shape;24506;p56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7" name="Google Shape;24507;p56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8" name="Google Shape;24508;p56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9" name="Google Shape;24509;p56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0" name="Google Shape;24510;p56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1" name="Google Shape;24511;p56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2" name="Google Shape;24512;p56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3" name="Google Shape;24513;p56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4" name="Google Shape;24514;p56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5" name="Google Shape;24515;p56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6" name="Google Shape;24516;p56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7" name="Google Shape;24517;p56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8" name="Google Shape;24518;p56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9" name="Google Shape;24519;p56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0" name="Google Shape;24520;p56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1" name="Google Shape;24521;p56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2" name="Google Shape;24522;p56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3" name="Google Shape;24523;p56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4" name="Google Shape;24524;p56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5" name="Google Shape;24525;p56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6" name="Google Shape;24526;p56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7" name="Google Shape;24527;p56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8" name="Google Shape;24528;p56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9" name="Google Shape;24529;p56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0" name="Google Shape;24530;p56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1" name="Google Shape;24531;p56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2" name="Google Shape;24532;p56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3" name="Google Shape;24533;p56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4" name="Google Shape;24534;p56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5" name="Google Shape;24535;p56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6" name="Google Shape;24536;p56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7" name="Google Shape;24537;p56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8" name="Google Shape;24538;p56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9" name="Google Shape;24539;p56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0" name="Google Shape;24540;p56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1" name="Google Shape;24541;p56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2" name="Google Shape;24542;p56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3" name="Google Shape;24543;p56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4" name="Google Shape;24544;p56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5" name="Google Shape;24545;p56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6" name="Google Shape;24546;p56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7" name="Google Shape;24547;p56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8" name="Google Shape;24548;p56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9" name="Google Shape;24549;p56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0" name="Google Shape;24550;p56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1" name="Google Shape;24551;p56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2" name="Google Shape;24552;p56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3" name="Google Shape;24553;p56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4" name="Google Shape;24554;p56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5" name="Google Shape;24555;p56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6" name="Google Shape;24556;p56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7" name="Google Shape;24557;p56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8" name="Google Shape;24558;p56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9" name="Google Shape;24559;p56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0" name="Google Shape;24560;p56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1" name="Google Shape;24561;p56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2" name="Google Shape;24562;p56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3" name="Google Shape;24563;p56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4" name="Google Shape;24564;p56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5" name="Google Shape;24565;p56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566" name="Google Shape;24566;p56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567" name="Google Shape;24567;p5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8" name="Google Shape;24568;p5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9" name="Google Shape;24569;p5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0" name="Google Shape;24570;p5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1" name="Google Shape;24571;p5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2" name="Google Shape;24572;p5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3" name="Google Shape;24573;p5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4" name="Google Shape;24574;p5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5" name="Google Shape;24575;p5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6" name="Google Shape;24576;p5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7" name="Google Shape;24577;p5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8" name="Google Shape;24578;p5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9" name="Google Shape;24579;p5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0" name="Google Shape;24580;p5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1" name="Google Shape;24581;p5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2" name="Google Shape;24582;p5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3" name="Google Shape;24583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4" name="Google Shape;24584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5" name="Google Shape;24585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6" name="Google Shape;24586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7" name="Google Shape;24587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8" name="Google Shape;24588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9" name="Google Shape;24589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0" name="Google Shape;24590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1" name="Google Shape;24591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2" name="Google Shape;24592;p5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593" name="Google Shape;24593;p56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4" name="Google Shape;24594;p56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5" name="Google Shape;24595;p56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6" name="Google Shape;24596;p56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7" name="Google Shape;24597;p56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598" name="Google Shape;24598;p56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4599" name="Google Shape;24599;p56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0" name="Google Shape;24600;p56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1" name="Google Shape;24601;p56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2" name="Google Shape;24602;p56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3" name="Google Shape;24603;p56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4" name="Google Shape;24604;p56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5" name="Google Shape;24605;p56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6" name="Google Shape;24606;p56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7" name="Google Shape;24607;p56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8" name="Google Shape;24608;p56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9" name="Google Shape;24609;p56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0" name="Google Shape;24610;p56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1" name="Google Shape;24611;p56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2" name="Google Shape;24612;p56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3" name="Google Shape;24613;p56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4" name="Google Shape;24614;p56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5" name="Google Shape;24615;p56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6" name="Google Shape;24616;p56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7" name="Google Shape;24617;p56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8" name="Google Shape;24618;p56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9" name="Google Shape;24619;p56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0" name="Google Shape;24620;p56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1" name="Google Shape;24621;p56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2" name="Google Shape;24622;p56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3" name="Google Shape;24623;p56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4" name="Google Shape;24624;p56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625" name="Google Shape;24625;p56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626" name="Google Shape;24626;p56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4627" name="Google Shape;24627;p56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8" name="Google Shape;24628;p56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9" name="Google Shape;24629;p56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0" name="Google Shape;24630;p56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1" name="Google Shape;24631;p56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2" name="Google Shape;24632;p56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3" name="Google Shape;24633;p56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4" name="Google Shape;24634;p56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5" name="Google Shape;24635;p56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6" name="Google Shape;24636;p56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7" name="Google Shape;24637;p56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8" name="Google Shape;24638;p56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9" name="Google Shape;24639;p56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0" name="Google Shape;24640;p56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1" name="Google Shape;24641;p56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2" name="Google Shape;24642;p56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3" name="Google Shape;24643;p56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4" name="Google Shape;24644;p56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5" name="Google Shape;24645;p56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6" name="Google Shape;24646;p56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7" name="Google Shape;24647;p56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8" name="Google Shape;24648;p56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9" name="Google Shape;24649;p56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0" name="Google Shape;24650;p56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1" name="Google Shape;24651;p56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2" name="Google Shape;24652;p56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653" name="Google Shape;24653;p56"/>
          <p:cNvGrpSpPr/>
          <p:nvPr/>
        </p:nvGrpSpPr>
        <p:grpSpPr>
          <a:xfrm>
            <a:off x="-706730" y="-247937"/>
            <a:ext cx="3399044" cy="3421986"/>
            <a:chOff x="-706730" y="-247937"/>
            <a:chExt cx="3399044" cy="3421986"/>
          </a:xfrm>
        </p:grpSpPr>
        <p:grpSp>
          <p:nvGrpSpPr>
            <p:cNvPr id="24654" name="Google Shape;24654;p56"/>
            <p:cNvGrpSpPr/>
            <p:nvPr/>
          </p:nvGrpSpPr>
          <p:grpSpPr>
            <a:xfrm>
              <a:off x="-706730" y="-247937"/>
              <a:ext cx="3399044" cy="3421986"/>
              <a:chOff x="-513630" y="-410112"/>
              <a:chExt cx="3399044" cy="3421986"/>
            </a:xfrm>
          </p:grpSpPr>
          <p:grpSp>
            <p:nvGrpSpPr>
              <p:cNvPr id="24655" name="Google Shape;24655;p56"/>
              <p:cNvGrpSpPr/>
              <p:nvPr/>
            </p:nvGrpSpPr>
            <p:grpSpPr>
              <a:xfrm>
                <a:off x="-289105" y="-410112"/>
                <a:ext cx="3174520" cy="3421986"/>
                <a:chOff x="-289105" y="-410112"/>
                <a:chExt cx="3174520" cy="3421986"/>
              </a:xfrm>
            </p:grpSpPr>
            <p:grpSp>
              <p:nvGrpSpPr>
                <p:cNvPr id="24656" name="Google Shape;24656;p56"/>
                <p:cNvGrpSpPr/>
                <p:nvPr/>
              </p:nvGrpSpPr>
              <p:grpSpPr>
                <a:xfrm flipH="1" rot="-2528748">
                  <a:off x="1139937" y="1544051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24657" name="Google Shape;24657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58" name="Google Shape;24658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59" name="Google Shape;24659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0" name="Google Shape;24660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1" name="Google Shape;24661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2" name="Google Shape;24662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3" name="Google Shape;24663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4" name="Google Shape;24664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5" name="Google Shape;24665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6" name="Google Shape;24666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7" name="Google Shape;24667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8" name="Google Shape;24668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69" name="Google Shape;24669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0" name="Google Shape;24670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671" name="Google Shape;24671;p56"/>
                <p:cNvGrpSpPr/>
                <p:nvPr/>
              </p:nvGrpSpPr>
              <p:grpSpPr>
                <a:xfrm flipH="1" rot="1033525">
                  <a:off x="1574028" y="81642"/>
                  <a:ext cx="1240716" cy="665175"/>
                  <a:chOff x="5206900" y="826150"/>
                  <a:chExt cx="599275" cy="321250"/>
                </a:xfrm>
              </p:grpSpPr>
              <p:sp>
                <p:nvSpPr>
                  <p:cNvPr id="24672" name="Google Shape;24672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3" name="Google Shape;24673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4" name="Google Shape;24674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5" name="Google Shape;24675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6" name="Google Shape;24676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7" name="Google Shape;24677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8" name="Google Shape;24678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79" name="Google Shape;24679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0" name="Google Shape;24680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1" name="Google Shape;24681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2" name="Google Shape;24682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3" name="Google Shape;24683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4" name="Google Shape;24684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5" name="Google Shape;24685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686" name="Google Shape;24686;p56"/>
                <p:cNvGrpSpPr/>
                <p:nvPr/>
              </p:nvGrpSpPr>
              <p:grpSpPr>
                <a:xfrm rot="6256591">
                  <a:off x="1268807" y="629246"/>
                  <a:ext cx="1240826" cy="665092"/>
                  <a:chOff x="5206900" y="826150"/>
                  <a:chExt cx="599275" cy="321250"/>
                </a:xfrm>
              </p:grpSpPr>
              <p:sp>
                <p:nvSpPr>
                  <p:cNvPr id="24687" name="Google Shape;24687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8" name="Google Shape;24688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89" name="Google Shape;24689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0" name="Google Shape;24690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1" name="Google Shape;24691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2" name="Google Shape;24692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3" name="Google Shape;24693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4" name="Google Shape;24694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5" name="Google Shape;24695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6" name="Google Shape;24696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7" name="Google Shape;24697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8" name="Google Shape;24698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99" name="Google Shape;24699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00" name="Google Shape;24700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701" name="Google Shape;24701;p56"/>
                <p:cNvGrpSpPr/>
                <p:nvPr/>
              </p:nvGrpSpPr>
              <p:grpSpPr>
                <a:xfrm flipH="1">
                  <a:off x="-35240" y="866804"/>
                  <a:ext cx="1699100" cy="2145071"/>
                  <a:chOff x="146217" y="2712579"/>
                  <a:chExt cx="1552966" cy="1960401"/>
                </a:xfrm>
              </p:grpSpPr>
              <p:grpSp>
                <p:nvGrpSpPr>
                  <p:cNvPr id="24702" name="Google Shape;24702;p56"/>
                  <p:cNvGrpSpPr/>
                  <p:nvPr/>
                </p:nvGrpSpPr>
                <p:grpSpPr>
                  <a:xfrm>
                    <a:off x="146217" y="2712579"/>
                    <a:ext cx="1134008" cy="607901"/>
                    <a:chOff x="5206900" y="826150"/>
                    <a:chExt cx="599275" cy="321250"/>
                  </a:xfrm>
                </p:grpSpPr>
                <p:sp>
                  <p:nvSpPr>
                    <p:cNvPr id="24703" name="Google Shape;24703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4" name="Google Shape;24704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5" name="Google Shape;24705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6" name="Google Shape;24706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7" name="Google Shape;24707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8" name="Google Shape;24708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09" name="Google Shape;24709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0" name="Google Shape;24710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1" name="Google Shape;24711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2" name="Google Shape;24712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3" name="Google Shape;24713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4" name="Google Shape;24714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5" name="Google Shape;24715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6" name="Google Shape;24716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4717" name="Google Shape;24717;p56"/>
                  <p:cNvGrpSpPr/>
                  <p:nvPr/>
                </p:nvGrpSpPr>
                <p:grpSpPr>
                  <a:xfrm rot="-9256633">
                    <a:off x="489429" y="3110262"/>
                    <a:ext cx="1134020" cy="607908"/>
                    <a:chOff x="5206900" y="826150"/>
                    <a:chExt cx="599275" cy="321250"/>
                  </a:xfrm>
                </p:grpSpPr>
                <p:sp>
                  <p:nvSpPr>
                    <p:cNvPr id="24718" name="Google Shape;24718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19" name="Google Shape;24719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0" name="Google Shape;24720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1" name="Google Shape;24721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2" name="Google Shape;24722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3" name="Google Shape;24723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4" name="Google Shape;24724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5" name="Google Shape;24725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6" name="Google Shape;24726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7" name="Google Shape;24727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8" name="Google Shape;24728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29" name="Google Shape;24729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0" name="Google Shape;24730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1" name="Google Shape;24731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grpSp>
                <p:nvGrpSpPr>
                  <p:cNvPr id="24732" name="Google Shape;24732;p56"/>
                  <p:cNvGrpSpPr/>
                  <p:nvPr/>
                </p:nvGrpSpPr>
                <p:grpSpPr>
                  <a:xfrm flipH="1" rot="7120513">
                    <a:off x="538618" y="3725726"/>
                    <a:ext cx="1133997" cy="607895"/>
                    <a:chOff x="5206900" y="826150"/>
                    <a:chExt cx="599275" cy="321250"/>
                  </a:xfrm>
                </p:grpSpPr>
                <p:sp>
                  <p:nvSpPr>
                    <p:cNvPr id="24733" name="Google Shape;24733;p56"/>
                    <p:cNvSpPr/>
                    <p:nvPr/>
                  </p:nvSpPr>
                  <p:spPr>
                    <a:xfrm>
                      <a:off x="5206900" y="828950"/>
                      <a:ext cx="25225" cy="25625"/>
                    </a:xfrm>
                    <a:custGeom>
                      <a:rect b="b" l="l" r="r" t="t"/>
                      <a:pathLst>
                        <a:path extrusionOk="0" h="1025" w="1009">
                          <a:moveTo>
                            <a:pt x="1008" y="448"/>
                          </a:moveTo>
                          <a:cubicBezTo>
                            <a:pt x="1008" y="832"/>
                            <a:pt x="544" y="1024"/>
                            <a:pt x="272" y="752"/>
                          </a:cubicBezTo>
                          <a:cubicBezTo>
                            <a:pt x="0" y="480"/>
                            <a:pt x="192" y="0"/>
                            <a:pt x="576" y="0"/>
                          </a:cubicBezTo>
                          <a:cubicBezTo>
                            <a:pt x="816" y="0"/>
                            <a:pt x="1008" y="208"/>
                            <a:pt x="1008" y="44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4" name="Google Shape;24734;p56"/>
                    <p:cNvSpPr/>
                    <p:nvPr/>
                  </p:nvSpPr>
                  <p:spPr>
                    <a:xfrm>
                      <a:off x="5468125" y="1067750"/>
                      <a:ext cx="25625" cy="25225"/>
                    </a:xfrm>
                    <a:custGeom>
                      <a:rect b="b" l="l" r="r" t="t"/>
                      <a:pathLst>
                        <a:path extrusionOk="0" h="1009" w="1025">
                          <a:moveTo>
                            <a:pt x="1024" y="433"/>
                          </a:moveTo>
                          <a:cubicBezTo>
                            <a:pt x="1024" y="817"/>
                            <a:pt x="560" y="1009"/>
                            <a:pt x="288" y="737"/>
                          </a:cubicBezTo>
                          <a:cubicBezTo>
                            <a:pt x="0" y="465"/>
                            <a:pt x="208" y="1"/>
                            <a:pt x="592" y="1"/>
                          </a:cubicBezTo>
                          <a:cubicBezTo>
                            <a:pt x="832" y="1"/>
                            <a:pt x="1024" y="193"/>
                            <a:pt x="1024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5" name="Google Shape;24735;p56"/>
                    <p:cNvSpPr/>
                    <p:nvPr/>
                  </p:nvSpPr>
                  <p:spPr>
                    <a:xfrm>
                      <a:off x="5679325" y="1085750"/>
                      <a:ext cx="25625" cy="25650"/>
                    </a:xfrm>
                    <a:custGeom>
                      <a:rect b="b" l="l" r="r" t="t"/>
                      <a:pathLst>
                        <a:path extrusionOk="0" h="1026" w="1025">
                          <a:moveTo>
                            <a:pt x="1025" y="433"/>
                          </a:moveTo>
                          <a:cubicBezTo>
                            <a:pt x="1025" y="833"/>
                            <a:pt x="545" y="1025"/>
                            <a:pt x="273" y="753"/>
                          </a:cubicBezTo>
                          <a:cubicBezTo>
                            <a:pt x="1" y="481"/>
                            <a:pt x="193" y="1"/>
                            <a:pt x="577" y="1"/>
                          </a:cubicBezTo>
                          <a:cubicBezTo>
                            <a:pt x="817" y="1"/>
                            <a:pt x="1025" y="193"/>
                            <a:pt x="1025" y="43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6" name="Google Shape;24736;p56"/>
                    <p:cNvSpPr/>
                    <p:nvPr/>
                  </p:nvSpPr>
                  <p:spPr>
                    <a:xfrm>
                      <a:off x="5318900" y="877350"/>
                      <a:ext cx="4425" cy="4425"/>
                    </a:xfrm>
                    <a:custGeom>
                      <a:rect b="b" l="l" r="r" t="t"/>
                      <a:pathLst>
                        <a:path extrusionOk="0" h="177" w="177">
                          <a:moveTo>
                            <a:pt x="177" y="80"/>
                          </a:moveTo>
                          <a:cubicBezTo>
                            <a:pt x="177" y="128"/>
                            <a:pt x="145" y="176"/>
                            <a:pt x="97" y="176"/>
                          </a:cubicBezTo>
                          <a:cubicBezTo>
                            <a:pt x="49" y="176"/>
                            <a:pt x="1" y="128"/>
                            <a:pt x="1" y="80"/>
                          </a:cubicBezTo>
                          <a:cubicBezTo>
                            <a:pt x="1" y="32"/>
                            <a:pt x="49" y="0"/>
                            <a:pt x="97" y="0"/>
                          </a:cubicBezTo>
                          <a:cubicBezTo>
                            <a:pt x="145" y="0"/>
                            <a:pt x="177" y="32"/>
                            <a:pt x="177" y="80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7" name="Google Shape;24737;p56"/>
                    <p:cNvSpPr/>
                    <p:nvPr/>
                  </p:nvSpPr>
                  <p:spPr>
                    <a:xfrm>
                      <a:off x="5749725" y="10213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1" y="97"/>
                          </a:moveTo>
                          <a:cubicBezTo>
                            <a:pt x="241" y="241"/>
                            <a:pt x="1" y="1"/>
                            <a:pt x="145" y="1"/>
                          </a:cubicBezTo>
                          <a:cubicBezTo>
                            <a:pt x="193" y="1"/>
                            <a:pt x="225" y="49"/>
                            <a:pt x="241" y="97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8" name="Google Shape;24738;p56"/>
                    <p:cNvSpPr/>
                    <p:nvPr/>
                  </p:nvSpPr>
                  <p:spPr>
                    <a:xfrm>
                      <a:off x="5527725" y="874950"/>
                      <a:ext cx="6025" cy="6025"/>
                    </a:xfrm>
                    <a:custGeom>
                      <a:rect b="b" l="l" r="r" t="t"/>
                      <a:pathLst>
                        <a:path extrusionOk="0" h="241" w="241">
                          <a:moveTo>
                            <a:pt x="240" y="96"/>
                          </a:moveTo>
                          <a:cubicBezTo>
                            <a:pt x="240" y="240"/>
                            <a:pt x="0" y="0"/>
                            <a:pt x="144" y="0"/>
                          </a:cubicBezTo>
                          <a:cubicBezTo>
                            <a:pt x="192" y="0"/>
                            <a:pt x="240" y="48"/>
                            <a:pt x="240" y="96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39" name="Google Shape;24739;p56"/>
                    <p:cNvSpPr/>
                    <p:nvPr/>
                  </p:nvSpPr>
                  <p:spPr>
                    <a:xfrm>
                      <a:off x="5418900" y="861350"/>
                      <a:ext cx="6025" cy="5625"/>
                    </a:xfrm>
                    <a:custGeom>
                      <a:rect b="b" l="l" r="r" t="t"/>
                      <a:pathLst>
                        <a:path extrusionOk="0" h="225" w="241">
                          <a:moveTo>
                            <a:pt x="241" y="64"/>
                          </a:moveTo>
                          <a:cubicBezTo>
                            <a:pt x="241" y="112"/>
                            <a:pt x="225" y="160"/>
                            <a:pt x="177" y="176"/>
                          </a:cubicBezTo>
                          <a:cubicBezTo>
                            <a:pt x="49" y="224"/>
                            <a:pt x="1" y="32"/>
                            <a:pt x="129" y="16"/>
                          </a:cubicBezTo>
                          <a:cubicBezTo>
                            <a:pt x="177" y="0"/>
                            <a:pt x="225" y="16"/>
                            <a:pt x="241" y="64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0" name="Google Shape;24740;p56"/>
                    <p:cNvSpPr/>
                    <p:nvPr/>
                  </p:nvSpPr>
                  <p:spPr>
                    <a:xfrm>
                      <a:off x="5634925" y="98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1" y="209"/>
                          </a:moveTo>
                          <a:cubicBezTo>
                            <a:pt x="481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97" y="1"/>
                            <a:pt x="273" y="1"/>
                          </a:cubicBezTo>
                          <a:cubicBezTo>
                            <a:pt x="385" y="1"/>
                            <a:pt x="481" y="97"/>
                            <a:pt x="481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1" name="Google Shape;24741;p56"/>
                    <p:cNvSpPr/>
                    <p:nvPr/>
                  </p:nvSpPr>
                  <p:spPr>
                    <a:xfrm>
                      <a:off x="5717725" y="1135775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2"/>
                          </a:moveTo>
                          <a:cubicBezTo>
                            <a:pt x="465" y="368"/>
                            <a:pt x="257" y="464"/>
                            <a:pt x="129" y="336"/>
                          </a:cubicBezTo>
                          <a:cubicBezTo>
                            <a:pt x="1" y="208"/>
                            <a:pt x="81" y="0"/>
                            <a:pt x="273" y="0"/>
                          </a:cubicBezTo>
                          <a:cubicBezTo>
                            <a:pt x="385" y="0"/>
                            <a:pt x="465" y="80"/>
                            <a:pt x="465" y="19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2" name="Google Shape;24742;p56"/>
                    <p:cNvSpPr/>
                    <p:nvPr/>
                  </p:nvSpPr>
                  <p:spPr>
                    <a:xfrm>
                      <a:off x="5316900" y="997350"/>
                      <a:ext cx="11625" cy="12025"/>
                    </a:xfrm>
                    <a:custGeom>
                      <a:rect b="b" l="l" r="r" t="t"/>
                      <a:pathLst>
                        <a:path extrusionOk="0" h="481" w="465">
                          <a:moveTo>
                            <a:pt x="465" y="209"/>
                          </a:moveTo>
                          <a:cubicBezTo>
                            <a:pt x="465" y="385"/>
                            <a:pt x="257" y="481"/>
                            <a:pt x="129" y="353"/>
                          </a:cubicBezTo>
                          <a:cubicBezTo>
                            <a:pt x="1" y="225"/>
                            <a:pt x="81" y="1"/>
                            <a:pt x="273" y="1"/>
                          </a:cubicBezTo>
                          <a:cubicBezTo>
                            <a:pt x="369" y="1"/>
                            <a:pt x="465" y="97"/>
                            <a:pt x="465" y="2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3" name="Google Shape;24743;p56"/>
                    <p:cNvSpPr/>
                    <p:nvPr/>
                  </p:nvSpPr>
                  <p:spPr>
                    <a:xfrm>
                      <a:off x="5331700" y="1124575"/>
                      <a:ext cx="12025" cy="11625"/>
                    </a:xfrm>
                    <a:custGeom>
                      <a:rect b="b" l="l" r="r" t="t"/>
                      <a:pathLst>
                        <a:path extrusionOk="0" h="465" w="481">
                          <a:moveTo>
                            <a:pt x="481" y="208"/>
                          </a:moveTo>
                          <a:cubicBezTo>
                            <a:pt x="481" y="384"/>
                            <a:pt x="257" y="464"/>
                            <a:pt x="129" y="352"/>
                          </a:cubicBezTo>
                          <a:cubicBezTo>
                            <a:pt x="1" y="224"/>
                            <a:pt x="97" y="0"/>
                            <a:pt x="273" y="0"/>
                          </a:cubicBezTo>
                          <a:cubicBezTo>
                            <a:pt x="385" y="0"/>
                            <a:pt x="481" y="96"/>
                            <a:pt x="481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4" name="Google Shape;24744;p56"/>
                    <p:cNvSpPr/>
                    <p:nvPr/>
                  </p:nvSpPr>
                  <p:spPr>
                    <a:xfrm>
                      <a:off x="5794150" y="906150"/>
                      <a:ext cx="12025" cy="12025"/>
                    </a:xfrm>
                    <a:custGeom>
                      <a:rect b="b" l="l" r="r" t="t"/>
                      <a:pathLst>
                        <a:path extrusionOk="0" h="481" w="481">
                          <a:moveTo>
                            <a:pt x="480" y="208"/>
                          </a:moveTo>
                          <a:cubicBezTo>
                            <a:pt x="480" y="384"/>
                            <a:pt x="256" y="480"/>
                            <a:pt x="128" y="352"/>
                          </a:cubicBezTo>
                          <a:cubicBezTo>
                            <a:pt x="0" y="224"/>
                            <a:pt x="96" y="0"/>
                            <a:pt x="272" y="0"/>
                          </a:cubicBezTo>
                          <a:cubicBezTo>
                            <a:pt x="384" y="0"/>
                            <a:pt x="480" y="96"/>
                            <a:pt x="480" y="20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5" name="Google Shape;24745;p56"/>
                    <p:cNvSpPr/>
                    <p:nvPr/>
                  </p:nvSpPr>
                  <p:spPr>
                    <a:xfrm>
                      <a:off x="5290500" y="924950"/>
                      <a:ext cx="11625" cy="11625"/>
                    </a:xfrm>
                    <a:custGeom>
                      <a:rect b="b" l="l" r="r" t="t"/>
                      <a:pathLst>
                        <a:path extrusionOk="0" h="465" w="465">
                          <a:moveTo>
                            <a:pt x="465" y="193"/>
                          </a:moveTo>
                          <a:cubicBezTo>
                            <a:pt x="465" y="369"/>
                            <a:pt x="257" y="465"/>
                            <a:pt x="129" y="337"/>
                          </a:cubicBezTo>
                          <a:cubicBezTo>
                            <a:pt x="1" y="209"/>
                            <a:pt x="97" y="0"/>
                            <a:pt x="273" y="0"/>
                          </a:cubicBezTo>
                          <a:cubicBezTo>
                            <a:pt x="385" y="0"/>
                            <a:pt x="465" y="81"/>
                            <a:pt x="465" y="193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46" name="Google Shape;24746;p56"/>
                    <p:cNvSpPr/>
                    <p:nvPr/>
                  </p:nvSpPr>
                  <p:spPr>
                    <a:xfrm>
                      <a:off x="5680925" y="826150"/>
                      <a:ext cx="43225" cy="43225"/>
                    </a:xfrm>
                    <a:custGeom>
                      <a:rect b="b" l="l" r="r" t="t"/>
                      <a:pathLst>
                        <a:path extrusionOk="0" h="1729" w="1729">
                          <a:moveTo>
                            <a:pt x="865" y="1728"/>
                          </a:moveTo>
                          <a:lnTo>
                            <a:pt x="865" y="1728"/>
                          </a:lnTo>
                          <a:cubicBezTo>
                            <a:pt x="865" y="1248"/>
                            <a:pt x="481" y="864"/>
                            <a:pt x="1" y="864"/>
                          </a:cubicBezTo>
                          <a:lnTo>
                            <a:pt x="1" y="864"/>
                          </a:lnTo>
                          <a:cubicBezTo>
                            <a:pt x="481" y="864"/>
                            <a:pt x="865" y="480"/>
                            <a:pt x="865" y="0"/>
                          </a:cubicBezTo>
                          <a:lnTo>
                            <a:pt x="865" y="0"/>
                          </a:lnTo>
                          <a:cubicBezTo>
                            <a:pt x="865" y="480"/>
                            <a:pt x="1265" y="864"/>
                            <a:pt x="1729" y="864"/>
                          </a:cubicBezTo>
                          <a:lnTo>
                            <a:pt x="1729" y="864"/>
                          </a:lnTo>
                          <a:cubicBezTo>
                            <a:pt x="1265" y="864"/>
                            <a:pt x="865" y="1248"/>
                            <a:pt x="865" y="1728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24747" name="Google Shape;24747;p56"/>
                <p:cNvGrpSpPr/>
                <p:nvPr/>
              </p:nvGrpSpPr>
              <p:grpSpPr>
                <a:xfrm rot="446386">
                  <a:off x="1421080" y="781885"/>
                  <a:ext cx="1240817" cy="665090"/>
                  <a:chOff x="5206900" y="826150"/>
                  <a:chExt cx="599275" cy="321250"/>
                </a:xfrm>
              </p:grpSpPr>
              <p:sp>
                <p:nvSpPr>
                  <p:cNvPr id="24748" name="Google Shape;24748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49" name="Google Shape;24749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0" name="Google Shape;24750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1" name="Google Shape;24751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2" name="Google Shape;24752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3" name="Google Shape;24753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4" name="Google Shape;24754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5" name="Google Shape;24755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6" name="Google Shape;24756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7" name="Google Shape;24757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8" name="Google Shape;24758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59" name="Google Shape;24759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0" name="Google Shape;24760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1" name="Google Shape;24761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4762" name="Google Shape;24762;p56"/>
                <p:cNvGrpSpPr/>
                <p:nvPr/>
              </p:nvGrpSpPr>
              <p:grpSpPr>
                <a:xfrm flipH="1" rot="-2528748">
                  <a:off x="-226338" y="-79824"/>
                  <a:ext cx="1240758" cy="665148"/>
                  <a:chOff x="5206900" y="826150"/>
                  <a:chExt cx="599275" cy="321250"/>
                </a:xfrm>
              </p:grpSpPr>
              <p:sp>
                <p:nvSpPr>
                  <p:cNvPr id="24763" name="Google Shape;24763;p56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4" name="Google Shape;24764;p56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5" name="Google Shape;24765;p56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6" name="Google Shape;24766;p56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7" name="Google Shape;24767;p56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8" name="Google Shape;24768;p56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69" name="Google Shape;24769;p56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0" name="Google Shape;24770;p56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1" name="Google Shape;24771;p56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2" name="Google Shape;24772;p56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3" name="Google Shape;24773;p56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4" name="Google Shape;24774;p56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5" name="Google Shape;24775;p56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76" name="Google Shape;24776;p56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4777" name="Google Shape;24777;p56"/>
              <p:cNvGrpSpPr/>
              <p:nvPr/>
            </p:nvGrpSpPr>
            <p:grpSpPr>
              <a:xfrm>
                <a:off x="-513630" y="35479"/>
                <a:ext cx="2745498" cy="1748548"/>
                <a:chOff x="1270425" y="2070325"/>
                <a:chExt cx="1769805" cy="1127150"/>
              </a:xfrm>
            </p:grpSpPr>
            <p:grpSp>
              <p:nvGrpSpPr>
                <p:cNvPr id="24778" name="Google Shape;24778;p56"/>
                <p:cNvGrpSpPr/>
                <p:nvPr/>
              </p:nvGrpSpPr>
              <p:grpSpPr>
                <a:xfrm>
                  <a:off x="1582562" y="2070325"/>
                  <a:ext cx="1123518" cy="1127150"/>
                  <a:chOff x="1582562" y="2070325"/>
                  <a:chExt cx="1123518" cy="1127150"/>
                </a:xfrm>
              </p:grpSpPr>
              <p:sp>
                <p:nvSpPr>
                  <p:cNvPr id="24779" name="Google Shape;24779;p56"/>
                  <p:cNvSpPr/>
                  <p:nvPr/>
                </p:nvSpPr>
                <p:spPr>
                  <a:xfrm>
                    <a:off x="1582562" y="2070325"/>
                    <a:ext cx="1123518" cy="1127150"/>
                  </a:xfrm>
                  <a:custGeom>
                    <a:rect b="b" l="l" r="r" t="t"/>
                    <a:pathLst>
                      <a:path extrusionOk="0" h="10241" w="10208">
                        <a:moveTo>
                          <a:pt x="5151" y="1"/>
                        </a:moveTo>
                        <a:cubicBezTo>
                          <a:pt x="2707" y="1"/>
                          <a:pt x="297" y="1732"/>
                          <a:pt x="34" y="4666"/>
                        </a:cubicBezTo>
                        <a:cubicBezTo>
                          <a:pt x="0" y="4732"/>
                          <a:pt x="0" y="4832"/>
                          <a:pt x="0" y="4932"/>
                        </a:cubicBezTo>
                        <a:lnTo>
                          <a:pt x="0" y="5133"/>
                        </a:lnTo>
                        <a:cubicBezTo>
                          <a:pt x="0" y="5433"/>
                          <a:pt x="34" y="5733"/>
                          <a:pt x="67" y="6033"/>
                        </a:cubicBezTo>
                        <a:cubicBezTo>
                          <a:pt x="167" y="6500"/>
                          <a:pt x="301" y="6967"/>
                          <a:pt x="534" y="7401"/>
                        </a:cubicBezTo>
                        <a:cubicBezTo>
                          <a:pt x="701" y="7734"/>
                          <a:pt x="901" y="8068"/>
                          <a:pt x="1168" y="8368"/>
                        </a:cubicBezTo>
                        <a:cubicBezTo>
                          <a:pt x="2223" y="9656"/>
                          <a:pt x="3657" y="10241"/>
                          <a:pt x="5071" y="10241"/>
                        </a:cubicBezTo>
                        <a:cubicBezTo>
                          <a:pt x="7504" y="10241"/>
                          <a:pt x="9879" y="8513"/>
                          <a:pt x="10174" y="5666"/>
                        </a:cubicBezTo>
                        <a:cubicBezTo>
                          <a:pt x="10208" y="5466"/>
                          <a:pt x="10208" y="5299"/>
                          <a:pt x="10208" y="5133"/>
                        </a:cubicBezTo>
                        <a:cubicBezTo>
                          <a:pt x="10208" y="5032"/>
                          <a:pt x="10208" y="4966"/>
                          <a:pt x="10208" y="4832"/>
                        </a:cubicBezTo>
                        <a:cubicBezTo>
                          <a:pt x="10208" y="4732"/>
                          <a:pt x="10208" y="4632"/>
                          <a:pt x="10174" y="4499"/>
                        </a:cubicBezTo>
                        <a:cubicBezTo>
                          <a:pt x="10174" y="4332"/>
                          <a:pt x="10141" y="4199"/>
                          <a:pt x="10108" y="4032"/>
                        </a:cubicBezTo>
                        <a:cubicBezTo>
                          <a:pt x="9974" y="3431"/>
                          <a:pt x="9707" y="2831"/>
                          <a:pt x="9374" y="2331"/>
                        </a:cubicBezTo>
                        <a:cubicBezTo>
                          <a:pt x="8337" y="729"/>
                          <a:pt x="6737" y="1"/>
                          <a:pt x="515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4780" name="Google Shape;24780;p56"/>
                  <p:cNvGrpSpPr/>
                  <p:nvPr/>
                </p:nvGrpSpPr>
                <p:grpSpPr>
                  <a:xfrm>
                    <a:off x="1582562" y="2073407"/>
                    <a:ext cx="1123518" cy="973062"/>
                    <a:chOff x="1582562" y="2073407"/>
                    <a:chExt cx="1123518" cy="973062"/>
                  </a:xfrm>
                </p:grpSpPr>
                <p:sp>
                  <p:nvSpPr>
                    <p:cNvPr id="24781" name="Google Shape;24781;p56"/>
                    <p:cNvSpPr/>
                    <p:nvPr/>
                  </p:nvSpPr>
                  <p:spPr>
                    <a:xfrm>
                      <a:off x="1674354" y="2073407"/>
                      <a:ext cx="939934" cy="253474"/>
                    </a:xfrm>
                    <a:custGeom>
                      <a:rect b="b" l="l" r="r" t="t"/>
                      <a:pathLst>
                        <a:path extrusionOk="0" h="2303" w="8540">
                          <a:moveTo>
                            <a:pt x="4270" y="1"/>
                          </a:moveTo>
                          <a:cubicBezTo>
                            <a:pt x="2635" y="1"/>
                            <a:pt x="1001" y="768"/>
                            <a:pt x="0" y="2303"/>
                          </a:cubicBezTo>
                          <a:cubicBezTo>
                            <a:pt x="167" y="2303"/>
                            <a:pt x="334" y="2303"/>
                            <a:pt x="501" y="2269"/>
                          </a:cubicBezTo>
                          <a:cubicBezTo>
                            <a:pt x="734" y="2169"/>
                            <a:pt x="968" y="2102"/>
                            <a:pt x="1234" y="2069"/>
                          </a:cubicBezTo>
                          <a:cubicBezTo>
                            <a:pt x="1735" y="1969"/>
                            <a:pt x="1802" y="1936"/>
                            <a:pt x="2335" y="1869"/>
                          </a:cubicBezTo>
                          <a:cubicBezTo>
                            <a:pt x="2869" y="1802"/>
                            <a:pt x="3203" y="1735"/>
                            <a:pt x="3703" y="1702"/>
                          </a:cubicBezTo>
                          <a:cubicBezTo>
                            <a:pt x="3870" y="1669"/>
                            <a:pt x="4045" y="1652"/>
                            <a:pt x="4220" y="1652"/>
                          </a:cubicBezTo>
                          <a:cubicBezTo>
                            <a:pt x="4395" y="1652"/>
                            <a:pt x="4570" y="1669"/>
                            <a:pt x="4737" y="1702"/>
                          </a:cubicBezTo>
                          <a:cubicBezTo>
                            <a:pt x="5104" y="1802"/>
                            <a:pt x="5404" y="1769"/>
                            <a:pt x="5738" y="1869"/>
                          </a:cubicBezTo>
                          <a:cubicBezTo>
                            <a:pt x="6005" y="2002"/>
                            <a:pt x="6271" y="2069"/>
                            <a:pt x="6538" y="2136"/>
                          </a:cubicBezTo>
                          <a:cubicBezTo>
                            <a:pt x="6972" y="2202"/>
                            <a:pt x="7406" y="2269"/>
                            <a:pt x="7839" y="2303"/>
                          </a:cubicBezTo>
                          <a:lnTo>
                            <a:pt x="8540" y="2303"/>
                          </a:lnTo>
                          <a:cubicBezTo>
                            <a:pt x="7539" y="768"/>
                            <a:pt x="5904" y="1"/>
                            <a:pt x="427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82" name="Google Shape;24782;p56"/>
                    <p:cNvSpPr/>
                    <p:nvPr/>
                  </p:nvSpPr>
                  <p:spPr>
                    <a:xfrm>
                      <a:off x="1582562" y="2513987"/>
                      <a:ext cx="1119886" cy="99276"/>
                    </a:xfrm>
                    <a:custGeom>
                      <a:rect b="b" l="l" r="r" t="t"/>
                      <a:pathLst>
                        <a:path extrusionOk="0" h="902" w="10175">
                          <a:moveTo>
                            <a:pt x="10108" y="1"/>
                          </a:moveTo>
                          <a:lnTo>
                            <a:pt x="8773" y="134"/>
                          </a:lnTo>
                          <a:cubicBezTo>
                            <a:pt x="8206" y="201"/>
                            <a:pt x="7572" y="234"/>
                            <a:pt x="6605" y="268"/>
                          </a:cubicBezTo>
                          <a:cubicBezTo>
                            <a:pt x="6105" y="268"/>
                            <a:pt x="5604" y="268"/>
                            <a:pt x="5104" y="201"/>
                          </a:cubicBezTo>
                          <a:cubicBezTo>
                            <a:pt x="4618" y="137"/>
                            <a:pt x="4118" y="114"/>
                            <a:pt x="3622" y="114"/>
                          </a:cubicBezTo>
                          <a:cubicBezTo>
                            <a:pt x="3335" y="114"/>
                            <a:pt x="3050" y="122"/>
                            <a:pt x="2769" y="134"/>
                          </a:cubicBezTo>
                          <a:cubicBezTo>
                            <a:pt x="2169" y="201"/>
                            <a:pt x="868" y="468"/>
                            <a:pt x="34" y="635"/>
                          </a:cubicBezTo>
                          <a:cubicBezTo>
                            <a:pt x="0" y="735"/>
                            <a:pt x="0" y="801"/>
                            <a:pt x="0" y="901"/>
                          </a:cubicBezTo>
                          <a:cubicBezTo>
                            <a:pt x="1068" y="768"/>
                            <a:pt x="3670" y="401"/>
                            <a:pt x="4137" y="401"/>
                          </a:cubicBezTo>
                          <a:cubicBezTo>
                            <a:pt x="4704" y="434"/>
                            <a:pt x="4804" y="468"/>
                            <a:pt x="5304" y="501"/>
                          </a:cubicBezTo>
                          <a:cubicBezTo>
                            <a:pt x="5638" y="534"/>
                            <a:pt x="6005" y="568"/>
                            <a:pt x="6372" y="568"/>
                          </a:cubicBezTo>
                          <a:cubicBezTo>
                            <a:pt x="6738" y="534"/>
                            <a:pt x="7706" y="568"/>
                            <a:pt x="8373" y="501"/>
                          </a:cubicBezTo>
                          <a:cubicBezTo>
                            <a:pt x="8707" y="468"/>
                            <a:pt x="9507" y="468"/>
                            <a:pt x="10174" y="468"/>
                          </a:cubicBezTo>
                          <a:cubicBezTo>
                            <a:pt x="10174" y="301"/>
                            <a:pt x="10141" y="168"/>
                            <a:pt x="10108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83" name="Google Shape;24783;p56"/>
                    <p:cNvSpPr/>
                    <p:nvPr/>
                  </p:nvSpPr>
                  <p:spPr>
                    <a:xfrm>
                      <a:off x="1582562" y="2576392"/>
                      <a:ext cx="1123518" cy="172688"/>
                    </a:xfrm>
                    <a:custGeom>
                      <a:rect b="b" l="l" r="r" t="t"/>
                      <a:pathLst>
                        <a:path extrusionOk="0" h="1569" w="10208">
                          <a:moveTo>
                            <a:pt x="4070" y="1"/>
                          </a:moveTo>
                          <a:cubicBezTo>
                            <a:pt x="3870" y="1"/>
                            <a:pt x="3670" y="1"/>
                            <a:pt x="3469" y="34"/>
                          </a:cubicBezTo>
                          <a:cubicBezTo>
                            <a:pt x="3169" y="101"/>
                            <a:pt x="2969" y="101"/>
                            <a:pt x="2836" y="134"/>
                          </a:cubicBezTo>
                          <a:cubicBezTo>
                            <a:pt x="2669" y="168"/>
                            <a:pt x="2369" y="168"/>
                            <a:pt x="2135" y="201"/>
                          </a:cubicBezTo>
                          <a:cubicBezTo>
                            <a:pt x="1902" y="234"/>
                            <a:pt x="1735" y="234"/>
                            <a:pt x="1535" y="268"/>
                          </a:cubicBezTo>
                          <a:cubicBezTo>
                            <a:pt x="1368" y="301"/>
                            <a:pt x="1401" y="301"/>
                            <a:pt x="1134" y="368"/>
                          </a:cubicBezTo>
                          <a:cubicBezTo>
                            <a:pt x="868" y="468"/>
                            <a:pt x="634" y="501"/>
                            <a:pt x="367" y="501"/>
                          </a:cubicBezTo>
                          <a:cubicBezTo>
                            <a:pt x="100" y="501"/>
                            <a:pt x="34" y="501"/>
                            <a:pt x="0" y="535"/>
                          </a:cubicBezTo>
                          <a:cubicBezTo>
                            <a:pt x="0" y="835"/>
                            <a:pt x="34" y="1135"/>
                            <a:pt x="67" y="1435"/>
                          </a:cubicBezTo>
                          <a:cubicBezTo>
                            <a:pt x="634" y="1235"/>
                            <a:pt x="1201" y="1102"/>
                            <a:pt x="1768" y="968"/>
                          </a:cubicBezTo>
                          <a:cubicBezTo>
                            <a:pt x="1935" y="952"/>
                            <a:pt x="2102" y="943"/>
                            <a:pt x="2269" y="943"/>
                          </a:cubicBezTo>
                          <a:cubicBezTo>
                            <a:pt x="2435" y="943"/>
                            <a:pt x="2602" y="952"/>
                            <a:pt x="2769" y="968"/>
                          </a:cubicBezTo>
                          <a:cubicBezTo>
                            <a:pt x="3069" y="1002"/>
                            <a:pt x="3369" y="1068"/>
                            <a:pt x="3670" y="1135"/>
                          </a:cubicBezTo>
                          <a:cubicBezTo>
                            <a:pt x="4070" y="1268"/>
                            <a:pt x="4470" y="1368"/>
                            <a:pt x="4904" y="1368"/>
                          </a:cubicBezTo>
                          <a:cubicBezTo>
                            <a:pt x="5771" y="1469"/>
                            <a:pt x="6071" y="1569"/>
                            <a:pt x="6672" y="1569"/>
                          </a:cubicBezTo>
                          <a:lnTo>
                            <a:pt x="7973" y="1569"/>
                          </a:lnTo>
                          <a:cubicBezTo>
                            <a:pt x="8133" y="1562"/>
                            <a:pt x="8267" y="1561"/>
                            <a:pt x="8382" y="1561"/>
                          </a:cubicBezTo>
                          <a:cubicBezTo>
                            <a:pt x="8509" y="1561"/>
                            <a:pt x="8613" y="1563"/>
                            <a:pt x="8704" y="1563"/>
                          </a:cubicBezTo>
                          <a:cubicBezTo>
                            <a:pt x="8982" y="1563"/>
                            <a:pt x="9146" y="1545"/>
                            <a:pt x="9474" y="1402"/>
                          </a:cubicBezTo>
                          <a:cubicBezTo>
                            <a:pt x="9807" y="1235"/>
                            <a:pt x="10041" y="1135"/>
                            <a:pt x="10174" y="1068"/>
                          </a:cubicBezTo>
                          <a:cubicBezTo>
                            <a:pt x="10208" y="868"/>
                            <a:pt x="10208" y="701"/>
                            <a:pt x="10208" y="535"/>
                          </a:cubicBezTo>
                          <a:cubicBezTo>
                            <a:pt x="10208" y="434"/>
                            <a:pt x="10208" y="368"/>
                            <a:pt x="10174" y="234"/>
                          </a:cubicBezTo>
                          <a:cubicBezTo>
                            <a:pt x="9774" y="334"/>
                            <a:pt x="9340" y="368"/>
                            <a:pt x="8907" y="368"/>
                          </a:cubicBezTo>
                          <a:cubicBezTo>
                            <a:pt x="8873" y="346"/>
                            <a:pt x="8829" y="338"/>
                            <a:pt x="8765" y="338"/>
                          </a:cubicBezTo>
                          <a:cubicBezTo>
                            <a:pt x="8636" y="338"/>
                            <a:pt x="8429" y="368"/>
                            <a:pt x="8073" y="368"/>
                          </a:cubicBezTo>
                          <a:cubicBezTo>
                            <a:pt x="7906" y="379"/>
                            <a:pt x="7728" y="383"/>
                            <a:pt x="7565" y="383"/>
                          </a:cubicBezTo>
                          <a:cubicBezTo>
                            <a:pt x="7239" y="383"/>
                            <a:pt x="6972" y="368"/>
                            <a:pt x="6972" y="368"/>
                          </a:cubicBezTo>
                          <a:cubicBezTo>
                            <a:pt x="6972" y="368"/>
                            <a:pt x="6271" y="301"/>
                            <a:pt x="6038" y="268"/>
                          </a:cubicBezTo>
                          <a:cubicBezTo>
                            <a:pt x="5771" y="268"/>
                            <a:pt x="4303" y="1"/>
                            <a:pt x="407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24784" name="Google Shape;24784;p56"/>
                    <p:cNvSpPr/>
                    <p:nvPr/>
                  </p:nvSpPr>
                  <p:spPr>
                    <a:xfrm>
                      <a:off x="1641335" y="2884787"/>
                      <a:ext cx="903173" cy="161682"/>
                    </a:xfrm>
                    <a:custGeom>
                      <a:rect b="b" l="l" r="r" t="t"/>
                      <a:pathLst>
                        <a:path extrusionOk="0" h="1469" w="8206">
                          <a:moveTo>
                            <a:pt x="0" y="1"/>
                          </a:moveTo>
                          <a:cubicBezTo>
                            <a:pt x="167" y="334"/>
                            <a:pt x="400" y="668"/>
                            <a:pt x="634" y="968"/>
                          </a:cubicBezTo>
                          <a:cubicBezTo>
                            <a:pt x="1001" y="1002"/>
                            <a:pt x="1801" y="1135"/>
                            <a:pt x="2302" y="1202"/>
                          </a:cubicBezTo>
                          <a:cubicBezTo>
                            <a:pt x="2835" y="1302"/>
                            <a:pt x="3069" y="1369"/>
                            <a:pt x="3503" y="1435"/>
                          </a:cubicBezTo>
                          <a:cubicBezTo>
                            <a:pt x="3658" y="1457"/>
                            <a:pt x="3795" y="1469"/>
                            <a:pt x="3962" y="1469"/>
                          </a:cubicBezTo>
                          <a:cubicBezTo>
                            <a:pt x="4296" y="1469"/>
                            <a:pt x="4748" y="1424"/>
                            <a:pt x="5704" y="1335"/>
                          </a:cubicBezTo>
                          <a:cubicBezTo>
                            <a:pt x="6605" y="1235"/>
                            <a:pt x="7472" y="902"/>
                            <a:pt x="8206" y="368"/>
                          </a:cubicBezTo>
                          <a:lnTo>
                            <a:pt x="8206" y="368"/>
                          </a:lnTo>
                          <a:cubicBezTo>
                            <a:pt x="7447" y="874"/>
                            <a:pt x="6475" y="977"/>
                            <a:pt x="5669" y="977"/>
                          </a:cubicBezTo>
                          <a:cubicBezTo>
                            <a:pt x="5518" y="977"/>
                            <a:pt x="5374" y="973"/>
                            <a:pt x="5237" y="968"/>
                          </a:cubicBezTo>
                          <a:cubicBezTo>
                            <a:pt x="4603" y="935"/>
                            <a:pt x="3970" y="801"/>
                            <a:pt x="3402" y="568"/>
                          </a:cubicBezTo>
                          <a:cubicBezTo>
                            <a:pt x="2602" y="368"/>
                            <a:pt x="1801" y="201"/>
                            <a:pt x="1001" y="101"/>
                          </a:cubicBezTo>
                          <a:cubicBezTo>
                            <a:pt x="667" y="34"/>
                            <a:pt x="334" y="1"/>
                            <a:pt x="0" y="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24785" name="Google Shape;24785;p56"/>
                <p:cNvSpPr/>
                <p:nvPr/>
              </p:nvSpPr>
              <p:spPr>
                <a:xfrm>
                  <a:off x="1270425" y="2115341"/>
                  <a:ext cx="1769805" cy="1045154"/>
                </a:xfrm>
                <a:custGeom>
                  <a:rect b="b" l="l" r="r" t="t"/>
                  <a:pathLst>
                    <a:path extrusionOk="0" h="9496" w="16080">
                      <a:moveTo>
                        <a:pt x="14796" y="0"/>
                      </a:moveTo>
                      <a:cubicBezTo>
                        <a:pt x="14054" y="0"/>
                        <a:pt x="12845" y="340"/>
                        <a:pt x="11376" y="954"/>
                      </a:cubicBezTo>
                      <a:lnTo>
                        <a:pt x="11476" y="1054"/>
                      </a:lnTo>
                      <a:cubicBezTo>
                        <a:pt x="12860" y="478"/>
                        <a:pt x="13989" y="156"/>
                        <a:pt x="14631" y="156"/>
                      </a:cubicBezTo>
                      <a:cubicBezTo>
                        <a:pt x="14917" y="156"/>
                        <a:pt x="15106" y="220"/>
                        <a:pt x="15178" y="354"/>
                      </a:cubicBezTo>
                      <a:cubicBezTo>
                        <a:pt x="15612" y="1088"/>
                        <a:pt x="12677" y="3589"/>
                        <a:pt x="8640" y="5958"/>
                      </a:cubicBezTo>
                      <a:cubicBezTo>
                        <a:pt x="5382" y="7885"/>
                        <a:pt x="2368" y="9128"/>
                        <a:pt x="1124" y="9128"/>
                      </a:cubicBezTo>
                      <a:cubicBezTo>
                        <a:pt x="840" y="9128"/>
                        <a:pt x="649" y="9063"/>
                        <a:pt x="568" y="8927"/>
                      </a:cubicBezTo>
                      <a:cubicBezTo>
                        <a:pt x="301" y="8460"/>
                        <a:pt x="1302" y="7359"/>
                        <a:pt x="3003" y="6024"/>
                      </a:cubicBezTo>
                      <a:lnTo>
                        <a:pt x="2970" y="5891"/>
                      </a:lnTo>
                      <a:cubicBezTo>
                        <a:pt x="1068" y="7359"/>
                        <a:pt x="1" y="8660"/>
                        <a:pt x="335" y="9227"/>
                      </a:cubicBezTo>
                      <a:cubicBezTo>
                        <a:pt x="440" y="9409"/>
                        <a:pt x="692" y="9496"/>
                        <a:pt x="1065" y="9496"/>
                      </a:cubicBezTo>
                      <a:cubicBezTo>
                        <a:pt x="2464" y="9496"/>
                        <a:pt x="5554" y="8274"/>
                        <a:pt x="8874" y="6325"/>
                      </a:cubicBezTo>
                      <a:cubicBezTo>
                        <a:pt x="13077" y="3890"/>
                        <a:pt x="16079" y="1188"/>
                        <a:pt x="15545" y="287"/>
                      </a:cubicBezTo>
                      <a:cubicBezTo>
                        <a:pt x="15443" y="93"/>
                        <a:pt x="15183" y="0"/>
                        <a:pt x="14796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2723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4786" name="Google Shape;24786;p56"/>
            <p:cNvGrpSpPr/>
            <p:nvPr/>
          </p:nvGrpSpPr>
          <p:grpSpPr>
            <a:xfrm>
              <a:off x="817141" y="1560564"/>
              <a:ext cx="523502" cy="523554"/>
              <a:chOff x="3311753" y="2087385"/>
              <a:chExt cx="1108880" cy="1108990"/>
            </a:xfrm>
          </p:grpSpPr>
          <p:sp>
            <p:nvSpPr>
              <p:cNvPr id="24787" name="Google Shape;24787;p56"/>
              <p:cNvSpPr/>
              <p:nvPr/>
            </p:nvSpPr>
            <p:spPr>
              <a:xfrm>
                <a:off x="3311753" y="2087385"/>
                <a:ext cx="1108880" cy="1108990"/>
              </a:xfrm>
              <a:custGeom>
                <a:rect b="b" l="l" r="r" t="t"/>
                <a:pathLst>
                  <a:path extrusionOk="0" h="10076" w="10075">
                    <a:moveTo>
                      <a:pt x="5107" y="1"/>
                    </a:moveTo>
                    <a:cubicBezTo>
                      <a:pt x="2533" y="1"/>
                      <a:pt x="1" y="1935"/>
                      <a:pt x="1" y="5044"/>
                    </a:cubicBezTo>
                    <a:cubicBezTo>
                      <a:pt x="1" y="5344"/>
                      <a:pt x="34" y="5645"/>
                      <a:pt x="101" y="5978"/>
                    </a:cubicBezTo>
                    <a:cubicBezTo>
                      <a:pt x="134" y="6178"/>
                      <a:pt x="201" y="6379"/>
                      <a:pt x="267" y="6579"/>
                    </a:cubicBezTo>
                    <a:cubicBezTo>
                      <a:pt x="998" y="8862"/>
                      <a:pt x="3030" y="10075"/>
                      <a:pt x="5074" y="10075"/>
                    </a:cubicBezTo>
                    <a:cubicBezTo>
                      <a:pt x="6763" y="10075"/>
                      <a:pt x="8460" y="9248"/>
                      <a:pt x="9441" y="7513"/>
                    </a:cubicBezTo>
                    <a:cubicBezTo>
                      <a:pt x="9707" y="7079"/>
                      <a:pt x="9874" y="6579"/>
                      <a:pt x="9974" y="6078"/>
                    </a:cubicBezTo>
                    <a:cubicBezTo>
                      <a:pt x="10041" y="5745"/>
                      <a:pt x="10074" y="5378"/>
                      <a:pt x="10074" y="5044"/>
                    </a:cubicBezTo>
                    <a:lnTo>
                      <a:pt x="10074" y="4978"/>
                    </a:lnTo>
                    <a:cubicBezTo>
                      <a:pt x="10074" y="3977"/>
                      <a:pt x="9774" y="3043"/>
                      <a:pt x="9240" y="2242"/>
                    </a:cubicBezTo>
                    <a:cubicBezTo>
                      <a:pt x="8204" y="694"/>
                      <a:pt x="6648" y="1"/>
                      <a:pt x="510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788" name="Google Shape;24788;p56"/>
              <p:cNvGrpSpPr/>
              <p:nvPr/>
            </p:nvGrpSpPr>
            <p:grpSpPr>
              <a:xfrm>
                <a:off x="3311753" y="2087385"/>
                <a:ext cx="1108880" cy="1108990"/>
                <a:chOff x="3311753" y="2087385"/>
                <a:chExt cx="1108880" cy="1108990"/>
              </a:xfrm>
            </p:grpSpPr>
            <p:sp>
              <p:nvSpPr>
                <p:cNvPr id="24789" name="Google Shape;24789;p56"/>
                <p:cNvSpPr/>
                <p:nvPr/>
              </p:nvSpPr>
              <p:spPr>
                <a:xfrm>
                  <a:off x="3311753" y="2087385"/>
                  <a:ext cx="1108880" cy="680186"/>
                </a:xfrm>
                <a:custGeom>
                  <a:rect b="b" l="l" r="r" t="t"/>
                  <a:pathLst>
                    <a:path extrusionOk="0" h="6180" w="10075">
                      <a:moveTo>
                        <a:pt x="5093" y="1"/>
                      </a:moveTo>
                      <a:cubicBezTo>
                        <a:pt x="2520" y="1"/>
                        <a:pt x="1" y="1935"/>
                        <a:pt x="1" y="5044"/>
                      </a:cubicBezTo>
                      <a:cubicBezTo>
                        <a:pt x="1" y="5344"/>
                        <a:pt x="34" y="5645"/>
                        <a:pt x="67" y="5978"/>
                      </a:cubicBezTo>
                      <a:cubicBezTo>
                        <a:pt x="668" y="6045"/>
                        <a:pt x="1335" y="6078"/>
                        <a:pt x="1335" y="6078"/>
                      </a:cubicBezTo>
                      <a:cubicBezTo>
                        <a:pt x="1585" y="6062"/>
                        <a:pt x="1844" y="6053"/>
                        <a:pt x="2106" y="6053"/>
                      </a:cubicBezTo>
                      <a:cubicBezTo>
                        <a:pt x="2369" y="6053"/>
                        <a:pt x="2636" y="6062"/>
                        <a:pt x="2903" y="6078"/>
                      </a:cubicBezTo>
                      <a:cubicBezTo>
                        <a:pt x="3158" y="6101"/>
                        <a:pt x="3447" y="6108"/>
                        <a:pt x="3719" y="6108"/>
                      </a:cubicBezTo>
                      <a:cubicBezTo>
                        <a:pt x="4263" y="6108"/>
                        <a:pt x="4737" y="6078"/>
                        <a:pt x="4737" y="6078"/>
                      </a:cubicBezTo>
                      <a:cubicBezTo>
                        <a:pt x="4737" y="6078"/>
                        <a:pt x="5838" y="6112"/>
                        <a:pt x="6405" y="6145"/>
                      </a:cubicBezTo>
                      <a:cubicBezTo>
                        <a:pt x="6583" y="6156"/>
                        <a:pt x="6750" y="6160"/>
                        <a:pt x="6893" y="6160"/>
                      </a:cubicBezTo>
                      <a:cubicBezTo>
                        <a:pt x="7180" y="6160"/>
                        <a:pt x="7372" y="6145"/>
                        <a:pt x="7372" y="6145"/>
                      </a:cubicBezTo>
                      <a:cubicBezTo>
                        <a:pt x="7526" y="6169"/>
                        <a:pt x="7676" y="6180"/>
                        <a:pt x="7824" y="6180"/>
                      </a:cubicBezTo>
                      <a:cubicBezTo>
                        <a:pt x="8094" y="6180"/>
                        <a:pt x="8360" y="6143"/>
                        <a:pt x="8640" y="6078"/>
                      </a:cubicBezTo>
                      <a:cubicBezTo>
                        <a:pt x="8758" y="6046"/>
                        <a:pt x="8879" y="6034"/>
                        <a:pt x="8998" y="6034"/>
                      </a:cubicBezTo>
                      <a:cubicBezTo>
                        <a:pt x="9351" y="6034"/>
                        <a:pt x="9687" y="6140"/>
                        <a:pt x="9858" y="6140"/>
                      </a:cubicBezTo>
                      <a:cubicBezTo>
                        <a:pt x="9925" y="6140"/>
                        <a:pt x="9967" y="6124"/>
                        <a:pt x="9974" y="6078"/>
                      </a:cubicBezTo>
                      <a:cubicBezTo>
                        <a:pt x="10041" y="5745"/>
                        <a:pt x="10074" y="5378"/>
                        <a:pt x="10074" y="5044"/>
                      </a:cubicBezTo>
                      <a:lnTo>
                        <a:pt x="10074" y="4978"/>
                      </a:lnTo>
                      <a:lnTo>
                        <a:pt x="9474" y="5044"/>
                      </a:lnTo>
                      <a:lnTo>
                        <a:pt x="7573" y="5578"/>
                      </a:lnTo>
                      <a:lnTo>
                        <a:pt x="6038" y="5578"/>
                      </a:lnTo>
                      <a:cubicBezTo>
                        <a:pt x="4904" y="5578"/>
                        <a:pt x="5371" y="5545"/>
                        <a:pt x="3737" y="5311"/>
                      </a:cubicBezTo>
                      <a:cubicBezTo>
                        <a:pt x="2069" y="5078"/>
                        <a:pt x="3970" y="5178"/>
                        <a:pt x="4103" y="5044"/>
                      </a:cubicBezTo>
                      <a:cubicBezTo>
                        <a:pt x="4204" y="4911"/>
                        <a:pt x="3737" y="4544"/>
                        <a:pt x="3737" y="4544"/>
                      </a:cubicBezTo>
                      <a:cubicBezTo>
                        <a:pt x="3737" y="4544"/>
                        <a:pt x="2496" y="4406"/>
                        <a:pt x="2020" y="4406"/>
                      </a:cubicBezTo>
                      <a:cubicBezTo>
                        <a:pt x="1972" y="4406"/>
                        <a:pt x="1932" y="4407"/>
                        <a:pt x="1902" y="4410"/>
                      </a:cubicBezTo>
                      <a:cubicBezTo>
                        <a:pt x="1888" y="4412"/>
                        <a:pt x="1872" y="4413"/>
                        <a:pt x="1855" y="4413"/>
                      </a:cubicBezTo>
                      <a:cubicBezTo>
                        <a:pt x="1499" y="4413"/>
                        <a:pt x="463" y="4093"/>
                        <a:pt x="367" y="3743"/>
                      </a:cubicBezTo>
                      <a:cubicBezTo>
                        <a:pt x="301" y="3376"/>
                        <a:pt x="734" y="3243"/>
                        <a:pt x="1268" y="2776"/>
                      </a:cubicBezTo>
                      <a:cubicBezTo>
                        <a:pt x="1768" y="2342"/>
                        <a:pt x="1835" y="2542"/>
                        <a:pt x="2602" y="2309"/>
                      </a:cubicBezTo>
                      <a:cubicBezTo>
                        <a:pt x="3034" y="2165"/>
                        <a:pt x="3253" y="2138"/>
                        <a:pt x="3734" y="2138"/>
                      </a:cubicBezTo>
                      <a:cubicBezTo>
                        <a:pt x="4031" y="2138"/>
                        <a:pt x="4428" y="2148"/>
                        <a:pt x="5037" y="2148"/>
                      </a:cubicBezTo>
                      <a:cubicBezTo>
                        <a:pt x="5271" y="2148"/>
                        <a:pt x="5536" y="2146"/>
                        <a:pt x="5838" y="2142"/>
                      </a:cubicBezTo>
                      <a:cubicBezTo>
                        <a:pt x="6449" y="2125"/>
                        <a:pt x="6783" y="2119"/>
                        <a:pt x="6964" y="2119"/>
                      </a:cubicBezTo>
                      <a:cubicBezTo>
                        <a:pt x="7371" y="2119"/>
                        <a:pt x="7000" y="2149"/>
                        <a:pt x="7243" y="2149"/>
                      </a:cubicBezTo>
                      <a:cubicBezTo>
                        <a:pt x="7305" y="2149"/>
                        <a:pt x="7407" y="2147"/>
                        <a:pt x="7573" y="2142"/>
                      </a:cubicBezTo>
                      <a:cubicBezTo>
                        <a:pt x="7714" y="2134"/>
                        <a:pt x="7854" y="2130"/>
                        <a:pt x="7993" y="2130"/>
                      </a:cubicBezTo>
                      <a:cubicBezTo>
                        <a:pt x="8409" y="2130"/>
                        <a:pt x="8815" y="2167"/>
                        <a:pt x="9240" y="2242"/>
                      </a:cubicBezTo>
                      <a:cubicBezTo>
                        <a:pt x="8191" y="694"/>
                        <a:pt x="6633" y="1"/>
                        <a:pt x="509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0" name="Google Shape;24790;p56"/>
                <p:cNvSpPr/>
                <p:nvPr/>
              </p:nvSpPr>
              <p:spPr>
                <a:xfrm>
                  <a:off x="3341140" y="2811376"/>
                  <a:ext cx="1009713" cy="384999"/>
                </a:xfrm>
                <a:custGeom>
                  <a:rect b="b" l="l" r="r" t="t"/>
                  <a:pathLst>
                    <a:path extrusionOk="0" h="3498" w="9174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731" y="2284"/>
                        <a:pt x="2763" y="3497"/>
                        <a:pt x="4807" y="3497"/>
                      </a:cubicBezTo>
                      <a:cubicBezTo>
                        <a:pt x="6496" y="3497"/>
                        <a:pt x="8193" y="2670"/>
                        <a:pt x="9174" y="935"/>
                      </a:cubicBezTo>
                      <a:lnTo>
                        <a:pt x="9174" y="935"/>
                      </a:lnTo>
                      <a:lnTo>
                        <a:pt x="8907" y="968"/>
                      </a:lnTo>
                      <a:cubicBezTo>
                        <a:pt x="8006" y="1102"/>
                        <a:pt x="8240" y="1168"/>
                        <a:pt x="7339" y="1435"/>
                      </a:cubicBezTo>
                      <a:cubicBezTo>
                        <a:pt x="6925" y="1542"/>
                        <a:pt x="6695" y="1586"/>
                        <a:pt x="6469" y="1586"/>
                      </a:cubicBezTo>
                      <a:cubicBezTo>
                        <a:pt x="6204" y="1586"/>
                        <a:pt x="5945" y="1525"/>
                        <a:pt x="5404" y="1435"/>
                      </a:cubicBezTo>
                      <a:cubicBezTo>
                        <a:pt x="4437" y="1268"/>
                        <a:pt x="4937" y="1402"/>
                        <a:pt x="4203" y="1001"/>
                      </a:cubicBezTo>
                      <a:cubicBezTo>
                        <a:pt x="3670" y="701"/>
                        <a:pt x="3069" y="434"/>
                        <a:pt x="2502" y="234"/>
                      </a:cubicBezTo>
                      <a:cubicBezTo>
                        <a:pt x="2092" y="93"/>
                        <a:pt x="1784" y="65"/>
                        <a:pt x="1478" y="65"/>
                      </a:cubicBezTo>
                      <a:cubicBezTo>
                        <a:pt x="1284" y="65"/>
                        <a:pt x="1091" y="76"/>
                        <a:pt x="874" y="76"/>
                      </a:cubicBezTo>
                      <a:cubicBezTo>
                        <a:pt x="627" y="76"/>
                        <a:pt x="348" y="62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4791" name="Google Shape;24791;p56"/>
          <p:cNvGrpSpPr/>
          <p:nvPr/>
        </p:nvGrpSpPr>
        <p:grpSpPr>
          <a:xfrm rot="10800000">
            <a:off x="7444910" y="2998429"/>
            <a:ext cx="1699100" cy="2145071"/>
            <a:chOff x="5693310" y="2702404"/>
            <a:chExt cx="1699100" cy="2145071"/>
          </a:xfrm>
        </p:grpSpPr>
        <p:sp>
          <p:nvSpPr>
            <p:cNvPr id="24792" name="Google Shape;24792;p56"/>
            <p:cNvSpPr/>
            <p:nvPr/>
          </p:nvSpPr>
          <p:spPr>
            <a:xfrm rot="4957066">
              <a:off x="6543597" y="3442831"/>
              <a:ext cx="349209" cy="349905"/>
            </a:xfrm>
            <a:custGeom>
              <a:rect b="b" l="l" r="r" t="t"/>
              <a:pathLst>
                <a:path extrusionOk="0" h="18092" w="18056">
                  <a:moveTo>
                    <a:pt x="6695" y="1472"/>
                  </a:moveTo>
                  <a:cubicBezTo>
                    <a:pt x="6713" y="1486"/>
                    <a:pt x="6734" y="1495"/>
                    <a:pt x="6757" y="1495"/>
                  </a:cubicBezTo>
                  <a:cubicBezTo>
                    <a:pt x="6764" y="1495"/>
                    <a:pt x="6771" y="1494"/>
                    <a:pt x="6778" y="1492"/>
                  </a:cubicBezTo>
                  <a:cubicBezTo>
                    <a:pt x="6751" y="1486"/>
                    <a:pt x="6723" y="1479"/>
                    <a:pt x="6695" y="1472"/>
                  </a:cubicBezTo>
                  <a:close/>
                  <a:moveTo>
                    <a:pt x="13763" y="3827"/>
                  </a:moveTo>
                  <a:lnTo>
                    <a:pt x="13763" y="3827"/>
                  </a:lnTo>
                  <a:cubicBezTo>
                    <a:pt x="14709" y="4623"/>
                    <a:pt x="15616" y="5469"/>
                    <a:pt x="16535" y="6265"/>
                  </a:cubicBezTo>
                  <a:lnTo>
                    <a:pt x="14104" y="4106"/>
                  </a:lnTo>
                  <a:cubicBezTo>
                    <a:pt x="14006" y="3995"/>
                    <a:pt x="13890" y="3903"/>
                    <a:pt x="13763" y="3827"/>
                  </a:cubicBezTo>
                  <a:close/>
                  <a:moveTo>
                    <a:pt x="3092" y="0"/>
                  </a:moveTo>
                  <a:cubicBezTo>
                    <a:pt x="2894" y="0"/>
                    <a:pt x="2699" y="26"/>
                    <a:pt x="2493" y="64"/>
                  </a:cubicBezTo>
                  <a:cubicBezTo>
                    <a:pt x="2067" y="185"/>
                    <a:pt x="1702" y="459"/>
                    <a:pt x="1429" y="824"/>
                  </a:cubicBezTo>
                  <a:cubicBezTo>
                    <a:pt x="547" y="1918"/>
                    <a:pt x="274" y="3377"/>
                    <a:pt x="760" y="4714"/>
                  </a:cubicBezTo>
                  <a:cubicBezTo>
                    <a:pt x="882" y="4988"/>
                    <a:pt x="942" y="5261"/>
                    <a:pt x="882" y="5565"/>
                  </a:cubicBezTo>
                  <a:cubicBezTo>
                    <a:pt x="790" y="5778"/>
                    <a:pt x="638" y="5961"/>
                    <a:pt x="486" y="6113"/>
                  </a:cubicBezTo>
                  <a:cubicBezTo>
                    <a:pt x="0" y="6751"/>
                    <a:pt x="334" y="7663"/>
                    <a:pt x="730" y="8392"/>
                  </a:cubicBezTo>
                  <a:cubicBezTo>
                    <a:pt x="1672" y="10064"/>
                    <a:pt x="2888" y="11614"/>
                    <a:pt x="4316" y="12921"/>
                  </a:cubicBezTo>
                  <a:cubicBezTo>
                    <a:pt x="5684" y="14076"/>
                    <a:pt x="7113" y="15170"/>
                    <a:pt x="8663" y="16113"/>
                  </a:cubicBezTo>
                  <a:cubicBezTo>
                    <a:pt x="9392" y="16660"/>
                    <a:pt x="10183" y="17116"/>
                    <a:pt x="11034" y="17511"/>
                  </a:cubicBezTo>
                  <a:cubicBezTo>
                    <a:pt x="11917" y="17881"/>
                    <a:pt x="12853" y="18091"/>
                    <a:pt x="13818" y="18091"/>
                  </a:cubicBezTo>
                  <a:cubicBezTo>
                    <a:pt x="13882" y="18091"/>
                    <a:pt x="13947" y="18090"/>
                    <a:pt x="14013" y="18088"/>
                  </a:cubicBezTo>
                  <a:cubicBezTo>
                    <a:pt x="15259" y="18088"/>
                    <a:pt x="16596" y="17724"/>
                    <a:pt x="17326" y="16721"/>
                  </a:cubicBezTo>
                  <a:cubicBezTo>
                    <a:pt x="17842" y="15930"/>
                    <a:pt x="18055" y="14958"/>
                    <a:pt x="17873" y="14015"/>
                  </a:cubicBezTo>
                  <a:cubicBezTo>
                    <a:pt x="17690" y="13104"/>
                    <a:pt x="17386" y="12192"/>
                    <a:pt x="16931" y="11371"/>
                  </a:cubicBezTo>
                  <a:cubicBezTo>
                    <a:pt x="15715" y="8848"/>
                    <a:pt x="14225" y="6265"/>
                    <a:pt x="11824" y="4836"/>
                  </a:cubicBezTo>
                  <a:cubicBezTo>
                    <a:pt x="11034" y="4380"/>
                    <a:pt x="10213" y="4015"/>
                    <a:pt x="9362" y="3772"/>
                  </a:cubicBezTo>
                  <a:cubicBezTo>
                    <a:pt x="8799" y="3591"/>
                    <a:pt x="8183" y="3442"/>
                    <a:pt x="7589" y="3442"/>
                  </a:cubicBezTo>
                  <a:cubicBezTo>
                    <a:pt x="7189" y="3442"/>
                    <a:pt x="6799" y="3509"/>
                    <a:pt x="6444" y="3681"/>
                  </a:cubicBezTo>
                  <a:cubicBezTo>
                    <a:pt x="5228" y="4258"/>
                    <a:pt x="4803" y="5900"/>
                    <a:pt x="5167" y="7207"/>
                  </a:cubicBezTo>
                  <a:cubicBezTo>
                    <a:pt x="5563" y="8483"/>
                    <a:pt x="6505" y="9547"/>
                    <a:pt x="7447" y="10489"/>
                  </a:cubicBezTo>
                  <a:cubicBezTo>
                    <a:pt x="8055" y="11097"/>
                    <a:pt x="8693" y="11645"/>
                    <a:pt x="9392" y="12161"/>
                  </a:cubicBezTo>
                  <a:cubicBezTo>
                    <a:pt x="9879" y="12556"/>
                    <a:pt x="10456" y="12800"/>
                    <a:pt x="11095" y="12921"/>
                  </a:cubicBezTo>
                  <a:cubicBezTo>
                    <a:pt x="11207" y="12944"/>
                    <a:pt x="11320" y="12955"/>
                    <a:pt x="11434" y="12955"/>
                  </a:cubicBezTo>
                  <a:cubicBezTo>
                    <a:pt x="11932" y="12955"/>
                    <a:pt x="12425" y="12740"/>
                    <a:pt x="12797" y="12344"/>
                  </a:cubicBezTo>
                  <a:cubicBezTo>
                    <a:pt x="13192" y="11797"/>
                    <a:pt x="13253" y="11067"/>
                    <a:pt x="12979" y="10459"/>
                  </a:cubicBezTo>
                  <a:cubicBezTo>
                    <a:pt x="12706" y="9851"/>
                    <a:pt x="12250" y="9334"/>
                    <a:pt x="11672" y="8970"/>
                  </a:cubicBezTo>
                  <a:cubicBezTo>
                    <a:pt x="11464" y="8824"/>
                    <a:pt x="11213" y="8692"/>
                    <a:pt x="10978" y="8692"/>
                  </a:cubicBezTo>
                  <a:cubicBezTo>
                    <a:pt x="10870" y="8692"/>
                    <a:pt x="10765" y="8720"/>
                    <a:pt x="10669" y="8787"/>
                  </a:cubicBezTo>
                  <a:cubicBezTo>
                    <a:pt x="11050" y="8289"/>
                    <a:pt x="10526" y="7508"/>
                    <a:pt x="9916" y="7508"/>
                  </a:cubicBezTo>
                  <a:cubicBezTo>
                    <a:pt x="9893" y="7508"/>
                    <a:pt x="9871" y="7509"/>
                    <a:pt x="9848" y="7511"/>
                  </a:cubicBezTo>
                  <a:cubicBezTo>
                    <a:pt x="9210" y="7632"/>
                    <a:pt x="8784" y="8210"/>
                    <a:pt x="8845" y="8879"/>
                  </a:cubicBezTo>
                  <a:cubicBezTo>
                    <a:pt x="8936" y="9517"/>
                    <a:pt x="9301" y="10064"/>
                    <a:pt x="9848" y="10398"/>
                  </a:cubicBezTo>
                  <a:cubicBezTo>
                    <a:pt x="10046" y="10550"/>
                    <a:pt x="10327" y="10649"/>
                    <a:pt x="10574" y="10649"/>
                  </a:cubicBezTo>
                  <a:cubicBezTo>
                    <a:pt x="10821" y="10649"/>
                    <a:pt x="11034" y="10550"/>
                    <a:pt x="11095" y="10307"/>
                  </a:cubicBezTo>
                  <a:cubicBezTo>
                    <a:pt x="11216" y="9973"/>
                    <a:pt x="10882" y="9669"/>
                    <a:pt x="10578" y="9456"/>
                  </a:cubicBezTo>
                  <a:cubicBezTo>
                    <a:pt x="10766" y="9369"/>
                    <a:pt x="10961" y="9329"/>
                    <a:pt x="11152" y="9329"/>
                  </a:cubicBezTo>
                  <a:cubicBezTo>
                    <a:pt x="11762" y="9329"/>
                    <a:pt x="12331" y="9743"/>
                    <a:pt x="12493" y="10368"/>
                  </a:cubicBezTo>
                  <a:cubicBezTo>
                    <a:pt x="12706" y="11219"/>
                    <a:pt x="12128" y="12040"/>
                    <a:pt x="11247" y="12100"/>
                  </a:cubicBezTo>
                  <a:cubicBezTo>
                    <a:pt x="11209" y="12103"/>
                    <a:pt x="11172" y="12105"/>
                    <a:pt x="11136" y="12105"/>
                  </a:cubicBezTo>
                  <a:cubicBezTo>
                    <a:pt x="10422" y="12105"/>
                    <a:pt x="9791" y="11557"/>
                    <a:pt x="9271" y="11037"/>
                  </a:cubicBezTo>
                  <a:cubicBezTo>
                    <a:pt x="8268" y="10125"/>
                    <a:pt x="7356" y="9122"/>
                    <a:pt x="6535" y="8027"/>
                  </a:cubicBezTo>
                  <a:cubicBezTo>
                    <a:pt x="6201" y="7632"/>
                    <a:pt x="5988" y="7116"/>
                    <a:pt x="5958" y="6568"/>
                  </a:cubicBezTo>
                  <a:cubicBezTo>
                    <a:pt x="5958" y="5657"/>
                    <a:pt x="6839" y="4897"/>
                    <a:pt x="7751" y="4745"/>
                  </a:cubicBezTo>
                  <a:cubicBezTo>
                    <a:pt x="7880" y="4728"/>
                    <a:pt x="8009" y="4719"/>
                    <a:pt x="8137" y="4719"/>
                  </a:cubicBezTo>
                  <a:cubicBezTo>
                    <a:pt x="8919" y="4719"/>
                    <a:pt x="9691" y="5018"/>
                    <a:pt x="10395" y="5383"/>
                  </a:cubicBezTo>
                  <a:cubicBezTo>
                    <a:pt x="13982" y="7328"/>
                    <a:pt x="16383" y="10885"/>
                    <a:pt x="16809" y="14958"/>
                  </a:cubicBezTo>
                  <a:cubicBezTo>
                    <a:pt x="16870" y="15262"/>
                    <a:pt x="16809" y="15626"/>
                    <a:pt x="16596" y="15900"/>
                  </a:cubicBezTo>
                  <a:cubicBezTo>
                    <a:pt x="16231" y="16295"/>
                    <a:pt x="15563" y="16082"/>
                    <a:pt x="15046" y="16295"/>
                  </a:cubicBezTo>
                  <a:cubicBezTo>
                    <a:pt x="14833" y="16417"/>
                    <a:pt x="14681" y="16599"/>
                    <a:pt x="14438" y="16721"/>
                  </a:cubicBezTo>
                  <a:cubicBezTo>
                    <a:pt x="14238" y="16838"/>
                    <a:pt x="14010" y="16883"/>
                    <a:pt x="13773" y="16883"/>
                  </a:cubicBezTo>
                  <a:cubicBezTo>
                    <a:pt x="13398" y="16883"/>
                    <a:pt x="12998" y="16771"/>
                    <a:pt x="12645" y="16660"/>
                  </a:cubicBezTo>
                  <a:cubicBezTo>
                    <a:pt x="8207" y="15110"/>
                    <a:pt x="3982" y="12404"/>
                    <a:pt x="1702" y="8301"/>
                  </a:cubicBezTo>
                  <a:cubicBezTo>
                    <a:pt x="2341" y="7632"/>
                    <a:pt x="2432" y="6629"/>
                    <a:pt x="1915" y="5869"/>
                  </a:cubicBezTo>
                  <a:cubicBezTo>
                    <a:pt x="2249" y="5413"/>
                    <a:pt x="1885" y="4775"/>
                    <a:pt x="1763" y="4228"/>
                  </a:cubicBezTo>
                  <a:cubicBezTo>
                    <a:pt x="1520" y="3103"/>
                    <a:pt x="2371" y="1979"/>
                    <a:pt x="3404" y="1523"/>
                  </a:cubicBezTo>
                  <a:cubicBezTo>
                    <a:pt x="3902" y="1324"/>
                    <a:pt x="4433" y="1244"/>
                    <a:pt x="4970" y="1244"/>
                  </a:cubicBezTo>
                  <a:cubicBezTo>
                    <a:pt x="5551" y="1244"/>
                    <a:pt x="6138" y="1337"/>
                    <a:pt x="6695" y="1472"/>
                  </a:cubicBezTo>
                  <a:lnTo>
                    <a:pt x="6695" y="1472"/>
                  </a:lnTo>
                  <a:cubicBezTo>
                    <a:pt x="6610" y="1404"/>
                    <a:pt x="6598" y="1200"/>
                    <a:pt x="6718" y="1128"/>
                  </a:cubicBezTo>
                  <a:cubicBezTo>
                    <a:pt x="6794" y="1097"/>
                    <a:pt x="6877" y="1082"/>
                    <a:pt x="6961" y="1082"/>
                  </a:cubicBezTo>
                  <a:cubicBezTo>
                    <a:pt x="7044" y="1082"/>
                    <a:pt x="7128" y="1097"/>
                    <a:pt x="7204" y="1128"/>
                  </a:cubicBezTo>
                  <a:cubicBezTo>
                    <a:pt x="9180" y="1796"/>
                    <a:pt x="11003" y="2830"/>
                    <a:pt x="12614" y="4167"/>
                  </a:cubicBezTo>
                  <a:cubicBezTo>
                    <a:pt x="12557" y="3852"/>
                    <a:pt x="12905" y="3618"/>
                    <a:pt x="13226" y="3618"/>
                  </a:cubicBezTo>
                  <a:cubicBezTo>
                    <a:pt x="13245" y="3618"/>
                    <a:pt x="13264" y="3618"/>
                    <a:pt x="13283" y="3620"/>
                  </a:cubicBezTo>
                  <a:cubicBezTo>
                    <a:pt x="13448" y="3670"/>
                    <a:pt x="13612" y="3737"/>
                    <a:pt x="13763" y="3827"/>
                  </a:cubicBezTo>
                  <a:lnTo>
                    <a:pt x="13763" y="3827"/>
                  </a:lnTo>
                  <a:cubicBezTo>
                    <a:pt x="12143" y="2465"/>
                    <a:pt x="10408" y="1247"/>
                    <a:pt x="8298" y="672"/>
                  </a:cubicBezTo>
                  <a:cubicBezTo>
                    <a:pt x="6718" y="307"/>
                    <a:pt x="5076" y="64"/>
                    <a:pt x="3465" y="33"/>
                  </a:cubicBezTo>
                  <a:cubicBezTo>
                    <a:pt x="3337" y="10"/>
                    <a:pt x="3214" y="0"/>
                    <a:pt x="30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793" name="Google Shape;24793;p56"/>
            <p:cNvGrpSpPr/>
            <p:nvPr/>
          </p:nvGrpSpPr>
          <p:grpSpPr>
            <a:xfrm flipH="1">
              <a:off x="5693310" y="2702404"/>
              <a:ext cx="1699100" cy="2145071"/>
              <a:chOff x="146217" y="2712579"/>
              <a:chExt cx="1552966" cy="1960401"/>
            </a:xfrm>
          </p:grpSpPr>
          <p:grpSp>
            <p:nvGrpSpPr>
              <p:cNvPr id="24794" name="Google Shape;24794;p56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4795" name="Google Shape;24795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6" name="Google Shape;24796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7" name="Google Shape;24797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8" name="Google Shape;24798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99" name="Google Shape;24799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0" name="Google Shape;24800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1" name="Google Shape;24801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2" name="Google Shape;24802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3" name="Google Shape;24803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4" name="Google Shape;24804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5" name="Google Shape;24805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6" name="Google Shape;24806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7" name="Google Shape;24807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08" name="Google Shape;24808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809" name="Google Shape;24809;p56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4810" name="Google Shape;24810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1" name="Google Shape;24811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2" name="Google Shape;24812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3" name="Google Shape;24813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4" name="Google Shape;24814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5" name="Google Shape;24815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6" name="Google Shape;24816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7" name="Google Shape;24817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8" name="Google Shape;24818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19" name="Google Shape;24819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0" name="Google Shape;24820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1" name="Google Shape;24821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2" name="Google Shape;24822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3" name="Google Shape;24823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824" name="Google Shape;24824;p56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4825" name="Google Shape;24825;p56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6" name="Google Shape;24826;p56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7" name="Google Shape;24827;p56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8" name="Google Shape;24828;p56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29" name="Google Shape;24829;p56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0" name="Google Shape;24830;p56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1" name="Google Shape;24831;p56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2" name="Google Shape;24832;p56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3" name="Google Shape;24833;p56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4" name="Google Shape;24834;p56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5" name="Google Shape;24835;p56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6" name="Google Shape;24836;p56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7" name="Google Shape;24837;p56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38" name="Google Shape;24838;p56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6_1_1">
    <p:spTree>
      <p:nvGrpSpPr>
        <p:cNvPr id="24839" name="Shape 24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40" name="Google Shape;24840;p5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841" name="Google Shape;24841;p5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842" name="Google Shape;24842;p5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843" name="Google Shape;24843;p5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4" name="Google Shape;24844;p5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5" name="Google Shape;24845;p5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6" name="Google Shape;24846;p5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7" name="Google Shape;24847;p5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8" name="Google Shape;24848;p5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9" name="Google Shape;24849;p5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0" name="Google Shape;24850;p5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1" name="Google Shape;24851;p5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2" name="Google Shape;24852;p5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3" name="Google Shape;24853;p5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4" name="Google Shape;24854;p5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5" name="Google Shape;24855;p5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6" name="Google Shape;24856;p5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7" name="Google Shape;24857;p5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8" name="Google Shape;24858;p5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9" name="Google Shape;24859;p5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0" name="Google Shape;24860;p5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1" name="Google Shape;24861;p5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2" name="Google Shape;24862;p5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3" name="Google Shape;24863;p5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4" name="Google Shape;24864;p5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5" name="Google Shape;24865;p5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6" name="Google Shape;24866;p5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7" name="Google Shape;24867;p5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868" name="Google Shape;24868;p5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4869" name="Google Shape;24869;p5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0" name="Google Shape;24870;p5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1" name="Google Shape;24871;p5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2" name="Google Shape;24872;p5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3" name="Google Shape;24873;p5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4" name="Google Shape;24874;p5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5" name="Google Shape;24875;p5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6" name="Google Shape;24876;p5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7" name="Google Shape;24877;p5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8" name="Google Shape;24878;p5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9" name="Google Shape;24879;p5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0" name="Google Shape;24880;p5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1" name="Google Shape;24881;p5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2" name="Google Shape;24882;p5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3" name="Google Shape;24883;p5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4" name="Google Shape;24884;p5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5" name="Google Shape;24885;p5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6" name="Google Shape;24886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7" name="Google Shape;24887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8" name="Google Shape;24888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9" name="Google Shape;24889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0" name="Google Shape;24890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1" name="Google Shape;24891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2" name="Google Shape;24892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3" name="Google Shape;24893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4" name="Google Shape;24894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895" name="Google Shape;24895;p5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6" name="Google Shape;24896;p5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7" name="Google Shape;24897;p5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8" name="Google Shape;24898;p5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9" name="Google Shape;24899;p5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0" name="Google Shape;24900;p5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1" name="Google Shape;24901;p5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2" name="Google Shape;24902;p5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3" name="Google Shape;24903;p5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4" name="Google Shape;24904;p5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5" name="Google Shape;24905;p5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6" name="Google Shape;24906;p5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7" name="Google Shape;24907;p5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8" name="Google Shape;24908;p5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9" name="Google Shape;24909;p5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0" name="Google Shape;24910;p5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1" name="Google Shape;24911;p5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2" name="Google Shape;24912;p5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3" name="Google Shape;24913;p5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4" name="Google Shape;24914;p5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5" name="Google Shape;24915;p5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6" name="Google Shape;24916;p5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7" name="Google Shape;24917;p5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8" name="Google Shape;24918;p5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9" name="Google Shape;24919;p5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0" name="Google Shape;24920;p5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1" name="Google Shape;24921;p5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2" name="Google Shape;24922;p5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3" name="Google Shape;24923;p5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4" name="Google Shape;24924;p5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5" name="Google Shape;24925;p5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6" name="Google Shape;24926;p5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7" name="Google Shape;24927;p5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8" name="Google Shape;24928;p5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9" name="Google Shape;24929;p5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0" name="Google Shape;24930;p5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1" name="Google Shape;24931;p5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2" name="Google Shape;24932;p5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3" name="Google Shape;24933;p5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4" name="Google Shape;24934;p5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5" name="Google Shape;24935;p5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6" name="Google Shape;24936;p5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7" name="Google Shape;24937;p5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8" name="Google Shape;24938;p5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9" name="Google Shape;24939;p5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0" name="Google Shape;24940;p5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1" name="Google Shape;24941;p5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2" name="Google Shape;24942;p5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3" name="Google Shape;24943;p5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4" name="Google Shape;24944;p5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5" name="Google Shape;24945;p5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6" name="Google Shape;24946;p5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7" name="Google Shape;24947;p5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8" name="Google Shape;24948;p5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9" name="Google Shape;24949;p5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0" name="Google Shape;24950;p5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1" name="Google Shape;24951;p5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2" name="Google Shape;24952;p5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3" name="Google Shape;24953;p5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4" name="Google Shape;24954;p5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5" name="Google Shape;24955;p5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6" name="Google Shape;24956;p5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7" name="Google Shape;24957;p5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8" name="Google Shape;24958;p5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9" name="Google Shape;24959;p5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0" name="Google Shape;24960;p5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1" name="Google Shape;24961;p5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2" name="Google Shape;24962;p5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3" name="Google Shape;24963;p5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4" name="Google Shape;24964;p5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5" name="Google Shape;24965;p5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6" name="Google Shape;24966;p5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7" name="Google Shape;24967;p5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8" name="Google Shape;24968;p5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9" name="Google Shape;24969;p5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0" name="Google Shape;24970;p5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1" name="Google Shape;24971;p5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2" name="Google Shape;24972;p5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3" name="Google Shape;24973;p5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4" name="Google Shape;24974;p5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5" name="Google Shape;24975;p5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6" name="Google Shape;24976;p5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7" name="Google Shape;24977;p5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8" name="Google Shape;24978;p5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9" name="Google Shape;24979;p5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0" name="Google Shape;24980;p5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1" name="Google Shape;24981;p5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2" name="Google Shape;24982;p5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3" name="Google Shape;24983;p5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4" name="Google Shape;24984;p5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5" name="Google Shape;24985;p5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6" name="Google Shape;24986;p5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7" name="Google Shape;24987;p5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8" name="Google Shape;24988;p5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9" name="Google Shape;24989;p5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0" name="Google Shape;24990;p5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1" name="Google Shape;24991;p5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2" name="Google Shape;24992;p5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3" name="Google Shape;24993;p5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4" name="Google Shape;24994;p5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995" name="Google Shape;24995;p5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4996" name="Google Shape;24996;p5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7" name="Google Shape;24997;p5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8" name="Google Shape;24998;p5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9" name="Google Shape;24999;p5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0" name="Google Shape;25000;p5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1" name="Google Shape;25001;p5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2" name="Google Shape;25002;p5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3" name="Google Shape;25003;p5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4" name="Google Shape;25004;p5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5" name="Google Shape;25005;p5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6" name="Google Shape;25006;p5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7" name="Google Shape;25007;p5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8" name="Google Shape;25008;p5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9" name="Google Shape;25009;p5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0" name="Google Shape;25010;p5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1" name="Google Shape;25011;p5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2" name="Google Shape;25012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3" name="Google Shape;25013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4" name="Google Shape;25014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5" name="Google Shape;25015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6" name="Google Shape;25016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7" name="Google Shape;25017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8" name="Google Shape;25018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9" name="Google Shape;25019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0" name="Google Shape;25020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1" name="Google Shape;25021;p5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022" name="Google Shape;25022;p5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3" name="Google Shape;25023;p5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4" name="Google Shape;25024;p5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5" name="Google Shape;25025;p5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6" name="Google Shape;25026;p5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027" name="Google Shape;25027;p5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5028" name="Google Shape;25028;p5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9" name="Google Shape;25029;p5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0" name="Google Shape;25030;p5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1" name="Google Shape;25031;p5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2" name="Google Shape;25032;p5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3" name="Google Shape;25033;p5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4" name="Google Shape;25034;p5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5" name="Google Shape;25035;p5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6" name="Google Shape;25036;p5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7" name="Google Shape;25037;p5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8" name="Google Shape;25038;p5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9" name="Google Shape;25039;p5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0" name="Google Shape;25040;p5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1" name="Google Shape;25041;p5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2" name="Google Shape;25042;p5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3" name="Google Shape;25043;p5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4" name="Google Shape;25044;p5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5" name="Google Shape;25045;p5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6" name="Google Shape;25046;p5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7" name="Google Shape;25047;p5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8" name="Google Shape;25048;p5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9" name="Google Shape;25049;p5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0" name="Google Shape;25050;p5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1" name="Google Shape;25051;p5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2" name="Google Shape;25052;p5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3" name="Google Shape;25053;p5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054" name="Google Shape;25054;p5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055" name="Google Shape;25055;p5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5056" name="Google Shape;25056;p5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7" name="Google Shape;25057;p5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8" name="Google Shape;25058;p5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9" name="Google Shape;25059;p5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0" name="Google Shape;25060;p5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1" name="Google Shape;25061;p5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2" name="Google Shape;25062;p5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3" name="Google Shape;25063;p5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4" name="Google Shape;25064;p5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5" name="Google Shape;25065;p5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6" name="Google Shape;25066;p5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7" name="Google Shape;25067;p5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8" name="Google Shape;25068;p5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9" name="Google Shape;25069;p5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0" name="Google Shape;25070;p5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1" name="Google Shape;25071;p5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2" name="Google Shape;25072;p5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3" name="Google Shape;25073;p5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4" name="Google Shape;25074;p5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5" name="Google Shape;25075;p5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6" name="Google Shape;25076;p5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7" name="Google Shape;25077;p5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8" name="Google Shape;25078;p5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9" name="Google Shape;25079;p5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0" name="Google Shape;25080;p5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1" name="Google Shape;25081;p5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082" name="Google Shape;25082;p57"/>
          <p:cNvGrpSpPr/>
          <p:nvPr/>
        </p:nvGrpSpPr>
        <p:grpSpPr>
          <a:xfrm flipH="1" rot="2871252">
            <a:off x="-245518" y="3148519"/>
            <a:ext cx="1240758" cy="665148"/>
            <a:chOff x="5206900" y="826150"/>
            <a:chExt cx="599275" cy="321250"/>
          </a:xfrm>
        </p:grpSpPr>
        <p:sp>
          <p:nvSpPr>
            <p:cNvPr id="25083" name="Google Shape;25083;p57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4" name="Google Shape;25084;p57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5" name="Google Shape;25085;p57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6" name="Google Shape;25086;p57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7" name="Google Shape;25087;p57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8" name="Google Shape;25088;p57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9" name="Google Shape;25089;p57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0" name="Google Shape;25090;p57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1" name="Google Shape;25091;p57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2" name="Google Shape;25092;p57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3" name="Google Shape;25093;p57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4" name="Google Shape;25094;p57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5" name="Google Shape;25095;p57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6" name="Google Shape;25096;p57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97" name="Google Shape;25097;p57"/>
          <p:cNvGrpSpPr/>
          <p:nvPr/>
        </p:nvGrpSpPr>
        <p:grpSpPr>
          <a:xfrm flipH="1" rot="6433525">
            <a:off x="1366373" y="4081001"/>
            <a:ext cx="1240716" cy="665175"/>
            <a:chOff x="5206900" y="826150"/>
            <a:chExt cx="599275" cy="321250"/>
          </a:xfrm>
        </p:grpSpPr>
        <p:sp>
          <p:nvSpPr>
            <p:cNvPr id="25098" name="Google Shape;25098;p57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9" name="Google Shape;25099;p57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0" name="Google Shape;25100;p57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1" name="Google Shape;25101;p57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2" name="Google Shape;25102;p57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3" name="Google Shape;25103;p57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4" name="Google Shape;25104;p57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5" name="Google Shape;25105;p57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6" name="Google Shape;25106;p57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7" name="Google Shape;25107;p57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8" name="Google Shape;25108;p57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9" name="Google Shape;25109;p57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0" name="Google Shape;25110;p57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1" name="Google Shape;25111;p57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12" name="Google Shape;25112;p57"/>
          <p:cNvGrpSpPr/>
          <p:nvPr/>
        </p:nvGrpSpPr>
        <p:grpSpPr>
          <a:xfrm rot="-9943409">
            <a:off x="1263956" y="3737276"/>
            <a:ext cx="1240826" cy="665092"/>
            <a:chOff x="5206900" y="826150"/>
            <a:chExt cx="599275" cy="321250"/>
          </a:xfrm>
        </p:grpSpPr>
        <p:sp>
          <p:nvSpPr>
            <p:cNvPr id="25113" name="Google Shape;25113;p57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4" name="Google Shape;25114;p57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5" name="Google Shape;25115;p57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6" name="Google Shape;25116;p57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7" name="Google Shape;25117;p57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8" name="Google Shape;25118;p57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9" name="Google Shape;25119;p57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0" name="Google Shape;25120;p57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1" name="Google Shape;25121;p57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2" name="Google Shape;25122;p57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3" name="Google Shape;25123;p57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4" name="Google Shape;25124;p57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5" name="Google Shape;25125;p57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6" name="Google Shape;25126;p57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27" name="Google Shape;25127;p57"/>
          <p:cNvGrpSpPr/>
          <p:nvPr/>
        </p:nvGrpSpPr>
        <p:grpSpPr>
          <a:xfrm flipH="1" rot="5400000">
            <a:off x="57271" y="1922377"/>
            <a:ext cx="1699100" cy="2145071"/>
            <a:chOff x="146217" y="2712579"/>
            <a:chExt cx="1552966" cy="1960401"/>
          </a:xfrm>
        </p:grpSpPr>
        <p:grpSp>
          <p:nvGrpSpPr>
            <p:cNvPr id="25128" name="Google Shape;25128;p57"/>
            <p:cNvGrpSpPr/>
            <p:nvPr/>
          </p:nvGrpSpPr>
          <p:grpSpPr>
            <a:xfrm>
              <a:off x="146217" y="2712579"/>
              <a:ext cx="1134008" cy="607901"/>
              <a:chOff x="5206900" y="826150"/>
              <a:chExt cx="599275" cy="321250"/>
            </a:xfrm>
          </p:grpSpPr>
          <p:sp>
            <p:nvSpPr>
              <p:cNvPr id="25129" name="Google Shape;25129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0" name="Google Shape;25130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1" name="Google Shape;25131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2" name="Google Shape;25132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3" name="Google Shape;25133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4" name="Google Shape;25134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5" name="Google Shape;25135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6" name="Google Shape;25136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7" name="Google Shape;25137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8" name="Google Shape;25138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9" name="Google Shape;25139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0" name="Google Shape;25140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1" name="Google Shape;25141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2" name="Google Shape;25142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43" name="Google Shape;25143;p57"/>
            <p:cNvGrpSpPr/>
            <p:nvPr/>
          </p:nvGrpSpPr>
          <p:grpSpPr>
            <a:xfrm rot="-9256633">
              <a:off x="489429" y="3110262"/>
              <a:ext cx="1134020" cy="607908"/>
              <a:chOff x="5206900" y="826150"/>
              <a:chExt cx="599275" cy="321250"/>
            </a:xfrm>
          </p:grpSpPr>
          <p:sp>
            <p:nvSpPr>
              <p:cNvPr id="25144" name="Google Shape;25144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5" name="Google Shape;25145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6" name="Google Shape;25146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7" name="Google Shape;25147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8" name="Google Shape;25148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9" name="Google Shape;25149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0" name="Google Shape;25150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1" name="Google Shape;25151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2" name="Google Shape;25152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3" name="Google Shape;25153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4" name="Google Shape;25154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5" name="Google Shape;25155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6" name="Google Shape;25156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7" name="Google Shape;25157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58" name="Google Shape;25158;p57"/>
            <p:cNvGrpSpPr/>
            <p:nvPr/>
          </p:nvGrpSpPr>
          <p:grpSpPr>
            <a:xfrm flipH="1" rot="7120513">
              <a:off x="538618" y="3725726"/>
              <a:ext cx="1133997" cy="607895"/>
              <a:chOff x="5206900" y="826150"/>
              <a:chExt cx="599275" cy="321250"/>
            </a:xfrm>
          </p:grpSpPr>
          <p:sp>
            <p:nvSpPr>
              <p:cNvPr id="25159" name="Google Shape;25159;p57"/>
              <p:cNvSpPr/>
              <p:nvPr/>
            </p:nvSpPr>
            <p:spPr>
              <a:xfrm>
                <a:off x="5206900" y="828950"/>
                <a:ext cx="25225" cy="25625"/>
              </a:xfrm>
              <a:custGeom>
                <a:rect b="b" l="l" r="r" t="t"/>
                <a:pathLst>
                  <a:path extrusionOk="0" h="1025" w="1009">
                    <a:moveTo>
                      <a:pt x="1008" y="448"/>
                    </a:moveTo>
                    <a:cubicBezTo>
                      <a:pt x="1008" y="832"/>
                      <a:pt x="544" y="1024"/>
                      <a:pt x="272" y="752"/>
                    </a:cubicBezTo>
                    <a:cubicBezTo>
                      <a:pt x="0" y="480"/>
                      <a:pt x="192" y="0"/>
                      <a:pt x="576" y="0"/>
                    </a:cubicBezTo>
                    <a:cubicBezTo>
                      <a:pt x="816" y="0"/>
                      <a:pt x="1008" y="208"/>
                      <a:pt x="1008" y="4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0" name="Google Shape;25160;p57"/>
              <p:cNvSpPr/>
              <p:nvPr/>
            </p:nvSpPr>
            <p:spPr>
              <a:xfrm>
                <a:off x="5468125" y="1067750"/>
                <a:ext cx="25625" cy="25225"/>
              </a:xfrm>
              <a:custGeom>
                <a:rect b="b" l="l" r="r" t="t"/>
                <a:pathLst>
                  <a:path extrusionOk="0" h="1009" w="1025">
                    <a:moveTo>
                      <a:pt x="1024" y="433"/>
                    </a:moveTo>
                    <a:cubicBezTo>
                      <a:pt x="1024" y="817"/>
                      <a:pt x="560" y="1009"/>
                      <a:pt x="288" y="737"/>
                    </a:cubicBezTo>
                    <a:cubicBezTo>
                      <a:pt x="0" y="465"/>
                      <a:pt x="208" y="1"/>
                      <a:pt x="592" y="1"/>
                    </a:cubicBezTo>
                    <a:cubicBezTo>
                      <a:pt x="832" y="1"/>
                      <a:pt x="1024" y="193"/>
                      <a:pt x="1024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1" name="Google Shape;25161;p57"/>
              <p:cNvSpPr/>
              <p:nvPr/>
            </p:nvSpPr>
            <p:spPr>
              <a:xfrm>
                <a:off x="5679325" y="1085750"/>
                <a:ext cx="25625" cy="25650"/>
              </a:xfrm>
              <a:custGeom>
                <a:rect b="b" l="l" r="r" t="t"/>
                <a:pathLst>
                  <a:path extrusionOk="0" h="1026" w="1025">
                    <a:moveTo>
                      <a:pt x="1025" y="433"/>
                    </a:moveTo>
                    <a:cubicBezTo>
                      <a:pt x="1025" y="833"/>
                      <a:pt x="545" y="1025"/>
                      <a:pt x="273" y="753"/>
                    </a:cubicBezTo>
                    <a:cubicBezTo>
                      <a:pt x="1" y="481"/>
                      <a:pt x="193" y="1"/>
                      <a:pt x="577" y="1"/>
                    </a:cubicBezTo>
                    <a:cubicBezTo>
                      <a:pt x="817" y="1"/>
                      <a:pt x="1025" y="193"/>
                      <a:pt x="1025" y="4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2" name="Google Shape;25162;p57"/>
              <p:cNvSpPr/>
              <p:nvPr/>
            </p:nvSpPr>
            <p:spPr>
              <a:xfrm>
                <a:off x="5318900" y="877350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77" y="80"/>
                    </a:moveTo>
                    <a:cubicBezTo>
                      <a:pt x="177" y="128"/>
                      <a:pt x="145" y="176"/>
                      <a:pt x="97" y="176"/>
                    </a:cubicBezTo>
                    <a:cubicBezTo>
                      <a:pt x="49" y="176"/>
                      <a:pt x="1" y="128"/>
                      <a:pt x="1" y="80"/>
                    </a:cubicBezTo>
                    <a:cubicBezTo>
                      <a:pt x="1" y="32"/>
                      <a:pt x="49" y="0"/>
                      <a:pt x="97" y="0"/>
                    </a:cubicBezTo>
                    <a:cubicBezTo>
                      <a:pt x="145" y="0"/>
                      <a:pt x="177" y="32"/>
                      <a:pt x="177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3" name="Google Shape;25163;p57"/>
              <p:cNvSpPr/>
              <p:nvPr/>
            </p:nvSpPr>
            <p:spPr>
              <a:xfrm>
                <a:off x="5749725" y="10213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1" y="97"/>
                    </a:moveTo>
                    <a:cubicBezTo>
                      <a:pt x="241" y="241"/>
                      <a:pt x="1" y="1"/>
                      <a:pt x="145" y="1"/>
                    </a:cubicBezTo>
                    <a:cubicBezTo>
                      <a:pt x="193" y="1"/>
                      <a:pt x="225" y="49"/>
                      <a:pt x="241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4" name="Google Shape;25164;p57"/>
              <p:cNvSpPr/>
              <p:nvPr/>
            </p:nvSpPr>
            <p:spPr>
              <a:xfrm>
                <a:off x="5527725" y="874950"/>
                <a:ext cx="6025" cy="6025"/>
              </a:xfrm>
              <a:custGeom>
                <a:rect b="b" l="l" r="r" t="t"/>
                <a:pathLst>
                  <a:path extrusionOk="0" h="241" w="241">
                    <a:moveTo>
                      <a:pt x="240" y="96"/>
                    </a:moveTo>
                    <a:cubicBezTo>
                      <a:pt x="240" y="240"/>
                      <a:pt x="0" y="0"/>
                      <a:pt x="144" y="0"/>
                    </a:cubicBezTo>
                    <a:cubicBezTo>
                      <a:pt x="192" y="0"/>
                      <a:pt x="240" y="48"/>
                      <a:pt x="24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5" name="Google Shape;25165;p57"/>
              <p:cNvSpPr/>
              <p:nvPr/>
            </p:nvSpPr>
            <p:spPr>
              <a:xfrm>
                <a:off x="5418900" y="861350"/>
                <a:ext cx="6025" cy="5625"/>
              </a:xfrm>
              <a:custGeom>
                <a:rect b="b" l="l" r="r" t="t"/>
                <a:pathLst>
                  <a:path extrusionOk="0" h="225" w="241">
                    <a:moveTo>
                      <a:pt x="241" y="64"/>
                    </a:moveTo>
                    <a:cubicBezTo>
                      <a:pt x="241" y="112"/>
                      <a:pt x="225" y="160"/>
                      <a:pt x="177" y="176"/>
                    </a:cubicBezTo>
                    <a:cubicBezTo>
                      <a:pt x="49" y="224"/>
                      <a:pt x="1" y="32"/>
                      <a:pt x="129" y="16"/>
                    </a:cubicBezTo>
                    <a:cubicBezTo>
                      <a:pt x="177" y="0"/>
                      <a:pt x="225" y="16"/>
                      <a:pt x="241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6" name="Google Shape;25166;p57"/>
              <p:cNvSpPr/>
              <p:nvPr/>
            </p:nvSpPr>
            <p:spPr>
              <a:xfrm>
                <a:off x="5634925" y="98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1" y="209"/>
                    </a:moveTo>
                    <a:cubicBezTo>
                      <a:pt x="481" y="385"/>
                      <a:pt x="257" y="481"/>
                      <a:pt x="129" y="353"/>
                    </a:cubicBezTo>
                    <a:cubicBezTo>
                      <a:pt x="1" y="225"/>
                      <a:pt x="97" y="1"/>
                      <a:pt x="273" y="1"/>
                    </a:cubicBezTo>
                    <a:cubicBezTo>
                      <a:pt x="385" y="1"/>
                      <a:pt x="481" y="97"/>
                      <a:pt x="481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7" name="Google Shape;25167;p57"/>
              <p:cNvSpPr/>
              <p:nvPr/>
            </p:nvSpPr>
            <p:spPr>
              <a:xfrm>
                <a:off x="5717725" y="1135775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2"/>
                    </a:moveTo>
                    <a:cubicBezTo>
                      <a:pt x="465" y="368"/>
                      <a:pt x="257" y="464"/>
                      <a:pt x="129" y="336"/>
                    </a:cubicBezTo>
                    <a:cubicBezTo>
                      <a:pt x="1" y="208"/>
                      <a:pt x="81" y="0"/>
                      <a:pt x="273" y="0"/>
                    </a:cubicBezTo>
                    <a:cubicBezTo>
                      <a:pt x="385" y="0"/>
                      <a:pt x="465" y="80"/>
                      <a:pt x="465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8" name="Google Shape;25168;p57"/>
              <p:cNvSpPr/>
              <p:nvPr/>
            </p:nvSpPr>
            <p:spPr>
              <a:xfrm>
                <a:off x="5316900" y="997350"/>
                <a:ext cx="11625" cy="12025"/>
              </a:xfrm>
              <a:custGeom>
                <a:rect b="b" l="l" r="r" t="t"/>
                <a:pathLst>
                  <a:path extrusionOk="0" h="481" w="465">
                    <a:moveTo>
                      <a:pt x="465" y="209"/>
                    </a:moveTo>
                    <a:cubicBezTo>
                      <a:pt x="465" y="385"/>
                      <a:pt x="257" y="481"/>
                      <a:pt x="129" y="353"/>
                    </a:cubicBezTo>
                    <a:cubicBezTo>
                      <a:pt x="1" y="225"/>
                      <a:pt x="81" y="1"/>
                      <a:pt x="273" y="1"/>
                    </a:cubicBezTo>
                    <a:cubicBezTo>
                      <a:pt x="369" y="1"/>
                      <a:pt x="465" y="97"/>
                      <a:pt x="46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9" name="Google Shape;25169;p57"/>
              <p:cNvSpPr/>
              <p:nvPr/>
            </p:nvSpPr>
            <p:spPr>
              <a:xfrm>
                <a:off x="5331700" y="1124575"/>
                <a:ext cx="12025" cy="11625"/>
              </a:xfrm>
              <a:custGeom>
                <a:rect b="b" l="l" r="r" t="t"/>
                <a:pathLst>
                  <a:path extrusionOk="0" h="465" w="481">
                    <a:moveTo>
                      <a:pt x="481" y="208"/>
                    </a:moveTo>
                    <a:cubicBezTo>
                      <a:pt x="481" y="384"/>
                      <a:pt x="257" y="464"/>
                      <a:pt x="129" y="352"/>
                    </a:cubicBezTo>
                    <a:cubicBezTo>
                      <a:pt x="1" y="224"/>
                      <a:pt x="97" y="0"/>
                      <a:pt x="273" y="0"/>
                    </a:cubicBezTo>
                    <a:cubicBezTo>
                      <a:pt x="385" y="0"/>
                      <a:pt x="481" y="96"/>
                      <a:pt x="481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0" name="Google Shape;25170;p57"/>
              <p:cNvSpPr/>
              <p:nvPr/>
            </p:nvSpPr>
            <p:spPr>
              <a:xfrm>
                <a:off x="5794150" y="906150"/>
                <a:ext cx="12025" cy="12025"/>
              </a:xfrm>
              <a:custGeom>
                <a:rect b="b" l="l" r="r" t="t"/>
                <a:pathLst>
                  <a:path extrusionOk="0" h="481" w="481">
                    <a:moveTo>
                      <a:pt x="480" y="208"/>
                    </a:moveTo>
                    <a:cubicBezTo>
                      <a:pt x="480" y="384"/>
                      <a:pt x="256" y="480"/>
                      <a:pt x="128" y="352"/>
                    </a:cubicBezTo>
                    <a:cubicBezTo>
                      <a:pt x="0" y="224"/>
                      <a:pt x="96" y="0"/>
                      <a:pt x="272" y="0"/>
                    </a:cubicBezTo>
                    <a:cubicBezTo>
                      <a:pt x="384" y="0"/>
                      <a:pt x="480" y="96"/>
                      <a:pt x="480" y="2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1" name="Google Shape;25171;p57"/>
              <p:cNvSpPr/>
              <p:nvPr/>
            </p:nvSpPr>
            <p:spPr>
              <a:xfrm>
                <a:off x="5290500" y="924950"/>
                <a:ext cx="11625" cy="11625"/>
              </a:xfrm>
              <a:custGeom>
                <a:rect b="b" l="l" r="r" t="t"/>
                <a:pathLst>
                  <a:path extrusionOk="0" h="465" w="465">
                    <a:moveTo>
                      <a:pt x="465" y="193"/>
                    </a:moveTo>
                    <a:cubicBezTo>
                      <a:pt x="465" y="369"/>
                      <a:pt x="257" y="465"/>
                      <a:pt x="129" y="337"/>
                    </a:cubicBezTo>
                    <a:cubicBezTo>
                      <a:pt x="1" y="209"/>
                      <a:pt x="97" y="0"/>
                      <a:pt x="273" y="0"/>
                    </a:cubicBezTo>
                    <a:cubicBezTo>
                      <a:pt x="385" y="0"/>
                      <a:pt x="465" y="81"/>
                      <a:pt x="465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2" name="Google Shape;25172;p57"/>
              <p:cNvSpPr/>
              <p:nvPr/>
            </p:nvSpPr>
            <p:spPr>
              <a:xfrm>
                <a:off x="5680925" y="826150"/>
                <a:ext cx="43225" cy="43225"/>
              </a:xfrm>
              <a:custGeom>
                <a:rect b="b" l="l" r="r" t="t"/>
                <a:pathLst>
                  <a:path extrusionOk="0" h="1729" w="1729">
                    <a:moveTo>
                      <a:pt x="865" y="1728"/>
                    </a:moveTo>
                    <a:lnTo>
                      <a:pt x="865" y="1728"/>
                    </a:lnTo>
                    <a:cubicBezTo>
                      <a:pt x="865" y="1248"/>
                      <a:pt x="481" y="864"/>
                      <a:pt x="1" y="864"/>
                    </a:cubicBezTo>
                    <a:lnTo>
                      <a:pt x="1" y="864"/>
                    </a:lnTo>
                    <a:cubicBezTo>
                      <a:pt x="481" y="864"/>
                      <a:pt x="865" y="480"/>
                      <a:pt x="865" y="0"/>
                    </a:cubicBezTo>
                    <a:lnTo>
                      <a:pt x="865" y="0"/>
                    </a:lnTo>
                    <a:cubicBezTo>
                      <a:pt x="865" y="480"/>
                      <a:pt x="1265" y="864"/>
                      <a:pt x="1729" y="864"/>
                    </a:cubicBezTo>
                    <a:lnTo>
                      <a:pt x="1729" y="864"/>
                    </a:lnTo>
                    <a:cubicBezTo>
                      <a:pt x="1265" y="864"/>
                      <a:pt x="865" y="1248"/>
                      <a:pt x="865" y="17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173" name="Google Shape;25173;p57"/>
          <p:cNvGrpSpPr/>
          <p:nvPr/>
        </p:nvGrpSpPr>
        <p:grpSpPr>
          <a:xfrm rot="5846386">
            <a:off x="454872" y="4197233"/>
            <a:ext cx="1240817" cy="665090"/>
            <a:chOff x="5206900" y="826150"/>
            <a:chExt cx="599275" cy="321250"/>
          </a:xfrm>
        </p:grpSpPr>
        <p:sp>
          <p:nvSpPr>
            <p:cNvPr id="25174" name="Google Shape;25174;p57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5" name="Google Shape;25175;p57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6" name="Google Shape;25176;p57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7" name="Google Shape;25177;p57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8" name="Google Shape;25178;p57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9" name="Google Shape;25179;p57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0" name="Google Shape;25180;p57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1" name="Google Shape;25181;p57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2" name="Google Shape;25182;p57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3" name="Google Shape;25183;p57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4" name="Google Shape;25184;p57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5" name="Google Shape;25185;p57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6" name="Google Shape;25186;p57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7" name="Google Shape;25187;p57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88" name="Google Shape;25188;p57"/>
          <p:cNvGrpSpPr/>
          <p:nvPr/>
        </p:nvGrpSpPr>
        <p:grpSpPr>
          <a:xfrm flipH="1" rot="6300046">
            <a:off x="-304291" y="4197212"/>
            <a:ext cx="1240773" cy="665134"/>
            <a:chOff x="5206900" y="826150"/>
            <a:chExt cx="599275" cy="321250"/>
          </a:xfrm>
        </p:grpSpPr>
        <p:sp>
          <p:nvSpPr>
            <p:cNvPr id="25189" name="Google Shape;25189;p57"/>
            <p:cNvSpPr/>
            <p:nvPr/>
          </p:nvSpPr>
          <p:spPr>
            <a:xfrm>
              <a:off x="5206900" y="828950"/>
              <a:ext cx="25225" cy="25625"/>
            </a:xfrm>
            <a:custGeom>
              <a:rect b="b" l="l" r="r" t="t"/>
              <a:pathLst>
                <a:path extrusionOk="0" h="1025" w="1009">
                  <a:moveTo>
                    <a:pt x="1008" y="448"/>
                  </a:moveTo>
                  <a:cubicBezTo>
                    <a:pt x="1008" y="832"/>
                    <a:pt x="544" y="1024"/>
                    <a:pt x="272" y="752"/>
                  </a:cubicBezTo>
                  <a:cubicBezTo>
                    <a:pt x="0" y="480"/>
                    <a:pt x="192" y="0"/>
                    <a:pt x="576" y="0"/>
                  </a:cubicBezTo>
                  <a:cubicBezTo>
                    <a:pt x="816" y="0"/>
                    <a:pt x="1008" y="208"/>
                    <a:pt x="1008" y="4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0" name="Google Shape;25190;p57"/>
            <p:cNvSpPr/>
            <p:nvPr/>
          </p:nvSpPr>
          <p:spPr>
            <a:xfrm>
              <a:off x="5468125" y="1067750"/>
              <a:ext cx="25625" cy="25225"/>
            </a:xfrm>
            <a:custGeom>
              <a:rect b="b" l="l" r="r" t="t"/>
              <a:pathLst>
                <a:path extrusionOk="0" h="1009" w="1025">
                  <a:moveTo>
                    <a:pt x="1024" y="433"/>
                  </a:moveTo>
                  <a:cubicBezTo>
                    <a:pt x="1024" y="817"/>
                    <a:pt x="560" y="1009"/>
                    <a:pt x="288" y="737"/>
                  </a:cubicBezTo>
                  <a:cubicBezTo>
                    <a:pt x="0" y="465"/>
                    <a:pt x="208" y="1"/>
                    <a:pt x="592" y="1"/>
                  </a:cubicBezTo>
                  <a:cubicBezTo>
                    <a:pt x="832" y="1"/>
                    <a:pt x="1024" y="193"/>
                    <a:pt x="1024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1" name="Google Shape;25191;p57"/>
            <p:cNvSpPr/>
            <p:nvPr/>
          </p:nvSpPr>
          <p:spPr>
            <a:xfrm>
              <a:off x="5679325" y="1085750"/>
              <a:ext cx="25625" cy="25650"/>
            </a:xfrm>
            <a:custGeom>
              <a:rect b="b" l="l" r="r" t="t"/>
              <a:pathLst>
                <a:path extrusionOk="0" h="1026" w="1025">
                  <a:moveTo>
                    <a:pt x="1025" y="433"/>
                  </a:moveTo>
                  <a:cubicBezTo>
                    <a:pt x="1025" y="833"/>
                    <a:pt x="545" y="1025"/>
                    <a:pt x="273" y="753"/>
                  </a:cubicBezTo>
                  <a:cubicBezTo>
                    <a:pt x="1" y="481"/>
                    <a:pt x="193" y="1"/>
                    <a:pt x="577" y="1"/>
                  </a:cubicBezTo>
                  <a:cubicBezTo>
                    <a:pt x="817" y="1"/>
                    <a:pt x="1025" y="193"/>
                    <a:pt x="1025" y="4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2" name="Google Shape;25192;p57"/>
            <p:cNvSpPr/>
            <p:nvPr/>
          </p:nvSpPr>
          <p:spPr>
            <a:xfrm>
              <a:off x="5318900" y="877350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77" y="80"/>
                  </a:moveTo>
                  <a:cubicBezTo>
                    <a:pt x="177" y="128"/>
                    <a:pt x="145" y="176"/>
                    <a:pt x="97" y="176"/>
                  </a:cubicBezTo>
                  <a:cubicBezTo>
                    <a:pt x="49" y="176"/>
                    <a:pt x="1" y="128"/>
                    <a:pt x="1" y="80"/>
                  </a:cubicBezTo>
                  <a:cubicBezTo>
                    <a:pt x="1" y="32"/>
                    <a:pt x="49" y="0"/>
                    <a:pt x="97" y="0"/>
                  </a:cubicBezTo>
                  <a:cubicBezTo>
                    <a:pt x="145" y="0"/>
                    <a:pt x="177" y="32"/>
                    <a:pt x="177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3" name="Google Shape;25193;p57"/>
            <p:cNvSpPr/>
            <p:nvPr/>
          </p:nvSpPr>
          <p:spPr>
            <a:xfrm>
              <a:off x="5749725" y="10213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1" y="97"/>
                  </a:moveTo>
                  <a:cubicBezTo>
                    <a:pt x="241" y="241"/>
                    <a:pt x="1" y="1"/>
                    <a:pt x="145" y="1"/>
                  </a:cubicBezTo>
                  <a:cubicBezTo>
                    <a:pt x="193" y="1"/>
                    <a:pt x="225" y="49"/>
                    <a:pt x="241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4" name="Google Shape;25194;p57"/>
            <p:cNvSpPr/>
            <p:nvPr/>
          </p:nvSpPr>
          <p:spPr>
            <a:xfrm>
              <a:off x="5527725" y="874950"/>
              <a:ext cx="6025" cy="6025"/>
            </a:xfrm>
            <a:custGeom>
              <a:rect b="b" l="l" r="r" t="t"/>
              <a:pathLst>
                <a:path extrusionOk="0" h="241" w="241">
                  <a:moveTo>
                    <a:pt x="240" y="96"/>
                  </a:moveTo>
                  <a:cubicBezTo>
                    <a:pt x="240" y="240"/>
                    <a:pt x="0" y="0"/>
                    <a:pt x="144" y="0"/>
                  </a:cubicBezTo>
                  <a:cubicBezTo>
                    <a:pt x="192" y="0"/>
                    <a:pt x="240" y="48"/>
                    <a:pt x="24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5" name="Google Shape;25195;p57"/>
            <p:cNvSpPr/>
            <p:nvPr/>
          </p:nvSpPr>
          <p:spPr>
            <a:xfrm>
              <a:off x="5418900" y="861350"/>
              <a:ext cx="6025" cy="5625"/>
            </a:xfrm>
            <a:custGeom>
              <a:rect b="b" l="l" r="r" t="t"/>
              <a:pathLst>
                <a:path extrusionOk="0" h="225" w="241">
                  <a:moveTo>
                    <a:pt x="241" y="64"/>
                  </a:moveTo>
                  <a:cubicBezTo>
                    <a:pt x="241" y="112"/>
                    <a:pt x="225" y="160"/>
                    <a:pt x="177" y="176"/>
                  </a:cubicBezTo>
                  <a:cubicBezTo>
                    <a:pt x="49" y="224"/>
                    <a:pt x="1" y="32"/>
                    <a:pt x="129" y="16"/>
                  </a:cubicBezTo>
                  <a:cubicBezTo>
                    <a:pt x="177" y="0"/>
                    <a:pt x="225" y="16"/>
                    <a:pt x="241" y="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6" name="Google Shape;25196;p57"/>
            <p:cNvSpPr/>
            <p:nvPr/>
          </p:nvSpPr>
          <p:spPr>
            <a:xfrm>
              <a:off x="5634925" y="98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1" y="209"/>
                  </a:moveTo>
                  <a:cubicBezTo>
                    <a:pt x="481" y="385"/>
                    <a:pt x="257" y="481"/>
                    <a:pt x="129" y="353"/>
                  </a:cubicBezTo>
                  <a:cubicBezTo>
                    <a:pt x="1" y="225"/>
                    <a:pt x="97" y="1"/>
                    <a:pt x="273" y="1"/>
                  </a:cubicBezTo>
                  <a:cubicBezTo>
                    <a:pt x="385" y="1"/>
                    <a:pt x="481" y="97"/>
                    <a:pt x="481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7" name="Google Shape;25197;p57"/>
            <p:cNvSpPr/>
            <p:nvPr/>
          </p:nvSpPr>
          <p:spPr>
            <a:xfrm>
              <a:off x="5717725" y="1135775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2"/>
                  </a:moveTo>
                  <a:cubicBezTo>
                    <a:pt x="465" y="368"/>
                    <a:pt x="257" y="464"/>
                    <a:pt x="129" y="336"/>
                  </a:cubicBezTo>
                  <a:cubicBezTo>
                    <a:pt x="1" y="208"/>
                    <a:pt x="81" y="0"/>
                    <a:pt x="273" y="0"/>
                  </a:cubicBezTo>
                  <a:cubicBezTo>
                    <a:pt x="385" y="0"/>
                    <a:pt x="465" y="80"/>
                    <a:pt x="465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8" name="Google Shape;25198;p57"/>
            <p:cNvSpPr/>
            <p:nvPr/>
          </p:nvSpPr>
          <p:spPr>
            <a:xfrm>
              <a:off x="5316900" y="997350"/>
              <a:ext cx="11625" cy="12025"/>
            </a:xfrm>
            <a:custGeom>
              <a:rect b="b" l="l" r="r" t="t"/>
              <a:pathLst>
                <a:path extrusionOk="0" h="481" w="465">
                  <a:moveTo>
                    <a:pt x="465" y="209"/>
                  </a:moveTo>
                  <a:cubicBezTo>
                    <a:pt x="465" y="385"/>
                    <a:pt x="257" y="481"/>
                    <a:pt x="129" y="353"/>
                  </a:cubicBezTo>
                  <a:cubicBezTo>
                    <a:pt x="1" y="225"/>
                    <a:pt x="81" y="1"/>
                    <a:pt x="273" y="1"/>
                  </a:cubicBezTo>
                  <a:cubicBezTo>
                    <a:pt x="369" y="1"/>
                    <a:pt x="465" y="97"/>
                    <a:pt x="46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9" name="Google Shape;25199;p57"/>
            <p:cNvSpPr/>
            <p:nvPr/>
          </p:nvSpPr>
          <p:spPr>
            <a:xfrm>
              <a:off x="5331700" y="1124575"/>
              <a:ext cx="12025" cy="11625"/>
            </a:xfrm>
            <a:custGeom>
              <a:rect b="b" l="l" r="r" t="t"/>
              <a:pathLst>
                <a:path extrusionOk="0" h="465" w="481">
                  <a:moveTo>
                    <a:pt x="481" y="208"/>
                  </a:moveTo>
                  <a:cubicBezTo>
                    <a:pt x="481" y="384"/>
                    <a:pt x="257" y="464"/>
                    <a:pt x="129" y="352"/>
                  </a:cubicBezTo>
                  <a:cubicBezTo>
                    <a:pt x="1" y="224"/>
                    <a:pt x="97" y="0"/>
                    <a:pt x="273" y="0"/>
                  </a:cubicBezTo>
                  <a:cubicBezTo>
                    <a:pt x="385" y="0"/>
                    <a:pt x="481" y="96"/>
                    <a:pt x="481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0" name="Google Shape;25200;p57"/>
            <p:cNvSpPr/>
            <p:nvPr/>
          </p:nvSpPr>
          <p:spPr>
            <a:xfrm>
              <a:off x="5794150" y="906150"/>
              <a:ext cx="12025" cy="12025"/>
            </a:xfrm>
            <a:custGeom>
              <a:rect b="b" l="l" r="r" t="t"/>
              <a:pathLst>
                <a:path extrusionOk="0" h="481" w="481">
                  <a:moveTo>
                    <a:pt x="480" y="208"/>
                  </a:moveTo>
                  <a:cubicBezTo>
                    <a:pt x="480" y="384"/>
                    <a:pt x="256" y="480"/>
                    <a:pt x="128" y="352"/>
                  </a:cubicBezTo>
                  <a:cubicBezTo>
                    <a:pt x="0" y="224"/>
                    <a:pt x="96" y="0"/>
                    <a:pt x="272" y="0"/>
                  </a:cubicBezTo>
                  <a:cubicBezTo>
                    <a:pt x="384" y="0"/>
                    <a:pt x="480" y="96"/>
                    <a:pt x="480" y="2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1" name="Google Shape;25201;p57"/>
            <p:cNvSpPr/>
            <p:nvPr/>
          </p:nvSpPr>
          <p:spPr>
            <a:xfrm>
              <a:off x="5290500" y="924950"/>
              <a:ext cx="11625" cy="11625"/>
            </a:xfrm>
            <a:custGeom>
              <a:rect b="b" l="l" r="r" t="t"/>
              <a:pathLst>
                <a:path extrusionOk="0" h="465" w="465">
                  <a:moveTo>
                    <a:pt x="465" y="193"/>
                  </a:moveTo>
                  <a:cubicBezTo>
                    <a:pt x="465" y="369"/>
                    <a:pt x="257" y="465"/>
                    <a:pt x="129" y="337"/>
                  </a:cubicBezTo>
                  <a:cubicBezTo>
                    <a:pt x="1" y="209"/>
                    <a:pt x="97" y="0"/>
                    <a:pt x="273" y="0"/>
                  </a:cubicBezTo>
                  <a:cubicBezTo>
                    <a:pt x="385" y="0"/>
                    <a:pt x="465" y="81"/>
                    <a:pt x="465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2" name="Google Shape;25202;p57"/>
            <p:cNvSpPr/>
            <p:nvPr/>
          </p:nvSpPr>
          <p:spPr>
            <a:xfrm>
              <a:off x="5680925" y="826150"/>
              <a:ext cx="43225" cy="43225"/>
            </a:xfrm>
            <a:custGeom>
              <a:rect b="b" l="l" r="r" t="t"/>
              <a:pathLst>
                <a:path extrusionOk="0" h="1729" w="1729">
                  <a:moveTo>
                    <a:pt x="865" y="1728"/>
                  </a:moveTo>
                  <a:lnTo>
                    <a:pt x="865" y="1728"/>
                  </a:lnTo>
                  <a:cubicBezTo>
                    <a:pt x="865" y="1248"/>
                    <a:pt x="481" y="864"/>
                    <a:pt x="1" y="864"/>
                  </a:cubicBezTo>
                  <a:lnTo>
                    <a:pt x="1" y="864"/>
                  </a:lnTo>
                  <a:cubicBezTo>
                    <a:pt x="481" y="864"/>
                    <a:pt x="865" y="480"/>
                    <a:pt x="865" y="0"/>
                  </a:cubicBezTo>
                  <a:lnTo>
                    <a:pt x="865" y="0"/>
                  </a:lnTo>
                  <a:cubicBezTo>
                    <a:pt x="865" y="480"/>
                    <a:pt x="1265" y="864"/>
                    <a:pt x="1729" y="864"/>
                  </a:cubicBezTo>
                  <a:lnTo>
                    <a:pt x="1729" y="864"/>
                  </a:lnTo>
                  <a:cubicBezTo>
                    <a:pt x="1265" y="864"/>
                    <a:pt x="865" y="1248"/>
                    <a:pt x="865" y="17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03" name="Google Shape;25203;p57"/>
          <p:cNvGrpSpPr/>
          <p:nvPr/>
        </p:nvGrpSpPr>
        <p:grpSpPr>
          <a:xfrm rot="-8939904">
            <a:off x="828401" y="3356468"/>
            <a:ext cx="494025" cy="594555"/>
            <a:chOff x="4815275" y="840950"/>
            <a:chExt cx="432450" cy="520450"/>
          </a:xfrm>
        </p:grpSpPr>
        <p:sp>
          <p:nvSpPr>
            <p:cNvPr id="25204" name="Google Shape;25204;p57"/>
            <p:cNvSpPr/>
            <p:nvPr/>
          </p:nvSpPr>
          <p:spPr>
            <a:xfrm>
              <a:off x="4884475" y="840950"/>
              <a:ext cx="306850" cy="277250"/>
            </a:xfrm>
            <a:custGeom>
              <a:rect b="b" l="l" r="r" t="t"/>
              <a:pathLst>
                <a:path extrusionOk="0" h="11090" w="12274">
                  <a:moveTo>
                    <a:pt x="624" y="7825"/>
                  </a:moveTo>
                  <a:cubicBezTo>
                    <a:pt x="960" y="8417"/>
                    <a:pt x="1520" y="8817"/>
                    <a:pt x="2016" y="9297"/>
                  </a:cubicBezTo>
                  <a:cubicBezTo>
                    <a:pt x="2465" y="9729"/>
                    <a:pt x="2865" y="10241"/>
                    <a:pt x="3425" y="10529"/>
                  </a:cubicBezTo>
                  <a:cubicBezTo>
                    <a:pt x="3825" y="10689"/>
                    <a:pt x="4241" y="10801"/>
                    <a:pt x="4657" y="10833"/>
                  </a:cubicBezTo>
                  <a:cubicBezTo>
                    <a:pt x="5521" y="10961"/>
                    <a:pt x="6417" y="11089"/>
                    <a:pt x="7265" y="10881"/>
                  </a:cubicBezTo>
                  <a:cubicBezTo>
                    <a:pt x="8193" y="10641"/>
                    <a:pt x="8961" y="10017"/>
                    <a:pt x="9681" y="9393"/>
                  </a:cubicBezTo>
                  <a:cubicBezTo>
                    <a:pt x="10753" y="8481"/>
                    <a:pt x="11873" y="7425"/>
                    <a:pt x="12081" y="6033"/>
                  </a:cubicBezTo>
                  <a:cubicBezTo>
                    <a:pt x="12273" y="4849"/>
                    <a:pt x="11761" y="3665"/>
                    <a:pt x="10993" y="2752"/>
                  </a:cubicBezTo>
                  <a:cubicBezTo>
                    <a:pt x="10225" y="1840"/>
                    <a:pt x="9233" y="1184"/>
                    <a:pt x="8241" y="528"/>
                  </a:cubicBezTo>
                  <a:cubicBezTo>
                    <a:pt x="7841" y="272"/>
                    <a:pt x="7393" y="0"/>
                    <a:pt x="6913" y="32"/>
                  </a:cubicBezTo>
                  <a:cubicBezTo>
                    <a:pt x="6257" y="64"/>
                    <a:pt x="5793" y="656"/>
                    <a:pt x="5345" y="1136"/>
                  </a:cubicBezTo>
                  <a:cubicBezTo>
                    <a:pt x="4209" y="2352"/>
                    <a:pt x="2561" y="2544"/>
                    <a:pt x="1424" y="3553"/>
                  </a:cubicBezTo>
                  <a:cubicBezTo>
                    <a:pt x="448" y="4449"/>
                    <a:pt x="0" y="6673"/>
                    <a:pt x="624" y="78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5" name="Google Shape;25205;p57"/>
            <p:cNvSpPr/>
            <p:nvPr/>
          </p:nvSpPr>
          <p:spPr>
            <a:xfrm>
              <a:off x="4815275" y="1152575"/>
              <a:ext cx="144425" cy="123625"/>
            </a:xfrm>
            <a:custGeom>
              <a:rect b="b" l="l" r="r" t="t"/>
              <a:pathLst>
                <a:path extrusionOk="0" h="4945" w="5777">
                  <a:moveTo>
                    <a:pt x="512" y="2352"/>
                  </a:moveTo>
                  <a:cubicBezTo>
                    <a:pt x="976" y="3104"/>
                    <a:pt x="1536" y="3792"/>
                    <a:pt x="2160" y="4400"/>
                  </a:cubicBezTo>
                  <a:cubicBezTo>
                    <a:pt x="2320" y="4576"/>
                    <a:pt x="2512" y="4704"/>
                    <a:pt x="2736" y="4800"/>
                  </a:cubicBezTo>
                  <a:cubicBezTo>
                    <a:pt x="3152" y="4944"/>
                    <a:pt x="3616" y="4752"/>
                    <a:pt x="4032" y="4560"/>
                  </a:cubicBezTo>
                  <a:lnTo>
                    <a:pt x="5008" y="4096"/>
                  </a:lnTo>
                  <a:cubicBezTo>
                    <a:pt x="5185" y="4016"/>
                    <a:pt x="5345" y="3920"/>
                    <a:pt x="5473" y="3792"/>
                  </a:cubicBezTo>
                  <a:cubicBezTo>
                    <a:pt x="5729" y="3536"/>
                    <a:pt x="5761" y="3136"/>
                    <a:pt x="5761" y="2784"/>
                  </a:cubicBezTo>
                  <a:cubicBezTo>
                    <a:pt x="5777" y="2288"/>
                    <a:pt x="5777" y="1728"/>
                    <a:pt x="5457" y="1360"/>
                  </a:cubicBezTo>
                  <a:cubicBezTo>
                    <a:pt x="5249" y="1136"/>
                    <a:pt x="4992" y="976"/>
                    <a:pt x="4704" y="880"/>
                  </a:cubicBezTo>
                  <a:cubicBezTo>
                    <a:pt x="3680" y="416"/>
                    <a:pt x="2528" y="0"/>
                    <a:pt x="1408" y="432"/>
                  </a:cubicBezTo>
                  <a:cubicBezTo>
                    <a:pt x="592" y="752"/>
                    <a:pt x="0" y="1520"/>
                    <a:pt x="512" y="23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6" name="Google Shape;25206;p57"/>
            <p:cNvSpPr/>
            <p:nvPr/>
          </p:nvSpPr>
          <p:spPr>
            <a:xfrm>
              <a:off x="5105275" y="1188975"/>
              <a:ext cx="142450" cy="172425"/>
            </a:xfrm>
            <a:custGeom>
              <a:rect b="b" l="l" r="r" t="t"/>
              <a:pathLst>
                <a:path extrusionOk="0" h="6897" w="5698">
                  <a:moveTo>
                    <a:pt x="337" y="3040"/>
                  </a:moveTo>
                  <a:cubicBezTo>
                    <a:pt x="513" y="3264"/>
                    <a:pt x="721" y="3472"/>
                    <a:pt x="961" y="3649"/>
                  </a:cubicBezTo>
                  <a:cubicBezTo>
                    <a:pt x="1505" y="4161"/>
                    <a:pt x="1713" y="4913"/>
                    <a:pt x="2049" y="5585"/>
                  </a:cubicBezTo>
                  <a:cubicBezTo>
                    <a:pt x="2385" y="6257"/>
                    <a:pt x="2993" y="6897"/>
                    <a:pt x="3745" y="6833"/>
                  </a:cubicBezTo>
                  <a:cubicBezTo>
                    <a:pt x="4193" y="6753"/>
                    <a:pt x="4593" y="6481"/>
                    <a:pt x="4833" y="6065"/>
                  </a:cubicBezTo>
                  <a:cubicBezTo>
                    <a:pt x="5041" y="5665"/>
                    <a:pt x="5201" y="5233"/>
                    <a:pt x="5297" y="4785"/>
                  </a:cubicBezTo>
                  <a:cubicBezTo>
                    <a:pt x="5521" y="3937"/>
                    <a:pt x="5697" y="2928"/>
                    <a:pt x="5121" y="2272"/>
                  </a:cubicBezTo>
                  <a:cubicBezTo>
                    <a:pt x="4897" y="2032"/>
                    <a:pt x="4593" y="1872"/>
                    <a:pt x="4417" y="1584"/>
                  </a:cubicBezTo>
                  <a:cubicBezTo>
                    <a:pt x="4241" y="1280"/>
                    <a:pt x="4289" y="864"/>
                    <a:pt x="4097" y="544"/>
                  </a:cubicBezTo>
                  <a:cubicBezTo>
                    <a:pt x="3873" y="128"/>
                    <a:pt x="3329" y="0"/>
                    <a:pt x="2865" y="0"/>
                  </a:cubicBezTo>
                  <a:cubicBezTo>
                    <a:pt x="2129" y="0"/>
                    <a:pt x="993" y="256"/>
                    <a:pt x="561" y="912"/>
                  </a:cubicBezTo>
                  <a:cubicBezTo>
                    <a:pt x="225" y="1408"/>
                    <a:pt x="1" y="2544"/>
                    <a:pt x="337" y="3040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7" name="Google Shape;25207;p57"/>
            <p:cNvSpPr/>
            <p:nvPr/>
          </p:nvSpPr>
          <p:spPr>
            <a:xfrm>
              <a:off x="5024075" y="1286975"/>
              <a:ext cx="71225" cy="58025"/>
            </a:xfrm>
            <a:custGeom>
              <a:rect b="b" l="l" r="r" t="t"/>
              <a:pathLst>
                <a:path extrusionOk="0" h="2321" w="2849">
                  <a:moveTo>
                    <a:pt x="561" y="1521"/>
                  </a:moveTo>
                  <a:cubicBezTo>
                    <a:pt x="833" y="1969"/>
                    <a:pt x="1345" y="2177"/>
                    <a:pt x="1841" y="2273"/>
                  </a:cubicBezTo>
                  <a:cubicBezTo>
                    <a:pt x="2033" y="2321"/>
                    <a:pt x="2225" y="2321"/>
                    <a:pt x="2401" y="2241"/>
                  </a:cubicBezTo>
                  <a:cubicBezTo>
                    <a:pt x="2545" y="2129"/>
                    <a:pt x="2641" y="2001"/>
                    <a:pt x="2689" y="1841"/>
                  </a:cubicBezTo>
                  <a:cubicBezTo>
                    <a:pt x="2769" y="1585"/>
                    <a:pt x="2817" y="1329"/>
                    <a:pt x="2833" y="1073"/>
                  </a:cubicBezTo>
                  <a:cubicBezTo>
                    <a:pt x="2849" y="865"/>
                    <a:pt x="2801" y="641"/>
                    <a:pt x="2689" y="449"/>
                  </a:cubicBezTo>
                  <a:cubicBezTo>
                    <a:pt x="2497" y="177"/>
                    <a:pt x="2177" y="17"/>
                    <a:pt x="1841" y="17"/>
                  </a:cubicBezTo>
                  <a:cubicBezTo>
                    <a:pt x="1041" y="1"/>
                    <a:pt x="1" y="609"/>
                    <a:pt x="561" y="1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8" name="Google Shape;25208;p57"/>
            <p:cNvSpPr/>
            <p:nvPr/>
          </p:nvSpPr>
          <p:spPr>
            <a:xfrm>
              <a:off x="5176500" y="1064150"/>
              <a:ext cx="69625" cy="71250"/>
            </a:xfrm>
            <a:custGeom>
              <a:rect b="b" l="l" r="r" t="t"/>
              <a:pathLst>
                <a:path extrusionOk="0" h="2850" w="2785">
                  <a:moveTo>
                    <a:pt x="80" y="1409"/>
                  </a:moveTo>
                  <a:cubicBezTo>
                    <a:pt x="32" y="1457"/>
                    <a:pt x="0" y="1521"/>
                    <a:pt x="0" y="1601"/>
                  </a:cubicBezTo>
                  <a:cubicBezTo>
                    <a:pt x="16" y="1681"/>
                    <a:pt x="64" y="1745"/>
                    <a:pt x="128" y="1809"/>
                  </a:cubicBezTo>
                  <a:lnTo>
                    <a:pt x="1040" y="2705"/>
                  </a:lnTo>
                  <a:cubicBezTo>
                    <a:pt x="1088" y="2769"/>
                    <a:pt x="1168" y="2817"/>
                    <a:pt x="1248" y="2849"/>
                  </a:cubicBezTo>
                  <a:cubicBezTo>
                    <a:pt x="1360" y="2849"/>
                    <a:pt x="1472" y="2817"/>
                    <a:pt x="1552" y="2753"/>
                  </a:cubicBezTo>
                  <a:cubicBezTo>
                    <a:pt x="2048" y="2385"/>
                    <a:pt x="2320" y="1809"/>
                    <a:pt x="2560" y="1249"/>
                  </a:cubicBezTo>
                  <a:cubicBezTo>
                    <a:pt x="2672" y="993"/>
                    <a:pt x="2784" y="689"/>
                    <a:pt x="2640" y="449"/>
                  </a:cubicBezTo>
                  <a:cubicBezTo>
                    <a:pt x="2400" y="49"/>
                    <a:pt x="1520" y="1"/>
                    <a:pt x="1136" y="161"/>
                  </a:cubicBezTo>
                  <a:cubicBezTo>
                    <a:pt x="704" y="369"/>
                    <a:pt x="336" y="1025"/>
                    <a:pt x="80" y="14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209" name="Google Shape;25209;p57"/>
          <p:cNvGrpSpPr/>
          <p:nvPr/>
        </p:nvGrpSpPr>
        <p:grpSpPr>
          <a:xfrm>
            <a:off x="7825729" y="-3"/>
            <a:ext cx="1866180" cy="2274870"/>
            <a:chOff x="7825729" y="-3"/>
            <a:chExt cx="1866180" cy="2274870"/>
          </a:xfrm>
        </p:grpSpPr>
        <p:grpSp>
          <p:nvGrpSpPr>
            <p:cNvPr id="25210" name="Google Shape;25210;p57"/>
            <p:cNvGrpSpPr/>
            <p:nvPr/>
          </p:nvGrpSpPr>
          <p:grpSpPr>
            <a:xfrm flipH="1" rot="-276790">
              <a:off x="7909234" y="64853"/>
              <a:ext cx="1699169" cy="2145157"/>
              <a:chOff x="146217" y="2712579"/>
              <a:chExt cx="1552966" cy="1960401"/>
            </a:xfrm>
          </p:grpSpPr>
          <p:grpSp>
            <p:nvGrpSpPr>
              <p:cNvPr id="25211" name="Google Shape;25211;p57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25212" name="Google Shape;25212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3" name="Google Shape;25213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4" name="Google Shape;25214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5" name="Google Shape;25215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6" name="Google Shape;25216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7" name="Google Shape;25217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8" name="Google Shape;25218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19" name="Google Shape;25219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0" name="Google Shape;25220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1" name="Google Shape;25221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2" name="Google Shape;25222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3" name="Google Shape;25223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4" name="Google Shape;25224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5" name="Google Shape;25225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226" name="Google Shape;25226;p57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25227" name="Google Shape;25227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8" name="Google Shape;25228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29" name="Google Shape;25229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0" name="Google Shape;25230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1" name="Google Shape;25231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2" name="Google Shape;25232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3" name="Google Shape;25233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4" name="Google Shape;25234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5" name="Google Shape;25235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6" name="Google Shape;25236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7" name="Google Shape;25237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8" name="Google Shape;25238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39" name="Google Shape;25239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0" name="Google Shape;25240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241" name="Google Shape;25241;p57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25242" name="Google Shape;25242;p57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3" name="Google Shape;25243;p57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4" name="Google Shape;25244;p57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5" name="Google Shape;25245;p57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6" name="Google Shape;25246;p57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7" name="Google Shape;25247;p57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8" name="Google Shape;25248;p57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49" name="Google Shape;25249;p57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0" name="Google Shape;25250;p57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1" name="Google Shape;25251;p57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2" name="Google Shape;25252;p57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3" name="Google Shape;25253;p57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4" name="Google Shape;25254;p57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55" name="Google Shape;25255;p57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5256" name="Google Shape;25256;p57"/>
            <p:cNvGrpSpPr/>
            <p:nvPr/>
          </p:nvGrpSpPr>
          <p:grpSpPr>
            <a:xfrm>
              <a:off x="8189095" y="1182633"/>
              <a:ext cx="723331" cy="725642"/>
              <a:chOff x="6065295" y="2472383"/>
              <a:chExt cx="723331" cy="725642"/>
            </a:xfrm>
          </p:grpSpPr>
          <p:sp>
            <p:nvSpPr>
              <p:cNvPr id="25257" name="Google Shape;25257;p57"/>
              <p:cNvSpPr/>
              <p:nvPr/>
            </p:nvSpPr>
            <p:spPr>
              <a:xfrm>
                <a:off x="6065295" y="2472383"/>
                <a:ext cx="723331" cy="723551"/>
              </a:xfrm>
              <a:custGeom>
                <a:rect b="b" l="l" r="r" t="t"/>
                <a:pathLst>
                  <a:path extrusionOk="0" h="6574" w="6572">
                    <a:moveTo>
                      <a:pt x="3296" y="0"/>
                    </a:moveTo>
                    <a:cubicBezTo>
                      <a:pt x="2433" y="0"/>
                      <a:pt x="1563" y="335"/>
                      <a:pt x="901" y="1013"/>
                    </a:cubicBezTo>
                    <a:cubicBezTo>
                      <a:pt x="668" y="1246"/>
                      <a:pt x="501" y="1513"/>
                      <a:pt x="367" y="1813"/>
                    </a:cubicBezTo>
                    <a:cubicBezTo>
                      <a:pt x="134" y="2280"/>
                      <a:pt x="0" y="2780"/>
                      <a:pt x="0" y="3281"/>
                    </a:cubicBezTo>
                    <a:lnTo>
                      <a:pt x="0" y="3581"/>
                    </a:lnTo>
                    <a:cubicBezTo>
                      <a:pt x="151" y="5360"/>
                      <a:pt x="1674" y="6574"/>
                      <a:pt x="3300" y="6574"/>
                    </a:cubicBezTo>
                    <a:cubicBezTo>
                      <a:pt x="3839" y="6574"/>
                      <a:pt x="4389" y="6440"/>
                      <a:pt x="4904" y="6150"/>
                    </a:cubicBezTo>
                    <a:cubicBezTo>
                      <a:pt x="5471" y="5816"/>
                      <a:pt x="5938" y="5316"/>
                      <a:pt x="6238" y="4715"/>
                    </a:cubicBezTo>
                    <a:cubicBezTo>
                      <a:pt x="6372" y="4448"/>
                      <a:pt x="6472" y="4148"/>
                      <a:pt x="6505" y="3881"/>
                    </a:cubicBezTo>
                    <a:cubicBezTo>
                      <a:pt x="6538" y="3681"/>
                      <a:pt x="6572" y="3481"/>
                      <a:pt x="6572" y="3314"/>
                    </a:cubicBezTo>
                    <a:cubicBezTo>
                      <a:pt x="6572" y="3047"/>
                      <a:pt x="6538" y="2814"/>
                      <a:pt x="6505" y="2580"/>
                    </a:cubicBezTo>
                    <a:cubicBezTo>
                      <a:pt x="6372" y="2080"/>
                      <a:pt x="6171" y="1646"/>
                      <a:pt x="5871" y="1246"/>
                    </a:cubicBezTo>
                    <a:cubicBezTo>
                      <a:pt x="5220" y="419"/>
                      <a:pt x="4262" y="0"/>
                      <a:pt x="32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258" name="Google Shape;25258;p57"/>
              <p:cNvGrpSpPr/>
              <p:nvPr/>
            </p:nvGrpSpPr>
            <p:grpSpPr>
              <a:xfrm>
                <a:off x="6065295" y="2587398"/>
                <a:ext cx="716067" cy="610627"/>
                <a:chOff x="6065295" y="2587398"/>
                <a:chExt cx="716067" cy="610627"/>
              </a:xfrm>
            </p:grpSpPr>
            <p:sp>
              <p:nvSpPr>
                <p:cNvPr id="25259" name="Google Shape;25259;p57"/>
                <p:cNvSpPr/>
                <p:nvPr/>
              </p:nvSpPr>
              <p:spPr>
                <a:xfrm>
                  <a:off x="6101946" y="2587398"/>
                  <a:ext cx="675674" cy="210550"/>
                </a:xfrm>
                <a:custGeom>
                  <a:rect b="b" l="l" r="r" t="t"/>
                  <a:pathLst>
                    <a:path extrusionOk="0" h="1913" w="6139">
                      <a:moveTo>
                        <a:pt x="568" y="1"/>
                      </a:moveTo>
                      <a:cubicBezTo>
                        <a:pt x="335" y="234"/>
                        <a:pt x="168" y="501"/>
                        <a:pt x="1" y="768"/>
                      </a:cubicBezTo>
                      <a:cubicBezTo>
                        <a:pt x="134" y="801"/>
                        <a:pt x="268" y="868"/>
                        <a:pt x="401" y="935"/>
                      </a:cubicBezTo>
                      <a:cubicBezTo>
                        <a:pt x="501" y="1002"/>
                        <a:pt x="601" y="1102"/>
                        <a:pt x="701" y="1235"/>
                      </a:cubicBezTo>
                      <a:cubicBezTo>
                        <a:pt x="868" y="1435"/>
                        <a:pt x="1035" y="1602"/>
                        <a:pt x="1235" y="1769"/>
                      </a:cubicBezTo>
                      <a:cubicBezTo>
                        <a:pt x="1382" y="1876"/>
                        <a:pt x="1465" y="1913"/>
                        <a:pt x="1535" y="1913"/>
                      </a:cubicBezTo>
                      <a:cubicBezTo>
                        <a:pt x="1640" y="1913"/>
                        <a:pt x="1716" y="1829"/>
                        <a:pt x="1936" y="1769"/>
                      </a:cubicBezTo>
                      <a:cubicBezTo>
                        <a:pt x="2025" y="1745"/>
                        <a:pt x="2094" y="1736"/>
                        <a:pt x="2154" y="1736"/>
                      </a:cubicBezTo>
                      <a:cubicBezTo>
                        <a:pt x="2299" y="1736"/>
                        <a:pt x="2390" y="1785"/>
                        <a:pt x="2574" y="1785"/>
                      </a:cubicBezTo>
                      <a:cubicBezTo>
                        <a:pt x="2629" y="1785"/>
                        <a:pt x="2693" y="1781"/>
                        <a:pt x="2770" y="1769"/>
                      </a:cubicBezTo>
                      <a:cubicBezTo>
                        <a:pt x="3203" y="1702"/>
                        <a:pt x="3203" y="1735"/>
                        <a:pt x="3337" y="1635"/>
                      </a:cubicBezTo>
                      <a:cubicBezTo>
                        <a:pt x="3437" y="1569"/>
                        <a:pt x="3537" y="1469"/>
                        <a:pt x="3604" y="1369"/>
                      </a:cubicBezTo>
                      <a:cubicBezTo>
                        <a:pt x="3604" y="1369"/>
                        <a:pt x="3904" y="1202"/>
                        <a:pt x="4037" y="1135"/>
                      </a:cubicBezTo>
                      <a:cubicBezTo>
                        <a:pt x="4088" y="1110"/>
                        <a:pt x="4139" y="1099"/>
                        <a:pt x="4188" y="1099"/>
                      </a:cubicBezTo>
                      <a:cubicBezTo>
                        <a:pt x="4268" y="1099"/>
                        <a:pt x="4342" y="1127"/>
                        <a:pt x="4404" y="1168"/>
                      </a:cubicBezTo>
                      <a:cubicBezTo>
                        <a:pt x="4471" y="1235"/>
                        <a:pt x="4904" y="1535"/>
                        <a:pt x="4904" y="1535"/>
                      </a:cubicBezTo>
                      <a:lnTo>
                        <a:pt x="5338" y="1769"/>
                      </a:lnTo>
                      <a:lnTo>
                        <a:pt x="5872" y="1669"/>
                      </a:lnTo>
                      <a:cubicBezTo>
                        <a:pt x="5972" y="1635"/>
                        <a:pt x="6039" y="1602"/>
                        <a:pt x="6139" y="1535"/>
                      </a:cubicBezTo>
                      <a:cubicBezTo>
                        <a:pt x="6039" y="1068"/>
                        <a:pt x="5838" y="601"/>
                        <a:pt x="5538" y="234"/>
                      </a:cubicBezTo>
                      <a:lnTo>
                        <a:pt x="5038" y="201"/>
                      </a:lnTo>
                      <a:cubicBezTo>
                        <a:pt x="4989" y="191"/>
                        <a:pt x="4943" y="187"/>
                        <a:pt x="4899" y="187"/>
                      </a:cubicBezTo>
                      <a:cubicBezTo>
                        <a:pt x="4793" y="187"/>
                        <a:pt x="4699" y="211"/>
                        <a:pt x="4604" y="234"/>
                      </a:cubicBezTo>
                      <a:lnTo>
                        <a:pt x="3904" y="368"/>
                      </a:lnTo>
                      <a:cubicBezTo>
                        <a:pt x="3570" y="435"/>
                        <a:pt x="3537" y="501"/>
                        <a:pt x="3337" y="535"/>
                      </a:cubicBezTo>
                      <a:cubicBezTo>
                        <a:pt x="3137" y="535"/>
                        <a:pt x="2936" y="535"/>
                        <a:pt x="2770" y="501"/>
                      </a:cubicBezTo>
                      <a:cubicBezTo>
                        <a:pt x="2770" y="501"/>
                        <a:pt x="2236" y="401"/>
                        <a:pt x="1969" y="368"/>
                      </a:cubicBezTo>
                      <a:cubicBezTo>
                        <a:pt x="1919" y="351"/>
                        <a:pt x="1861" y="343"/>
                        <a:pt x="1798" y="343"/>
                      </a:cubicBezTo>
                      <a:cubicBezTo>
                        <a:pt x="1736" y="343"/>
                        <a:pt x="1669" y="351"/>
                        <a:pt x="1602" y="368"/>
                      </a:cubicBezTo>
                      <a:cubicBezTo>
                        <a:pt x="1602" y="368"/>
                        <a:pt x="1302" y="334"/>
                        <a:pt x="1068" y="268"/>
                      </a:cubicBezTo>
                      <a:cubicBezTo>
                        <a:pt x="802" y="234"/>
                        <a:pt x="735" y="234"/>
                        <a:pt x="5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60" name="Google Shape;25260;p57"/>
                <p:cNvSpPr/>
                <p:nvPr/>
              </p:nvSpPr>
              <p:spPr>
                <a:xfrm>
                  <a:off x="6065295" y="2862775"/>
                  <a:ext cx="716067" cy="335250"/>
                </a:xfrm>
                <a:custGeom>
                  <a:rect b="b" l="l" r="r" t="t"/>
                  <a:pathLst>
                    <a:path extrusionOk="0" h="3046" w="6506">
                      <a:moveTo>
                        <a:pt x="201" y="1"/>
                      </a:moveTo>
                      <a:cubicBezTo>
                        <a:pt x="134" y="1"/>
                        <a:pt x="67" y="34"/>
                        <a:pt x="0" y="34"/>
                      </a:cubicBezTo>
                      <a:cubicBezTo>
                        <a:pt x="150" y="1828"/>
                        <a:pt x="1640" y="3046"/>
                        <a:pt x="3261" y="3046"/>
                      </a:cubicBezTo>
                      <a:cubicBezTo>
                        <a:pt x="3809" y="3046"/>
                        <a:pt x="4373" y="2906"/>
                        <a:pt x="4904" y="2603"/>
                      </a:cubicBezTo>
                      <a:cubicBezTo>
                        <a:pt x="4737" y="2536"/>
                        <a:pt x="4537" y="2469"/>
                        <a:pt x="4370" y="2436"/>
                      </a:cubicBezTo>
                      <a:cubicBezTo>
                        <a:pt x="4259" y="2410"/>
                        <a:pt x="4185" y="2400"/>
                        <a:pt x="4133" y="2400"/>
                      </a:cubicBezTo>
                      <a:cubicBezTo>
                        <a:pt x="3981" y="2400"/>
                        <a:pt x="4010" y="2486"/>
                        <a:pt x="3836" y="2536"/>
                      </a:cubicBezTo>
                      <a:cubicBezTo>
                        <a:pt x="3774" y="2551"/>
                        <a:pt x="3705" y="2558"/>
                        <a:pt x="3636" y="2558"/>
                      </a:cubicBezTo>
                      <a:cubicBezTo>
                        <a:pt x="3407" y="2558"/>
                        <a:pt x="3177" y="2487"/>
                        <a:pt x="3203" y="2436"/>
                      </a:cubicBezTo>
                      <a:cubicBezTo>
                        <a:pt x="3303" y="2369"/>
                        <a:pt x="3369" y="2302"/>
                        <a:pt x="3470" y="2236"/>
                      </a:cubicBezTo>
                      <a:cubicBezTo>
                        <a:pt x="3603" y="2252"/>
                        <a:pt x="3736" y="2261"/>
                        <a:pt x="3870" y="2261"/>
                      </a:cubicBezTo>
                      <a:cubicBezTo>
                        <a:pt x="4003" y="2261"/>
                        <a:pt x="4137" y="2252"/>
                        <a:pt x="4270" y="2236"/>
                      </a:cubicBezTo>
                      <a:cubicBezTo>
                        <a:pt x="4537" y="2169"/>
                        <a:pt x="4804" y="2036"/>
                        <a:pt x="5037" y="1902"/>
                      </a:cubicBezTo>
                      <a:cubicBezTo>
                        <a:pt x="5338" y="1702"/>
                        <a:pt x="5271" y="1769"/>
                        <a:pt x="6005" y="1302"/>
                      </a:cubicBezTo>
                      <a:cubicBezTo>
                        <a:pt x="6071" y="1235"/>
                        <a:pt x="6171" y="1202"/>
                        <a:pt x="6238" y="1168"/>
                      </a:cubicBezTo>
                      <a:cubicBezTo>
                        <a:pt x="6372" y="901"/>
                        <a:pt x="6472" y="601"/>
                        <a:pt x="6505" y="334"/>
                      </a:cubicBezTo>
                      <a:lnTo>
                        <a:pt x="6505" y="334"/>
                      </a:lnTo>
                      <a:lnTo>
                        <a:pt x="5905" y="401"/>
                      </a:lnTo>
                      <a:cubicBezTo>
                        <a:pt x="5004" y="501"/>
                        <a:pt x="5371" y="501"/>
                        <a:pt x="5204" y="601"/>
                      </a:cubicBezTo>
                      <a:cubicBezTo>
                        <a:pt x="5037" y="701"/>
                        <a:pt x="5004" y="735"/>
                        <a:pt x="4937" y="901"/>
                      </a:cubicBezTo>
                      <a:cubicBezTo>
                        <a:pt x="4871" y="1068"/>
                        <a:pt x="4770" y="1168"/>
                        <a:pt x="4637" y="1268"/>
                      </a:cubicBezTo>
                      <a:cubicBezTo>
                        <a:pt x="4337" y="1402"/>
                        <a:pt x="4037" y="1502"/>
                        <a:pt x="3736" y="1569"/>
                      </a:cubicBezTo>
                      <a:cubicBezTo>
                        <a:pt x="3596" y="1594"/>
                        <a:pt x="3461" y="1605"/>
                        <a:pt x="3329" y="1605"/>
                      </a:cubicBezTo>
                      <a:cubicBezTo>
                        <a:pt x="3115" y="1605"/>
                        <a:pt x="2909" y="1576"/>
                        <a:pt x="2702" y="1535"/>
                      </a:cubicBezTo>
                      <a:cubicBezTo>
                        <a:pt x="2069" y="1468"/>
                        <a:pt x="2302" y="1368"/>
                        <a:pt x="1968" y="1135"/>
                      </a:cubicBezTo>
                      <a:cubicBezTo>
                        <a:pt x="1768" y="935"/>
                        <a:pt x="1568" y="735"/>
                        <a:pt x="1435" y="468"/>
                      </a:cubicBezTo>
                      <a:cubicBezTo>
                        <a:pt x="1235" y="301"/>
                        <a:pt x="1034" y="168"/>
                        <a:pt x="801" y="67"/>
                      </a:cubicBezTo>
                      <a:cubicBezTo>
                        <a:pt x="601" y="34"/>
                        <a:pt x="401" y="1"/>
                        <a:pt x="20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5261" name="Google Shape;25261;p57"/>
          <p:cNvGrpSpPr/>
          <p:nvPr/>
        </p:nvGrpSpPr>
        <p:grpSpPr>
          <a:xfrm rot="1592248">
            <a:off x="-228183" y="2401745"/>
            <a:ext cx="1926500" cy="2239678"/>
            <a:chOff x="-1470741" y="4281315"/>
            <a:chExt cx="2074541" cy="2411785"/>
          </a:xfrm>
        </p:grpSpPr>
        <p:sp>
          <p:nvSpPr>
            <p:cNvPr id="25262" name="Google Shape;25262;p57"/>
            <p:cNvSpPr/>
            <p:nvPr/>
          </p:nvSpPr>
          <p:spPr>
            <a:xfrm flipH="1">
              <a:off x="-1470741" y="4504609"/>
              <a:ext cx="582076" cy="321512"/>
            </a:xfrm>
            <a:custGeom>
              <a:rect b="b" l="l" r="r" t="t"/>
              <a:pathLst>
                <a:path extrusionOk="0" h="19758" w="35776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3" name="Google Shape;25263;p57"/>
            <p:cNvSpPr/>
            <p:nvPr/>
          </p:nvSpPr>
          <p:spPr>
            <a:xfrm flipH="1">
              <a:off x="202303" y="4281315"/>
              <a:ext cx="401496" cy="221734"/>
            </a:xfrm>
            <a:custGeom>
              <a:rect b="b" l="l" r="r" t="t"/>
              <a:pathLst>
                <a:path extrusionOk="0" h="19758" w="35776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4" name="Google Shape;25264;p57"/>
            <p:cNvSpPr/>
            <p:nvPr/>
          </p:nvSpPr>
          <p:spPr>
            <a:xfrm flipH="1">
              <a:off x="-393420" y="6434369"/>
              <a:ext cx="468487" cy="258731"/>
            </a:xfrm>
            <a:custGeom>
              <a:rect b="b" l="l" r="r" t="t"/>
              <a:pathLst>
                <a:path extrusionOk="0" h="19758" w="35776">
                  <a:moveTo>
                    <a:pt x="9180" y="13709"/>
                  </a:moveTo>
                  <a:cubicBezTo>
                    <a:pt x="8298" y="14013"/>
                    <a:pt x="7447" y="14469"/>
                    <a:pt x="6535" y="14469"/>
                  </a:cubicBezTo>
                  <a:cubicBezTo>
                    <a:pt x="6292" y="14439"/>
                    <a:pt x="6049" y="14499"/>
                    <a:pt x="5836" y="14591"/>
                  </a:cubicBezTo>
                  <a:cubicBezTo>
                    <a:pt x="5623" y="14743"/>
                    <a:pt x="5441" y="14986"/>
                    <a:pt x="5350" y="15229"/>
                  </a:cubicBezTo>
                  <a:cubicBezTo>
                    <a:pt x="4924" y="15958"/>
                    <a:pt x="4043" y="16232"/>
                    <a:pt x="3222" y="16414"/>
                  </a:cubicBezTo>
                  <a:cubicBezTo>
                    <a:pt x="2401" y="16597"/>
                    <a:pt x="1550" y="16718"/>
                    <a:pt x="882" y="17235"/>
                  </a:cubicBezTo>
                  <a:cubicBezTo>
                    <a:pt x="243" y="17752"/>
                    <a:pt x="0" y="18876"/>
                    <a:pt x="608" y="19393"/>
                  </a:cubicBezTo>
                  <a:cubicBezTo>
                    <a:pt x="1094" y="19728"/>
                    <a:pt x="1702" y="19758"/>
                    <a:pt x="2189" y="19484"/>
                  </a:cubicBezTo>
                  <a:cubicBezTo>
                    <a:pt x="2675" y="19180"/>
                    <a:pt x="3101" y="18846"/>
                    <a:pt x="3465" y="18421"/>
                  </a:cubicBezTo>
                  <a:cubicBezTo>
                    <a:pt x="4590" y="17296"/>
                    <a:pt x="5867" y="16384"/>
                    <a:pt x="7295" y="15685"/>
                  </a:cubicBezTo>
                  <a:cubicBezTo>
                    <a:pt x="8937" y="14864"/>
                    <a:pt x="31277" y="2645"/>
                    <a:pt x="35776" y="1"/>
                  </a:cubicBezTo>
                  <a:cubicBezTo>
                    <a:pt x="25928" y="5502"/>
                    <a:pt x="13648" y="12007"/>
                    <a:pt x="9180" y="137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90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1" name="Google Shape;2491;p7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492" name="Google Shape;2492;p7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93" name="Google Shape;2493;p7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494" name="Google Shape;2494;p7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7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7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7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7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7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7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7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7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7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7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7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7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7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7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7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7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7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7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7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7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7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7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7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7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19" name="Google Shape;2519;p7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520" name="Google Shape;2520;p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5" name="Google Shape;2525;p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" name="Google Shape;2528;p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7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" name="Google Shape;2531;p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0" name="Google Shape;2540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1" name="Google Shape;2541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2" name="Google Shape;2542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3" name="Google Shape;2543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46" name="Google Shape;2546;p7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7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7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7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7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7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7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7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7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7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7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7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7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7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46" name="Google Shape;2646;p7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647" name="Google Shape;2647;p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73" name="Google Shape;2673;p7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78" name="Google Shape;2678;p7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679" name="Google Shape;2679;p7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0" name="Google Shape;2680;p7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7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7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3" name="Google Shape;2683;p7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4" name="Google Shape;2684;p7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7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7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7" name="Google Shape;2687;p7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8" name="Google Shape;2688;p7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7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0" name="Google Shape;2690;p7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1" name="Google Shape;2691;p7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2" name="Google Shape;2692;p7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3" name="Google Shape;2693;p7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4" name="Google Shape;2694;p7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5" name="Google Shape;2695;p7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6" name="Google Shape;2696;p7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7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8" name="Google Shape;2698;p7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9" name="Google Shape;2699;p7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7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1" name="Google Shape;2701;p7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2" name="Google Shape;2702;p7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7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7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05" name="Google Shape;2705;p7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06" name="Google Shape;2706;p7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707" name="Google Shape;2707;p7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7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7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7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7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7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7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7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7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7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7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7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7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7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7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7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7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7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7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7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7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7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7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7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7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7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33" name="Google Shape;2733;p7"/>
          <p:cNvSpPr txBox="1"/>
          <p:nvPr>
            <p:ph idx="1" type="body"/>
          </p:nvPr>
        </p:nvSpPr>
        <p:spPr>
          <a:xfrm>
            <a:off x="713225" y="1611975"/>
            <a:ext cx="3859500" cy="23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/>
            </a:lvl9pPr>
          </a:lstStyle>
          <a:p/>
        </p:txBody>
      </p:sp>
      <p:sp>
        <p:nvSpPr>
          <p:cNvPr id="2734" name="Google Shape;2734;p7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35" name="Shape 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6" name="Google Shape;2736;p8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2737" name="Google Shape;2737;p8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38" name="Google Shape;2738;p8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2739" name="Google Shape;2739;p8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8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8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8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8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8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8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8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8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8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8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8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8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8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8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8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8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8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8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8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8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8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8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8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8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4" name="Google Shape;2764;p8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2765" name="Google Shape;2765;p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8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91" name="Google Shape;2791;p8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8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8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8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8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8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8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8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8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8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8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8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8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8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8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8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8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8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8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8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8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8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8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8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8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8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8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8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8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8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8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8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8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8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8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8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8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8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8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8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8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8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8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8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8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8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8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8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8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8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8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8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8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8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8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8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8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8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8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8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8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8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8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8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8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8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8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8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8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8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8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8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8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8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8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8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8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8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8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8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8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8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8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91" name="Google Shape;2891;p8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2892" name="Google Shape;2892;p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3" name="Google Shape;2893;p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4" name="Google Shape;2894;p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5" name="Google Shape;2895;p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6" name="Google Shape;2896;p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9" name="Google Shape;2909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0" name="Google Shape;2910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18" name="Google Shape;2918;p8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8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8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8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8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23" name="Google Shape;2923;p8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2924" name="Google Shape;2924;p8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8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8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7" name="Google Shape;2927;p8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8" name="Google Shape;2928;p8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9" name="Google Shape;2929;p8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0" name="Google Shape;2930;p8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1" name="Google Shape;2931;p8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2" name="Google Shape;2932;p8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3" name="Google Shape;2933;p8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8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8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8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8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8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8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8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8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8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8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8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8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8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8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8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9" name="Google Shape;2949;p8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50" name="Google Shape;2950;p8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51" name="Google Shape;2951;p8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2952" name="Google Shape;2952;p8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3" name="Google Shape;2953;p8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4" name="Google Shape;2954;p8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5" name="Google Shape;2955;p8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8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8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8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8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8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8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8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8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8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8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8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8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8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8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8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8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8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8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8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8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8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8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78" name="Google Shape;2978;p8"/>
          <p:cNvGrpSpPr/>
          <p:nvPr/>
        </p:nvGrpSpPr>
        <p:grpSpPr>
          <a:xfrm>
            <a:off x="-874077" y="-2230000"/>
            <a:ext cx="10826259" cy="7105595"/>
            <a:chOff x="-874077" y="-2230000"/>
            <a:chExt cx="10826259" cy="7105595"/>
          </a:xfrm>
        </p:grpSpPr>
        <p:grpSp>
          <p:nvGrpSpPr>
            <p:cNvPr id="2979" name="Google Shape;2979;p8"/>
            <p:cNvGrpSpPr/>
            <p:nvPr/>
          </p:nvGrpSpPr>
          <p:grpSpPr>
            <a:xfrm>
              <a:off x="5414815" y="-2230000"/>
              <a:ext cx="3898081" cy="3841432"/>
              <a:chOff x="1723600" y="1764850"/>
              <a:chExt cx="374675" cy="369223"/>
            </a:xfrm>
          </p:grpSpPr>
          <p:sp>
            <p:nvSpPr>
              <p:cNvPr id="2980" name="Google Shape;2980;p8"/>
              <p:cNvSpPr/>
              <p:nvPr/>
            </p:nvSpPr>
            <p:spPr>
              <a:xfrm>
                <a:off x="1726326" y="1764850"/>
                <a:ext cx="369223" cy="369223"/>
              </a:xfrm>
              <a:custGeom>
                <a:rect b="b" l="l" r="r" t="t"/>
                <a:pathLst>
                  <a:path extrusionOk="0" h="4876" w="4876">
                    <a:moveTo>
                      <a:pt x="2432" y="0"/>
                    </a:moveTo>
                    <a:cubicBezTo>
                      <a:pt x="1089" y="0"/>
                      <a:pt x="1" y="1089"/>
                      <a:pt x="1" y="2431"/>
                    </a:cubicBezTo>
                    <a:cubicBezTo>
                      <a:pt x="1" y="3786"/>
                      <a:pt x="1089" y="4875"/>
                      <a:pt x="2432" y="4875"/>
                    </a:cubicBezTo>
                    <a:cubicBezTo>
                      <a:pt x="3787" y="4875"/>
                      <a:pt x="4876" y="3786"/>
                      <a:pt x="4876" y="2431"/>
                    </a:cubicBezTo>
                    <a:cubicBezTo>
                      <a:pt x="4876" y="1089"/>
                      <a:pt x="3787" y="0"/>
                      <a:pt x="2432" y="0"/>
                    </a:cubicBezTo>
                    <a:close/>
                  </a:path>
                </a:pathLst>
              </a:custGeom>
              <a:solidFill>
                <a:schemeClr val="accent2">
                  <a:alpha val="2723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8"/>
              <p:cNvSpPr/>
              <p:nvPr/>
            </p:nvSpPr>
            <p:spPr>
              <a:xfrm>
                <a:off x="1723600" y="1778783"/>
                <a:ext cx="374675" cy="341357"/>
              </a:xfrm>
              <a:custGeom>
                <a:rect b="b" l="l" r="r" t="t"/>
                <a:pathLst>
                  <a:path extrusionOk="0" h="4508" w="4948">
                    <a:moveTo>
                      <a:pt x="2480" y="0"/>
                    </a:moveTo>
                    <a:cubicBezTo>
                      <a:pt x="1456" y="0"/>
                      <a:pt x="530" y="700"/>
                      <a:pt x="291" y="1739"/>
                    </a:cubicBezTo>
                    <a:cubicBezTo>
                      <a:pt x="0" y="2949"/>
                      <a:pt x="750" y="4159"/>
                      <a:pt x="1960" y="4449"/>
                    </a:cubicBezTo>
                    <a:cubicBezTo>
                      <a:pt x="2130" y="4488"/>
                      <a:pt x="2301" y="4507"/>
                      <a:pt x="2468" y="4507"/>
                    </a:cubicBezTo>
                    <a:cubicBezTo>
                      <a:pt x="3492" y="4507"/>
                      <a:pt x="4420" y="3807"/>
                      <a:pt x="4670" y="2768"/>
                    </a:cubicBezTo>
                    <a:cubicBezTo>
                      <a:pt x="4948" y="1558"/>
                      <a:pt x="4198" y="348"/>
                      <a:pt x="2988" y="58"/>
                    </a:cubicBezTo>
                    <a:cubicBezTo>
                      <a:pt x="2818" y="19"/>
                      <a:pt x="2648" y="0"/>
                      <a:pt x="24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8"/>
              <p:cNvSpPr/>
              <p:nvPr/>
            </p:nvSpPr>
            <p:spPr>
              <a:xfrm>
                <a:off x="1769412" y="1810359"/>
                <a:ext cx="237390" cy="144554"/>
              </a:xfrm>
              <a:custGeom>
                <a:rect b="b" l="l" r="r" t="t"/>
                <a:pathLst>
                  <a:path extrusionOk="0" h="1909" w="3135">
                    <a:moveTo>
                      <a:pt x="1811" y="1"/>
                    </a:moveTo>
                    <a:cubicBezTo>
                      <a:pt x="1741" y="1"/>
                      <a:pt x="1673" y="6"/>
                      <a:pt x="1609" y="16"/>
                    </a:cubicBezTo>
                    <a:cubicBezTo>
                      <a:pt x="1004" y="101"/>
                      <a:pt x="375" y="718"/>
                      <a:pt x="109" y="1238"/>
                    </a:cubicBezTo>
                    <a:cubicBezTo>
                      <a:pt x="24" y="1371"/>
                      <a:pt x="0" y="1528"/>
                      <a:pt x="36" y="1685"/>
                    </a:cubicBezTo>
                    <a:cubicBezTo>
                      <a:pt x="98" y="1836"/>
                      <a:pt x="270" y="1908"/>
                      <a:pt x="443" y="1908"/>
                    </a:cubicBezTo>
                    <a:cubicBezTo>
                      <a:pt x="507" y="1908"/>
                      <a:pt x="571" y="1898"/>
                      <a:pt x="629" y="1879"/>
                    </a:cubicBezTo>
                    <a:cubicBezTo>
                      <a:pt x="835" y="1770"/>
                      <a:pt x="1016" y="1637"/>
                      <a:pt x="1186" y="1492"/>
                    </a:cubicBezTo>
                    <a:cubicBezTo>
                      <a:pt x="1327" y="1378"/>
                      <a:pt x="1506" y="1287"/>
                      <a:pt x="1681" y="1287"/>
                    </a:cubicBezTo>
                    <a:cubicBezTo>
                      <a:pt x="1730" y="1287"/>
                      <a:pt x="1779" y="1294"/>
                      <a:pt x="1827" y="1310"/>
                    </a:cubicBezTo>
                    <a:cubicBezTo>
                      <a:pt x="1936" y="1347"/>
                      <a:pt x="2032" y="1431"/>
                      <a:pt x="2141" y="1468"/>
                    </a:cubicBezTo>
                    <a:cubicBezTo>
                      <a:pt x="2208" y="1489"/>
                      <a:pt x="2275" y="1499"/>
                      <a:pt x="2340" y="1499"/>
                    </a:cubicBezTo>
                    <a:cubicBezTo>
                      <a:pt x="2608" y="1499"/>
                      <a:pt x="2852" y="1329"/>
                      <a:pt x="2940" y="1056"/>
                    </a:cubicBezTo>
                    <a:cubicBezTo>
                      <a:pt x="3134" y="364"/>
                      <a:pt x="2401" y="1"/>
                      <a:pt x="1811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8"/>
              <p:cNvSpPr/>
              <p:nvPr/>
            </p:nvSpPr>
            <p:spPr>
              <a:xfrm>
                <a:off x="1777666" y="1979977"/>
                <a:ext cx="71482" cy="62925"/>
              </a:xfrm>
              <a:custGeom>
                <a:rect b="b" l="l" r="r" t="t"/>
                <a:pathLst>
                  <a:path extrusionOk="0" h="831" w="944">
                    <a:moveTo>
                      <a:pt x="650" y="1"/>
                    </a:moveTo>
                    <a:cubicBezTo>
                      <a:pt x="611" y="1"/>
                      <a:pt x="571" y="9"/>
                      <a:pt x="532" y="26"/>
                    </a:cubicBezTo>
                    <a:cubicBezTo>
                      <a:pt x="423" y="62"/>
                      <a:pt x="327" y="123"/>
                      <a:pt x="242" y="195"/>
                    </a:cubicBezTo>
                    <a:lnTo>
                      <a:pt x="169" y="340"/>
                    </a:lnTo>
                    <a:cubicBezTo>
                      <a:pt x="36" y="413"/>
                      <a:pt x="0" y="570"/>
                      <a:pt x="85" y="691"/>
                    </a:cubicBezTo>
                    <a:cubicBezTo>
                      <a:pt x="155" y="782"/>
                      <a:pt x="259" y="830"/>
                      <a:pt x="375" y="830"/>
                    </a:cubicBezTo>
                    <a:cubicBezTo>
                      <a:pt x="399" y="830"/>
                      <a:pt x="423" y="828"/>
                      <a:pt x="448" y="824"/>
                    </a:cubicBezTo>
                    <a:cubicBezTo>
                      <a:pt x="581" y="788"/>
                      <a:pt x="702" y="715"/>
                      <a:pt x="786" y="607"/>
                    </a:cubicBezTo>
                    <a:cubicBezTo>
                      <a:pt x="847" y="534"/>
                      <a:pt x="895" y="437"/>
                      <a:pt x="919" y="340"/>
                    </a:cubicBezTo>
                    <a:cubicBezTo>
                      <a:pt x="944" y="244"/>
                      <a:pt x="907" y="147"/>
                      <a:pt x="847" y="74"/>
                    </a:cubicBezTo>
                    <a:cubicBezTo>
                      <a:pt x="792" y="27"/>
                      <a:pt x="722" y="1"/>
                      <a:pt x="650" y="1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8"/>
              <p:cNvSpPr/>
              <p:nvPr/>
            </p:nvSpPr>
            <p:spPr>
              <a:xfrm>
                <a:off x="1886632" y="1910994"/>
                <a:ext cx="176888" cy="176358"/>
              </a:xfrm>
              <a:custGeom>
                <a:rect b="b" l="l" r="r" t="t"/>
                <a:pathLst>
                  <a:path extrusionOk="0" h="2329" w="2336">
                    <a:moveTo>
                      <a:pt x="1934" y="0"/>
                    </a:moveTo>
                    <a:cubicBezTo>
                      <a:pt x="1761" y="0"/>
                      <a:pt x="1579" y="128"/>
                      <a:pt x="1464" y="272"/>
                    </a:cubicBezTo>
                    <a:cubicBezTo>
                      <a:pt x="1319" y="453"/>
                      <a:pt x="1198" y="671"/>
                      <a:pt x="1005" y="792"/>
                    </a:cubicBezTo>
                    <a:cubicBezTo>
                      <a:pt x="934" y="832"/>
                      <a:pt x="863" y="846"/>
                      <a:pt x="795" y="846"/>
                    </a:cubicBezTo>
                    <a:cubicBezTo>
                      <a:pt x="669" y="846"/>
                      <a:pt x="547" y="801"/>
                      <a:pt x="434" y="801"/>
                    </a:cubicBezTo>
                    <a:cubicBezTo>
                      <a:pt x="389" y="801"/>
                      <a:pt x="345" y="808"/>
                      <a:pt x="303" y="828"/>
                    </a:cubicBezTo>
                    <a:cubicBezTo>
                      <a:pt x="97" y="925"/>
                      <a:pt x="1" y="1421"/>
                      <a:pt x="1" y="1614"/>
                    </a:cubicBezTo>
                    <a:cubicBezTo>
                      <a:pt x="1" y="1917"/>
                      <a:pt x="194" y="2195"/>
                      <a:pt x="484" y="2304"/>
                    </a:cubicBezTo>
                    <a:cubicBezTo>
                      <a:pt x="543" y="2321"/>
                      <a:pt x="602" y="2329"/>
                      <a:pt x="661" y="2329"/>
                    </a:cubicBezTo>
                    <a:cubicBezTo>
                      <a:pt x="898" y="2329"/>
                      <a:pt x="1138" y="2205"/>
                      <a:pt x="1331" y="2050"/>
                    </a:cubicBezTo>
                    <a:cubicBezTo>
                      <a:pt x="1730" y="1747"/>
                      <a:pt x="2033" y="1336"/>
                      <a:pt x="2226" y="876"/>
                    </a:cubicBezTo>
                    <a:cubicBezTo>
                      <a:pt x="2299" y="731"/>
                      <a:pt x="2335" y="562"/>
                      <a:pt x="2323" y="405"/>
                    </a:cubicBezTo>
                    <a:cubicBezTo>
                      <a:pt x="2311" y="235"/>
                      <a:pt x="2214" y="90"/>
                      <a:pt x="2069" y="30"/>
                    </a:cubicBezTo>
                    <a:cubicBezTo>
                      <a:pt x="2026" y="9"/>
                      <a:pt x="1980" y="0"/>
                      <a:pt x="1934" y="0"/>
                    </a:cubicBezTo>
                    <a:close/>
                  </a:path>
                </a:pathLst>
              </a:custGeom>
              <a:solidFill>
                <a:schemeClr val="accent2">
                  <a:alpha val="549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85" name="Google Shape;2985;p8"/>
            <p:cNvGrpSpPr/>
            <p:nvPr/>
          </p:nvGrpSpPr>
          <p:grpSpPr>
            <a:xfrm rot="1592248">
              <a:off x="-275979" y="2650633"/>
              <a:ext cx="2057488" cy="1863504"/>
              <a:chOff x="168680" y="2785500"/>
              <a:chExt cx="2215594" cy="2006704"/>
            </a:xfrm>
          </p:grpSpPr>
          <p:grpSp>
            <p:nvGrpSpPr>
              <p:cNvPr id="2986" name="Google Shape;2986;p8"/>
              <p:cNvGrpSpPr/>
              <p:nvPr/>
            </p:nvGrpSpPr>
            <p:grpSpPr>
              <a:xfrm>
                <a:off x="244392" y="2831804"/>
                <a:ext cx="1134008" cy="607901"/>
                <a:chOff x="5206900" y="826150"/>
                <a:chExt cx="599275" cy="321250"/>
              </a:xfrm>
            </p:grpSpPr>
            <p:sp>
              <p:nvSpPr>
                <p:cNvPr id="2987" name="Google Shape;298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8" name="Google Shape;298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9" name="Google Shape;298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0" name="Google Shape;299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1" name="Google Shape;299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2" name="Google Shape;299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3" name="Google Shape;299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4" name="Google Shape;299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5" name="Google Shape;299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6" name="Google Shape;299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7" name="Google Shape;299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8" name="Google Shape;299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9" name="Google Shape;299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0" name="Google Shape;300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01" name="Google Shape;3001;p8"/>
              <p:cNvGrpSpPr/>
              <p:nvPr/>
            </p:nvGrpSpPr>
            <p:grpSpPr>
              <a:xfrm rot="-9256633">
                <a:off x="587604" y="3229487"/>
                <a:ext cx="1134020" cy="607908"/>
                <a:chOff x="5206900" y="826150"/>
                <a:chExt cx="599275" cy="321250"/>
              </a:xfrm>
            </p:grpSpPr>
            <p:sp>
              <p:nvSpPr>
                <p:cNvPr id="3002" name="Google Shape;3002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3" name="Google Shape;3003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4" name="Google Shape;3004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5" name="Google Shape;3005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6" name="Google Shape;3006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7" name="Google Shape;3007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8" name="Google Shape;3008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9" name="Google Shape;3009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0" name="Google Shape;3010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1" name="Google Shape;3011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2" name="Google Shape;3012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3" name="Google Shape;3013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4" name="Google Shape;3014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5" name="Google Shape;3015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16" name="Google Shape;3016;p8"/>
              <p:cNvGrpSpPr/>
              <p:nvPr/>
            </p:nvGrpSpPr>
            <p:grpSpPr>
              <a:xfrm flipH="1" rot="7120513">
                <a:off x="636793" y="3844951"/>
                <a:ext cx="1133997" cy="607895"/>
                <a:chOff x="5206900" y="826150"/>
                <a:chExt cx="599275" cy="321250"/>
              </a:xfrm>
            </p:grpSpPr>
            <p:sp>
              <p:nvSpPr>
                <p:cNvPr id="3017" name="Google Shape;3017;p8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8" name="Google Shape;3018;p8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9" name="Google Shape;3019;p8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0" name="Google Shape;3020;p8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1" name="Google Shape;3021;p8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2" name="Google Shape;3022;p8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3" name="Google Shape;3023;p8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4" name="Google Shape;3024;p8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5" name="Google Shape;3025;p8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6" name="Google Shape;3026;p8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7" name="Google Shape;3027;p8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8" name="Google Shape;3028;p8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9" name="Google Shape;3029;p8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0" name="Google Shape;3030;p8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31" name="Google Shape;3031;p8"/>
              <p:cNvGrpSpPr/>
              <p:nvPr/>
            </p:nvGrpSpPr>
            <p:grpSpPr>
              <a:xfrm>
                <a:off x="1817929" y="3898077"/>
                <a:ext cx="566346" cy="559947"/>
                <a:chOff x="1817929" y="3898077"/>
                <a:chExt cx="566346" cy="559947"/>
              </a:xfrm>
            </p:grpSpPr>
            <p:sp>
              <p:nvSpPr>
                <p:cNvPr id="3032" name="Google Shape;3032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3" name="Google Shape;3033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4" name="Google Shape;3034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5" name="Google Shape;3035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6" name="Google Shape;3036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7" name="Google Shape;3037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8" name="Google Shape;3038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9" name="Google Shape;3039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0" name="Google Shape;3040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41" name="Google Shape;3041;p8"/>
              <p:cNvSpPr/>
              <p:nvPr/>
            </p:nvSpPr>
            <p:spPr>
              <a:xfrm>
                <a:off x="1138393" y="4312107"/>
                <a:ext cx="53508" cy="53508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8"/>
              <p:cNvSpPr/>
              <p:nvPr/>
            </p:nvSpPr>
            <p:spPr>
              <a:xfrm>
                <a:off x="991625" y="3974179"/>
                <a:ext cx="10022" cy="10022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8"/>
              <p:cNvSpPr/>
              <p:nvPr/>
            </p:nvSpPr>
            <p:spPr>
              <a:xfrm>
                <a:off x="1065915" y="4088331"/>
                <a:ext cx="14552" cy="10928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8"/>
              <p:cNvSpPr/>
              <p:nvPr/>
            </p:nvSpPr>
            <p:spPr>
              <a:xfrm>
                <a:off x="1314151" y="4410858"/>
                <a:ext cx="24518" cy="24518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8"/>
              <p:cNvSpPr/>
              <p:nvPr/>
            </p:nvSpPr>
            <p:spPr>
              <a:xfrm>
                <a:off x="1246203" y="4014042"/>
                <a:ext cx="23612" cy="24518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8"/>
              <p:cNvSpPr/>
              <p:nvPr/>
            </p:nvSpPr>
            <p:spPr>
              <a:xfrm>
                <a:off x="1146546" y="4165339"/>
                <a:ext cx="87935" cy="87029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47" name="Google Shape;3047;p8"/>
              <p:cNvGrpSpPr/>
              <p:nvPr/>
            </p:nvGrpSpPr>
            <p:grpSpPr>
              <a:xfrm rot="-6871190">
                <a:off x="1467458" y="3320379"/>
                <a:ext cx="566335" cy="559937"/>
                <a:chOff x="1817929" y="3898077"/>
                <a:chExt cx="566346" cy="559947"/>
              </a:xfrm>
            </p:grpSpPr>
            <p:sp>
              <p:nvSpPr>
                <p:cNvPr id="3048" name="Google Shape;3048;p8"/>
                <p:cNvSpPr/>
                <p:nvPr/>
              </p:nvSpPr>
              <p:spPr>
                <a:xfrm>
                  <a:off x="1913056" y="4081084"/>
                  <a:ext cx="53508" cy="53508"/>
                </a:xfrm>
                <a:custGeom>
                  <a:rect b="b" l="l" r="r" t="t"/>
                  <a:pathLst>
                    <a:path extrusionOk="0" h="945" w="945">
                      <a:moveTo>
                        <a:pt x="945" y="417"/>
                      </a:moveTo>
                      <a:cubicBezTo>
                        <a:pt x="945" y="769"/>
                        <a:pt x="497" y="945"/>
                        <a:pt x="257" y="689"/>
                      </a:cubicBezTo>
                      <a:cubicBezTo>
                        <a:pt x="1" y="433"/>
                        <a:pt x="193" y="0"/>
                        <a:pt x="545" y="16"/>
                      </a:cubicBezTo>
                      <a:cubicBezTo>
                        <a:pt x="769" y="16"/>
                        <a:pt x="945" y="192"/>
                        <a:pt x="945" y="41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9" name="Google Shape;3049;p8"/>
                <p:cNvSpPr/>
                <p:nvPr/>
              </p:nvSpPr>
              <p:spPr>
                <a:xfrm>
                  <a:off x="2105122" y="4371901"/>
                  <a:ext cx="11834" cy="11834"/>
                </a:xfrm>
                <a:custGeom>
                  <a:rect b="b" l="l" r="r" t="t"/>
                  <a:pathLst>
                    <a:path extrusionOk="0" h="209" w="209">
                      <a:moveTo>
                        <a:pt x="209" y="97"/>
                      </a:moveTo>
                      <a:cubicBezTo>
                        <a:pt x="209" y="209"/>
                        <a:pt x="1" y="17"/>
                        <a:pt x="129" y="17"/>
                      </a:cubicBezTo>
                      <a:cubicBezTo>
                        <a:pt x="177" y="1"/>
                        <a:pt x="209" y="49"/>
                        <a:pt x="209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0" name="Google Shape;3050;p8"/>
                <p:cNvSpPr/>
                <p:nvPr/>
              </p:nvSpPr>
              <p:spPr>
                <a:xfrm>
                  <a:off x="2347073" y="4228757"/>
                  <a:ext cx="9116" cy="11834"/>
                </a:xfrm>
                <a:custGeom>
                  <a:rect b="b" l="l" r="r" t="t"/>
                  <a:pathLst>
                    <a:path extrusionOk="0" h="209" w="161">
                      <a:moveTo>
                        <a:pt x="160" y="97"/>
                      </a:moveTo>
                      <a:cubicBezTo>
                        <a:pt x="160" y="209"/>
                        <a:pt x="0" y="209"/>
                        <a:pt x="0" y="97"/>
                      </a:cubicBezTo>
                      <a:cubicBezTo>
                        <a:pt x="0" y="1"/>
                        <a:pt x="160" y="1"/>
                        <a:pt x="160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1" name="Google Shape;3051;p8"/>
                <p:cNvSpPr/>
                <p:nvPr/>
              </p:nvSpPr>
              <p:spPr>
                <a:xfrm>
                  <a:off x="2181280" y="4434413"/>
                  <a:ext cx="24518" cy="23612"/>
                </a:xfrm>
                <a:custGeom>
                  <a:rect b="b" l="l" r="r" t="t"/>
                  <a:pathLst>
                    <a:path extrusionOk="0" h="417" w="433">
                      <a:moveTo>
                        <a:pt x="432" y="177"/>
                      </a:moveTo>
                      <a:cubicBezTo>
                        <a:pt x="432" y="337"/>
                        <a:pt x="240" y="417"/>
                        <a:pt x="128" y="305"/>
                      </a:cubicBezTo>
                      <a:cubicBezTo>
                        <a:pt x="0" y="193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2" name="Google Shape;3052;p8"/>
                <p:cNvSpPr/>
                <p:nvPr/>
              </p:nvSpPr>
              <p:spPr>
                <a:xfrm>
                  <a:off x="2251946" y="4313919"/>
                  <a:ext cx="24518" cy="24518"/>
                </a:xfrm>
                <a:custGeom>
                  <a:rect b="b" l="l" r="r" t="t"/>
                  <a:pathLst>
                    <a:path extrusionOk="0" h="433" w="433">
                      <a:moveTo>
                        <a:pt x="432" y="193"/>
                      </a:moveTo>
                      <a:cubicBezTo>
                        <a:pt x="432" y="353"/>
                        <a:pt x="240" y="433"/>
                        <a:pt x="128" y="321"/>
                      </a:cubicBezTo>
                      <a:cubicBezTo>
                        <a:pt x="0" y="209"/>
                        <a:pt x="96" y="1"/>
                        <a:pt x="256" y="1"/>
                      </a:cubicBezTo>
                      <a:cubicBezTo>
                        <a:pt x="352" y="1"/>
                        <a:pt x="432" y="81"/>
                        <a:pt x="432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3" name="Google Shape;3053;p8"/>
                <p:cNvSpPr/>
                <p:nvPr/>
              </p:nvSpPr>
              <p:spPr>
                <a:xfrm>
                  <a:off x="2174939" y="3898077"/>
                  <a:ext cx="19988" cy="19988"/>
                </a:xfrm>
                <a:custGeom>
                  <a:rect b="b" l="l" r="r" t="t"/>
                  <a:pathLst>
                    <a:path extrusionOk="0" h="353" w="353">
                      <a:moveTo>
                        <a:pt x="352" y="176"/>
                      </a:moveTo>
                      <a:cubicBezTo>
                        <a:pt x="352" y="272"/>
                        <a:pt x="272" y="352"/>
                        <a:pt x="176" y="352"/>
                      </a:cubicBezTo>
                      <a:cubicBezTo>
                        <a:pt x="80" y="352"/>
                        <a:pt x="0" y="272"/>
                        <a:pt x="0" y="176"/>
                      </a:cubicBezTo>
                      <a:cubicBezTo>
                        <a:pt x="0" y="80"/>
                        <a:pt x="80" y="0"/>
                        <a:pt x="176" y="0"/>
                      </a:cubicBezTo>
                      <a:cubicBezTo>
                        <a:pt x="272" y="0"/>
                        <a:pt x="352" y="80"/>
                        <a:pt x="352" y="17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4" name="Google Shape;3054;p8"/>
                <p:cNvSpPr/>
                <p:nvPr/>
              </p:nvSpPr>
              <p:spPr>
                <a:xfrm>
                  <a:off x="2360663" y="4408140"/>
                  <a:ext cx="23612" cy="28141"/>
                </a:xfrm>
                <a:custGeom>
                  <a:rect b="b" l="l" r="r" t="t"/>
                  <a:pathLst>
                    <a:path extrusionOk="0" h="497" w="417">
                      <a:moveTo>
                        <a:pt x="384" y="225"/>
                      </a:moveTo>
                      <a:cubicBezTo>
                        <a:pt x="416" y="497"/>
                        <a:pt x="0" y="497"/>
                        <a:pt x="32" y="225"/>
                      </a:cubicBezTo>
                      <a:cubicBezTo>
                        <a:pt x="48" y="1"/>
                        <a:pt x="368" y="1"/>
                        <a:pt x="384" y="22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5" name="Google Shape;3055;p8"/>
                <p:cNvSpPr/>
                <p:nvPr/>
              </p:nvSpPr>
              <p:spPr>
                <a:xfrm>
                  <a:off x="1817929" y="4332944"/>
                  <a:ext cx="87935" cy="87935"/>
                </a:xfrm>
                <a:custGeom>
                  <a:rect b="b" l="l" r="r" t="t"/>
                  <a:pathLst>
                    <a:path extrusionOk="0" h="1553" w="1553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33" y="785"/>
                        <a:pt x="1" y="785"/>
                      </a:cubicBezTo>
                      <a:lnTo>
                        <a:pt x="1" y="785"/>
                      </a:lnTo>
                      <a:cubicBezTo>
                        <a:pt x="433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6" name="Google Shape;3056;p8"/>
                <p:cNvSpPr/>
                <p:nvPr/>
              </p:nvSpPr>
              <p:spPr>
                <a:xfrm>
                  <a:off x="2106934" y="4149938"/>
                  <a:ext cx="87991" cy="87935"/>
                </a:xfrm>
                <a:custGeom>
                  <a:rect b="b" l="l" r="r" t="t"/>
                  <a:pathLst>
                    <a:path extrusionOk="0" h="1553" w="1554">
                      <a:moveTo>
                        <a:pt x="769" y="1553"/>
                      </a:moveTo>
                      <a:lnTo>
                        <a:pt x="769" y="1553"/>
                      </a:lnTo>
                      <a:cubicBezTo>
                        <a:pt x="769" y="1121"/>
                        <a:pt x="417" y="785"/>
                        <a:pt x="1" y="785"/>
                      </a:cubicBezTo>
                      <a:lnTo>
                        <a:pt x="1" y="785"/>
                      </a:lnTo>
                      <a:cubicBezTo>
                        <a:pt x="417" y="785"/>
                        <a:pt x="769" y="433"/>
                        <a:pt x="769" y="1"/>
                      </a:cubicBezTo>
                      <a:lnTo>
                        <a:pt x="769" y="1"/>
                      </a:lnTo>
                      <a:cubicBezTo>
                        <a:pt x="769" y="433"/>
                        <a:pt x="1121" y="785"/>
                        <a:pt x="1553" y="785"/>
                      </a:cubicBezTo>
                      <a:lnTo>
                        <a:pt x="1553" y="785"/>
                      </a:lnTo>
                      <a:cubicBezTo>
                        <a:pt x="1121" y="785"/>
                        <a:pt x="769" y="1121"/>
                        <a:pt x="769" y="155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057" name="Google Shape;3057;p8"/>
              <p:cNvGrpSpPr/>
              <p:nvPr/>
            </p:nvGrpSpPr>
            <p:grpSpPr>
              <a:xfrm>
                <a:off x="168680" y="2785500"/>
                <a:ext cx="1791633" cy="1445350"/>
                <a:chOff x="168680" y="2785500"/>
                <a:chExt cx="1791633" cy="1445350"/>
              </a:xfrm>
            </p:grpSpPr>
            <p:sp>
              <p:nvSpPr>
                <p:cNvPr id="3058" name="Google Shape;3058;p8"/>
                <p:cNvSpPr/>
                <p:nvPr/>
              </p:nvSpPr>
              <p:spPr>
                <a:xfrm flipH="1">
                  <a:off x="425700" y="2785500"/>
                  <a:ext cx="894400" cy="493950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9" name="Google Shape;3059;p8"/>
                <p:cNvSpPr/>
                <p:nvPr/>
              </p:nvSpPr>
              <p:spPr>
                <a:xfrm flipH="1">
                  <a:off x="460539" y="3115816"/>
                  <a:ext cx="1225328" cy="676712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0" name="Google Shape;3060;p8"/>
                <p:cNvSpPr/>
                <p:nvPr/>
              </p:nvSpPr>
              <p:spPr>
                <a:xfrm flipH="1">
                  <a:off x="1065913" y="3678311"/>
                  <a:ext cx="894400" cy="493950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1" name="Google Shape;3061;p8"/>
                <p:cNvSpPr/>
                <p:nvPr/>
              </p:nvSpPr>
              <p:spPr>
                <a:xfrm flipH="1">
                  <a:off x="168680" y="3520945"/>
                  <a:ext cx="1285432" cy="709905"/>
                </a:xfrm>
                <a:custGeom>
                  <a:rect b="b" l="l" r="r" t="t"/>
                  <a:pathLst>
                    <a:path extrusionOk="0" h="19758" w="35776">
                      <a:moveTo>
                        <a:pt x="9180" y="13709"/>
                      </a:moveTo>
                      <a:cubicBezTo>
                        <a:pt x="8298" y="14013"/>
                        <a:pt x="7447" y="14469"/>
                        <a:pt x="6535" y="14469"/>
                      </a:cubicBezTo>
                      <a:cubicBezTo>
                        <a:pt x="6292" y="14439"/>
                        <a:pt x="6049" y="14499"/>
                        <a:pt x="5836" y="14591"/>
                      </a:cubicBezTo>
                      <a:cubicBezTo>
                        <a:pt x="5623" y="14743"/>
                        <a:pt x="5441" y="14986"/>
                        <a:pt x="5350" y="15229"/>
                      </a:cubicBezTo>
                      <a:cubicBezTo>
                        <a:pt x="4924" y="15958"/>
                        <a:pt x="4043" y="16232"/>
                        <a:pt x="3222" y="16414"/>
                      </a:cubicBezTo>
                      <a:cubicBezTo>
                        <a:pt x="2401" y="16597"/>
                        <a:pt x="1550" y="16718"/>
                        <a:pt x="882" y="17235"/>
                      </a:cubicBezTo>
                      <a:cubicBezTo>
                        <a:pt x="243" y="17752"/>
                        <a:pt x="0" y="18876"/>
                        <a:pt x="608" y="19393"/>
                      </a:cubicBezTo>
                      <a:cubicBezTo>
                        <a:pt x="1094" y="19728"/>
                        <a:pt x="1702" y="19758"/>
                        <a:pt x="2189" y="19484"/>
                      </a:cubicBezTo>
                      <a:cubicBezTo>
                        <a:pt x="2675" y="19180"/>
                        <a:pt x="3101" y="18846"/>
                        <a:pt x="3465" y="18421"/>
                      </a:cubicBezTo>
                      <a:cubicBezTo>
                        <a:pt x="4590" y="17296"/>
                        <a:pt x="5867" y="16384"/>
                        <a:pt x="7295" y="15685"/>
                      </a:cubicBezTo>
                      <a:cubicBezTo>
                        <a:pt x="8937" y="14864"/>
                        <a:pt x="31277" y="2645"/>
                        <a:pt x="35776" y="1"/>
                      </a:cubicBezTo>
                      <a:cubicBezTo>
                        <a:pt x="25928" y="5502"/>
                        <a:pt x="13648" y="12007"/>
                        <a:pt x="9180" y="137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062" name="Google Shape;3062;p8"/>
            <p:cNvGrpSpPr/>
            <p:nvPr/>
          </p:nvGrpSpPr>
          <p:grpSpPr>
            <a:xfrm>
              <a:off x="7755822" y="401891"/>
              <a:ext cx="2196360" cy="4250619"/>
              <a:chOff x="7755822" y="401891"/>
              <a:chExt cx="2196360" cy="4250619"/>
            </a:xfrm>
          </p:grpSpPr>
          <p:grpSp>
            <p:nvGrpSpPr>
              <p:cNvPr id="3063" name="Google Shape;3063;p8"/>
              <p:cNvGrpSpPr/>
              <p:nvPr/>
            </p:nvGrpSpPr>
            <p:grpSpPr>
              <a:xfrm flipH="1">
                <a:off x="7854696" y="401891"/>
                <a:ext cx="1699100" cy="2145071"/>
                <a:chOff x="146217" y="2712579"/>
                <a:chExt cx="1552966" cy="1960401"/>
              </a:xfrm>
            </p:grpSpPr>
            <p:grpSp>
              <p:nvGrpSpPr>
                <p:cNvPr id="3064" name="Google Shape;3064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065" name="Google Shape;306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6" name="Google Shape;306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7" name="Google Shape;306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8" name="Google Shape;306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9" name="Google Shape;306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0" name="Google Shape;307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1" name="Google Shape;307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2" name="Google Shape;307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3" name="Google Shape;307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4" name="Google Shape;307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5" name="Google Shape;307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6" name="Google Shape;307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7" name="Google Shape;307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8" name="Google Shape;307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79" name="Google Shape;3079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080" name="Google Shape;3080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1" name="Google Shape;3081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2" name="Google Shape;3082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3" name="Google Shape;3083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4" name="Google Shape;3084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5" name="Google Shape;3085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6" name="Google Shape;3086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7" name="Google Shape;3087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8" name="Google Shape;3088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9" name="Google Shape;3089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0" name="Google Shape;3090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1" name="Google Shape;3091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2" name="Google Shape;3092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3" name="Google Shape;3093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94" name="Google Shape;3094;p8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095" name="Google Shape;3095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6" name="Google Shape;3096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7" name="Google Shape;3097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8" name="Google Shape;3098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9" name="Google Shape;3099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0" name="Google Shape;3100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1" name="Google Shape;3101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2" name="Google Shape;3102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3" name="Google Shape;3103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4" name="Google Shape;3104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5" name="Google Shape;3105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6" name="Google Shape;3106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7" name="Google Shape;3107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8" name="Google Shape;3108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109" name="Google Shape;3109;p8"/>
              <p:cNvGrpSpPr/>
              <p:nvPr/>
            </p:nvGrpSpPr>
            <p:grpSpPr>
              <a:xfrm flipH="1" rot="9899905">
                <a:off x="8004461" y="2324117"/>
                <a:ext cx="1699081" cy="2145040"/>
                <a:chOff x="146217" y="2712579"/>
                <a:chExt cx="1552966" cy="1960401"/>
              </a:xfrm>
            </p:grpSpPr>
            <p:grpSp>
              <p:nvGrpSpPr>
                <p:cNvPr id="3110" name="Google Shape;3110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11" name="Google Shape;311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2" name="Google Shape;311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3" name="Google Shape;311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4" name="Google Shape;311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5" name="Google Shape;311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6" name="Google Shape;311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7" name="Google Shape;311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8" name="Google Shape;311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9" name="Google Shape;311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0" name="Google Shape;312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1" name="Google Shape;312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2" name="Google Shape;312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3" name="Google Shape;312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4" name="Google Shape;312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25" name="Google Shape;3125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26" name="Google Shape;3126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7" name="Google Shape;3127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8" name="Google Shape;3128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9" name="Google Shape;3129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0" name="Google Shape;3130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1" name="Google Shape;3131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2" name="Google Shape;3132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3" name="Google Shape;3133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4" name="Google Shape;3134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5" name="Google Shape;3135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6" name="Google Shape;3136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7" name="Google Shape;3137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8" name="Google Shape;3138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9" name="Google Shape;3139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40" name="Google Shape;3140;p8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41" name="Google Shape;3141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2" name="Google Shape;3142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3" name="Google Shape;3143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4" name="Google Shape;3144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5" name="Google Shape;3145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6" name="Google Shape;3146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7" name="Google Shape;3147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8" name="Google Shape;3148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9" name="Google Shape;3149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0" name="Google Shape;3150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1" name="Google Shape;3151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2" name="Google Shape;3152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3" name="Google Shape;3153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4" name="Google Shape;3154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3155" name="Google Shape;3155;p8"/>
            <p:cNvGrpSpPr/>
            <p:nvPr/>
          </p:nvGrpSpPr>
          <p:grpSpPr>
            <a:xfrm>
              <a:off x="-874077" y="237431"/>
              <a:ext cx="2543970" cy="2707148"/>
              <a:chOff x="-874077" y="237431"/>
              <a:chExt cx="2543970" cy="2707148"/>
            </a:xfrm>
          </p:grpSpPr>
          <p:grpSp>
            <p:nvGrpSpPr>
              <p:cNvPr id="3156" name="Google Shape;3156;p8"/>
              <p:cNvGrpSpPr/>
              <p:nvPr/>
            </p:nvGrpSpPr>
            <p:grpSpPr>
              <a:xfrm>
                <a:off x="534204" y="729736"/>
                <a:ext cx="358049" cy="375903"/>
                <a:chOff x="1063586" y="401894"/>
                <a:chExt cx="262134" cy="275226"/>
              </a:xfrm>
            </p:grpSpPr>
            <p:sp>
              <p:nvSpPr>
                <p:cNvPr id="3157" name="Google Shape;3157;p8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8" name="Google Shape;3158;p8"/>
                <p:cNvSpPr/>
                <p:nvPr/>
              </p:nvSpPr>
              <p:spPr>
                <a:xfrm>
                  <a:off x="1241304" y="608348"/>
                  <a:ext cx="84416" cy="68771"/>
                </a:xfrm>
                <a:custGeom>
                  <a:rect b="b" l="l" r="r" t="t"/>
                  <a:pathLst>
                    <a:path extrusionOk="0" h="2321" w="2849">
                      <a:moveTo>
                        <a:pt x="561" y="1521"/>
                      </a:moveTo>
                      <a:cubicBezTo>
                        <a:pt x="833" y="1969"/>
                        <a:pt x="1345" y="2177"/>
                        <a:pt x="1841" y="2273"/>
                      </a:cubicBezTo>
                      <a:cubicBezTo>
                        <a:pt x="2033" y="2321"/>
                        <a:pt x="2225" y="2321"/>
                        <a:pt x="2401" y="2241"/>
                      </a:cubicBezTo>
                      <a:cubicBezTo>
                        <a:pt x="2545" y="2129"/>
                        <a:pt x="2641" y="2001"/>
                        <a:pt x="2689" y="1841"/>
                      </a:cubicBezTo>
                      <a:cubicBezTo>
                        <a:pt x="2769" y="1585"/>
                        <a:pt x="2817" y="1329"/>
                        <a:pt x="2833" y="1073"/>
                      </a:cubicBezTo>
                      <a:cubicBezTo>
                        <a:pt x="2849" y="865"/>
                        <a:pt x="2801" y="641"/>
                        <a:pt x="2689" y="449"/>
                      </a:cubicBezTo>
                      <a:cubicBezTo>
                        <a:pt x="2497" y="177"/>
                        <a:pt x="2177" y="17"/>
                        <a:pt x="1841" y="17"/>
                      </a:cubicBezTo>
                      <a:cubicBezTo>
                        <a:pt x="1041" y="1"/>
                        <a:pt x="1" y="609"/>
                        <a:pt x="561" y="152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159" name="Google Shape;3159;p8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160" name="Google Shape;3160;p8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3161" name="Google Shape;3161;p8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162" name="Google Shape;3162;p8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63" name="Google Shape;3163;p8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164" name="Google Shape;3164;p8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3165" name="Google Shape;3165;p8"/>
              <p:cNvGrpSpPr/>
              <p:nvPr/>
            </p:nvGrpSpPr>
            <p:grpSpPr>
              <a:xfrm flipH="1" rot="-1799893">
                <a:off x="-451610" y="518474"/>
                <a:ext cx="1699036" cy="2145062"/>
                <a:chOff x="146217" y="2712579"/>
                <a:chExt cx="1552966" cy="1960401"/>
              </a:xfrm>
            </p:grpSpPr>
            <p:grpSp>
              <p:nvGrpSpPr>
                <p:cNvPr id="3166" name="Google Shape;3166;p8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3167" name="Google Shape;316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8" name="Google Shape;316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9" name="Google Shape;316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0" name="Google Shape;317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1" name="Google Shape;317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2" name="Google Shape;317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3" name="Google Shape;317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4" name="Google Shape;317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5" name="Google Shape;317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6" name="Google Shape;317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7" name="Google Shape;317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8" name="Google Shape;317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9" name="Google Shape;317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0" name="Google Shape;318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81" name="Google Shape;3181;p8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3182" name="Google Shape;3182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3" name="Google Shape;3183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4" name="Google Shape;3184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5" name="Google Shape;3185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6" name="Google Shape;3186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7" name="Google Shape;3187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8" name="Google Shape;3188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9" name="Google Shape;3189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0" name="Google Shape;3190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1" name="Google Shape;3191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2" name="Google Shape;3192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3" name="Google Shape;3193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4" name="Google Shape;3194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5" name="Google Shape;3195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196" name="Google Shape;3196;p8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3197" name="Google Shape;3197;p8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8" name="Google Shape;3198;p8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9" name="Google Shape;3199;p8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0" name="Google Shape;3200;p8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1" name="Google Shape;3201;p8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2" name="Google Shape;3202;p8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3" name="Google Shape;3203;p8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4" name="Google Shape;3204;p8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5" name="Google Shape;3205;p8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6" name="Google Shape;3206;p8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7" name="Google Shape;3207;p8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8" name="Google Shape;3208;p8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9" name="Google Shape;3209;p8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0" name="Google Shape;3210;p8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3211" name="Google Shape;3211;p8"/>
          <p:cNvSpPr txBox="1"/>
          <p:nvPr>
            <p:ph idx="1" type="subTitle"/>
          </p:nvPr>
        </p:nvSpPr>
        <p:spPr>
          <a:xfrm>
            <a:off x="1391100" y="1823000"/>
            <a:ext cx="6361800" cy="10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12" name="Google Shape;3212;p8"/>
          <p:cNvSpPr txBox="1"/>
          <p:nvPr>
            <p:ph type="title"/>
          </p:nvPr>
        </p:nvSpPr>
        <p:spPr>
          <a:xfrm>
            <a:off x="5695500" y="2944575"/>
            <a:ext cx="2057400" cy="3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13" name="Shape 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4" name="Google Shape;3214;p9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215" name="Google Shape;3215;p9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6" name="Google Shape;3216;p9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217" name="Google Shape;3217;p9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9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9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9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9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9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9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9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9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9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9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9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9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9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9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9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9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9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9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9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9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9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9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9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9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2" name="Google Shape;3242;p9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243" name="Google Shape;3243;p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9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69" name="Google Shape;3269;p9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9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9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9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9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9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9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9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9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9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9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9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9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9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9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9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9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9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9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9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9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9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9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9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9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9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9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9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9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9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9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9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9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9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9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9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9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9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9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9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9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9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9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9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9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9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9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9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9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9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9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9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9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9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9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9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9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9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9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9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9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9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9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9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9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9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9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9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9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9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9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9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9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9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9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9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9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9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9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9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9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9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9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69" name="Google Shape;3369;p9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370" name="Google Shape;3370;p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96" name="Google Shape;3396;p9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9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9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9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9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01" name="Google Shape;3401;p9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402" name="Google Shape;3402;p9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9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9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9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9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9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9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9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9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9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9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9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9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9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9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9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9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9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9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9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9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9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9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9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9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9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28" name="Google Shape;3428;p9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29" name="Google Shape;3429;p9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430" name="Google Shape;3430;p9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9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9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9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9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9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9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9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9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9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9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9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9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9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9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9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9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9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9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9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9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9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9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9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9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9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56" name="Google Shape;3456;p9"/>
          <p:cNvGrpSpPr/>
          <p:nvPr/>
        </p:nvGrpSpPr>
        <p:grpSpPr>
          <a:xfrm>
            <a:off x="7367733" y="196366"/>
            <a:ext cx="1699100" cy="2145071"/>
            <a:chOff x="7367733" y="196366"/>
            <a:chExt cx="1699100" cy="2145071"/>
          </a:xfrm>
        </p:grpSpPr>
        <p:grpSp>
          <p:nvGrpSpPr>
            <p:cNvPr id="3457" name="Google Shape;3457;p9"/>
            <p:cNvGrpSpPr/>
            <p:nvPr/>
          </p:nvGrpSpPr>
          <p:grpSpPr>
            <a:xfrm flipH="1">
              <a:off x="7367733" y="196366"/>
              <a:ext cx="1699100" cy="2145071"/>
              <a:chOff x="146217" y="2712579"/>
              <a:chExt cx="1552966" cy="1960401"/>
            </a:xfrm>
          </p:grpSpPr>
          <p:grpSp>
            <p:nvGrpSpPr>
              <p:cNvPr id="3458" name="Google Shape;3458;p9"/>
              <p:cNvGrpSpPr/>
              <p:nvPr/>
            </p:nvGrpSpPr>
            <p:grpSpPr>
              <a:xfrm>
                <a:off x="146217" y="2712579"/>
                <a:ext cx="1134008" cy="607901"/>
                <a:chOff x="5206900" y="826150"/>
                <a:chExt cx="599275" cy="321250"/>
              </a:xfrm>
            </p:grpSpPr>
            <p:sp>
              <p:nvSpPr>
                <p:cNvPr id="3459" name="Google Shape;345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0" name="Google Shape;346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1" name="Google Shape;346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2" name="Google Shape;346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3" name="Google Shape;346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4" name="Google Shape;346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5" name="Google Shape;346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6" name="Google Shape;346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7" name="Google Shape;346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8" name="Google Shape;346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9" name="Google Shape;346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0" name="Google Shape;347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1" name="Google Shape;347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2" name="Google Shape;347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73" name="Google Shape;3473;p9"/>
              <p:cNvGrpSpPr/>
              <p:nvPr/>
            </p:nvGrpSpPr>
            <p:grpSpPr>
              <a:xfrm rot="-9256633">
                <a:off x="489429" y="3110262"/>
                <a:ext cx="1134020" cy="607908"/>
                <a:chOff x="5206900" y="826150"/>
                <a:chExt cx="599275" cy="321250"/>
              </a:xfrm>
            </p:grpSpPr>
            <p:sp>
              <p:nvSpPr>
                <p:cNvPr id="3474" name="Google Shape;3474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5" name="Google Shape;3475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6" name="Google Shape;3476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7" name="Google Shape;3477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8" name="Google Shape;3478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9" name="Google Shape;3479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0" name="Google Shape;3480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1" name="Google Shape;3481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2" name="Google Shape;3482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3" name="Google Shape;3483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4" name="Google Shape;3484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5" name="Google Shape;3485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6" name="Google Shape;3486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7" name="Google Shape;3487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488" name="Google Shape;3488;p9"/>
              <p:cNvGrpSpPr/>
              <p:nvPr/>
            </p:nvGrpSpPr>
            <p:grpSpPr>
              <a:xfrm flipH="1" rot="7120513">
                <a:off x="538618" y="3725726"/>
                <a:ext cx="1133997" cy="607895"/>
                <a:chOff x="5206900" y="826150"/>
                <a:chExt cx="599275" cy="321250"/>
              </a:xfrm>
            </p:grpSpPr>
            <p:sp>
              <p:nvSpPr>
                <p:cNvPr id="3489" name="Google Shape;3489;p9"/>
                <p:cNvSpPr/>
                <p:nvPr/>
              </p:nvSpPr>
              <p:spPr>
                <a:xfrm>
                  <a:off x="5206900" y="828950"/>
                  <a:ext cx="25225" cy="25625"/>
                </a:xfrm>
                <a:custGeom>
                  <a:rect b="b" l="l" r="r" t="t"/>
                  <a:pathLst>
                    <a:path extrusionOk="0" h="1025" w="1009">
                      <a:moveTo>
                        <a:pt x="1008" y="448"/>
                      </a:moveTo>
                      <a:cubicBezTo>
                        <a:pt x="1008" y="832"/>
                        <a:pt x="544" y="1024"/>
                        <a:pt x="272" y="752"/>
                      </a:cubicBezTo>
                      <a:cubicBezTo>
                        <a:pt x="0" y="480"/>
                        <a:pt x="192" y="0"/>
                        <a:pt x="576" y="0"/>
                      </a:cubicBezTo>
                      <a:cubicBezTo>
                        <a:pt x="816" y="0"/>
                        <a:pt x="1008" y="208"/>
                        <a:pt x="1008" y="44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0" name="Google Shape;3490;p9"/>
                <p:cNvSpPr/>
                <p:nvPr/>
              </p:nvSpPr>
              <p:spPr>
                <a:xfrm>
                  <a:off x="5468125" y="1067750"/>
                  <a:ext cx="25625" cy="25225"/>
                </a:xfrm>
                <a:custGeom>
                  <a:rect b="b" l="l" r="r" t="t"/>
                  <a:pathLst>
                    <a:path extrusionOk="0" h="1009" w="1025">
                      <a:moveTo>
                        <a:pt x="1024" y="433"/>
                      </a:moveTo>
                      <a:cubicBezTo>
                        <a:pt x="1024" y="817"/>
                        <a:pt x="560" y="1009"/>
                        <a:pt x="288" y="737"/>
                      </a:cubicBezTo>
                      <a:cubicBezTo>
                        <a:pt x="0" y="465"/>
                        <a:pt x="208" y="1"/>
                        <a:pt x="592" y="1"/>
                      </a:cubicBezTo>
                      <a:cubicBezTo>
                        <a:pt x="832" y="1"/>
                        <a:pt x="1024" y="193"/>
                        <a:pt x="1024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1" name="Google Shape;3491;p9"/>
                <p:cNvSpPr/>
                <p:nvPr/>
              </p:nvSpPr>
              <p:spPr>
                <a:xfrm>
                  <a:off x="5679325" y="1085750"/>
                  <a:ext cx="25625" cy="25650"/>
                </a:xfrm>
                <a:custGeom>
                  <a:rect b="b" l="l" r="r" t="t"/>
                  <a:pathLst>
                    <a:path extrusionOk="0" h="1026" w="1025">
                      <a:moveTo>
                        <a:pt x="1025" y="433"/>
                      </a:moveTo>
                      <a:cubicBezTo>
                        <a:pt x="1025" y="833"/>
                        <a:pt x="545" y="1025"/>
                        <a:pt x="273" y="753"/>
                      </a:cubicBezTo>
                      <a:cubicBezTo>
                        <a:pt x="1" y="481"/>
                        <a:pt x="193" y="1"/>
                        <a:pt x="577" y="1"/>
                      </a:cubicBezTo>
                      <a:cubicBezTo>
                        <a:pt x="817" y="1"/>
                        <a:pt x="1025" y="193"/>
                        <a:pt x="1025" y="43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2" name="Google Shape;3492;p9"/>
                <p:cNvSpPr/>
                <p:nvPr/>
              </p:nvSpPr>
              <p:spPr>
                <a:xfrm>
                  <a:off x="5318900" y="877350"/>
                  <a:ext cx="4425" cy="4425"/>
                </a:xfrm>
                <a:custGeom>
                  <a:rect b="b" l="l" r="r" t="t"/>
                  <a:pathLst>
                    <a:path extrusionOk="0" h="177" w="177">
                      <a:moveTo>
                        <a:pt x="177" y="80"/>
                      </a:moveTo>
                      <a:cubicBezTo>
                        <a:pt x="177" y="128"/>
                        <a:pt x="145" y="176"/>
                        <a:pt x="97" y="176"/>
                      </a:cubicBezTo>
                      <a:cubicBezTo>
                        <a:pt x="49" y="176"/>
                        <a:pt x="1" y="128"/>
                        <a:pt x="1" y="80"/>
                      </a:cubicBezTo>
                      <a:cubicBezTo>
                        <a:pt x="1" y="32"/>
                        <a:pt x="49" y="0"/>
                        <a:pt x="97" y="0"/>
                      </a:cubicBezTo>
                      <a:cubicBezTo>
                        <a:pt x="145" y="0"/>
                        <a:pt x="177" y="32"/>
                        <a:pt x="177" y="8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3" name="Google Shape;3493;p9"/>
                <p:cNvSpPr/>
                <p:nvPr/>
              </p:nvSpPr>
              <p:spPr>
                <a:xfrm>
                  <a:off x="5749725" y="10213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1" y="97"/>
                      </a:moveTo>
                      <a:cubicBezTo>
                        <a:pt x="241" y="241"/>
                        <a:pt x="1" y="1"/>
                        <a:pt x="145" y="1"/>
                      </a:cubicBezTo>
                      <a:cubicBezTo>
                        <a:pt x="193" y="1"/>
                        <a:pt x="225" y="49"/>
                        <a:pt x="241" y="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4" name="Google Shape;3494;p9"/>
                <p:cNvSpPr/>
                <p:nvPr/>
              </p:nvSpPr>
              <p:spPr>
                <a:xfrm>
                  <a:off x="5527725" y="874950"/>
                  <a:ext cx="6025" cy="6025"/>
                </a:xfrm>
                <a:custGeom>
                  <a:rect b="b" l="l" r="r" t="t"/>
                  <a:pathLst>
                    <a:path extrusionOk="0" h="241" w="241">
                      <a:moveTo>
                        <a:pt x="240" y="96"/>
                      </a:moveTo>
                      <a:cubicBezTo>
                        <a:pt x="240" y="240"/>
                        <a:pt x="0" y="0"/>
                        <a:pt x="144" y="0"/>
                      </a:cubicBezTo>
                      <a:cubicBezTo>
                        <a:pt x="192" y="0"/>
                        <a:pt x="240" y="48"/>
                        <a:pt x="240" y="9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5" name="Google Shape;3495;p9"/>
                <p:cNvSpPr/>
                <p:nvPr/>
              </p:nvSpPr>
              <p:spPr>
                <a:xfrm>
                  <a:off x="5418900" y="861350"/>
                  <a:ext cx="6025" cy="5625"/>
                </a:xfrm>
                <a:custGeom>
                  <a:rect b="b" l="l" r="r" t="t"/>
                  <a:pathLst>
                    <a:path extrusionOk="0" h="225" w="241">
                      <a:moveTo>
                        <a:pt x="241" y="64"/>
                      </a:moveTo>
                      <a:cubicBezTo>
                        <a:pt x="241" y="112"/>
                        <a:pt x="225" y="160"/>
                        <a:pt x="177" y="176"/>
                      </a:cubicBezTo>
                      <a:cubicBezTo>
                        <a:pt x="49" y="224"/>
                        <a:pt x="1" y="32"/>
                        <a:pt x="129" y="16"/>
                      </a:cubicBezTo>
                      <a:cubicBezTo>
                        <a:pt x="177" y="0"/>
                        <a:pt x="225" y="16"/>
                        <a:pt x="241" y="64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6" name="Google Shape;3496;p9"/>
                <p:cNvSpPr/>
                <p:nvPr/>
              </p:nvSpPr>
              <p:spPr>
                <a:xfrm>
                  <a:off x="5634925" y="98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1" y="209"/>
                      </a:moveTo>
                      <a:cubicBezTo>
                        <a:pt x="481" y="385"/>
                        <a:pt x="257" y="481"/>
                        <a:pt x="129" y="353"/>
                      </a:cubicBezTo>
                      <a:cubicBezTo>
                        <a:pt x="1" y="225"/>
                        <a:pt x="97" y="1"/>
                        <a:pt x="273" y="1"/>
                      </a:cubicBezTo>
                      <a:cubicBezTo>
                        <a:pt x="385" y="1"/>
                        <a:pt x="481" y="97"/>
                        <a:pt x="481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7" name="Google Shape;3497;p9"/>
                <p:cNvSpPr/>
                <p:nvPr/>
              </p:nvSpPr>
              <p:spPr>
                <a:xfrm>
                  <a:off x="5717725" y="1135775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2"/>
                      </a:moveTo>
                      <a:cubicBezTo>
                        <a:pt x="465" y="368"/>
                        <a:pt x="257" y="464"/>
                        <a:pt x="129" y="336"/>
                      </a:cubicBezTo>
                      <a:cubicBezTo>
                        <a:pt x="1" y="208"/>
                        <a:pt x="81" y="0"/>
                        <a:pt x="273" y="0"/>
                      </a:cubicBezTo>
                      <a:cubicBezTo>
                        <a:pt x="385" y="0"/>
                        <a:pt x="465" y="80"/>
                        <a:pt x="465" y="19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8" name="Google Shape;3498;p9"/>
                <p:cNvSpPr/>
                <p:nvPr/>
              </p:nvSpPr>
              <p:spPr>
                <a:xfrm>
                  <a:off x="5316900" y="997350"/>
                  <a:ext cx="11625" cy="12025"/>
                </a:xfrm>
                <a:custGeom>
                  <a:rect b="b" l="l" r="r" t="t"/>
                  <a:pathLst>
                    <a:path extrusionOk="0" h="481" w="465">
                      <a:moveTo>
                        <a:pt x="465" y="209"/>
                      </a:moveTo>
                      <a:cubicBezTo>
                        <a:pt x="465" y="385"/>
                        <a:pt x="257" y="481"/>
                        <a:pt x="129" y="353"/>
                      </a:cubicBezTo>
                      <a:cubicBezTo>
                        <a:pt x="1" y="225"/>
                        <a:pt x="81" y="1"/>
                        <a:pt x="273" y="1"/>
                      </a:cubicBezTo>
                      <a:cubicBezTo>
                        <a:pt x="369" y="1"/>
                        <a:pt x="465" y="97"/>
                        <a:pt x="465" y="209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9" name="Google Shape;3499;p9"/>
                <p:cNvSpPr/>
                <p:nvPr/>
              </p:nvSpPr>
              <p:spPr>
                <a:xfrm>
                  <a:off x="5331700" y="1124575"/>
                  <a:ext cx="12025" cy="11625"/>
                </a:xfrm>
                <a:custGeom>
                  <a:rect b="b" l="l" r="r" t="t"/>
                  <a:pathLst>
                    <a:path extrusionOk="0" h="465" w="481">
                      <a:moveTo>
                        <a:pt x="481" y="208"/>
                      </a:moveTo>
                      <a:cubicBezTo>
                        <a:pt x="481" y="384"/>
                        <a:pt x="257" y="464"/>
                        <a:pt x="129" y="352"/>
                      </a:cubicBezTo>
                      <a:cubicBezTo>
                        <a:pt x="1" y="224"/>
                        <a:pt x="97" y="0"/>
                        <a:pt x="273" y="0"/>
                      </a:cubicBezTo>
                      <a:cubicBezTo>
                        <a:pt x="385" y="0"/>
                        <a:pt x="481" y="96"/>
                        <a:pt x="481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0" name="Google Shape;3500;p9"/>
                <p:cNvSpPr/>
                <p:nvPr/>
              </p:nvSpPr>
              <p:spPr>
                <a:xfrm>
                  <a:off x="5794150" y="906150"/>
                  <a:ext cx="12025" cy="12025"/>
                </a:xfrm>
                <a:custGeom>
                  <a:rect b="b" l="l" r="r" t="t"/>
                  <a:pathLst>
                    <a:path extrusionOk="0" h="481" w="481">
                      <a:moveTo>
                        <a:pt x="480" y="208"/>
                      </a:moveTo>
                      <a:cubicBezTo>
                        <a:pt x="480" y="384"/>
                        <a:pt x="256" y="480"/>
                        <a:pt x="128" y="352"/>
                      </a:cubicBezTo>
                      <a:cubicBezTo>
                        <a:pt x="0" y="224"/>
                        <a:pt x="96" y="0"/>
                        <a:pt x="272" y="0"/>
                      </a:cubicBezTo>
                      <a:cubicBezTo>
                        <a:pt x="384" y="0"/>
                        <a:pt x="480" y="96"/>
                        <a:pt x="480" y="20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1" name="Google Shape;3501;p9"/>
                <p:cNvSpPr/>
                <p:nvPr/>
              </p:nvSpPr>
              <p:spPr>
                <a:xfrm>
                  <a:off x="5290500" y="924950"/>
                  <a:ext cx="11625" cy="11625"/>
                </a:xfrm>
                <a:custGeom>
                  <a:rect b="b" l="l" r="r" t="t"/>
                  <a:pathLst>
                    <a:path extrusionOk="0" h="465" w="465">
                      <a:moveTo>
                        <a:pt x="465" y="193"/>
                      </a:moveTo>
                      <a:cubicBezTo>
                        <a:pt x="465" y="369"/>
                        <a:pt x="257" y="465"/>
                        <a:pt x="129" y="337"/>
                      </a:cubicBezTo>
                      <a:cubicBezTo>
                        <a:pt x="1" y="209"/>
                        <a:pt x="97" y="0"/>
                        <a:pt x="273" y="0"/>
                      </a:cubicBezTo>
                      <a:cubicBezTo>
                        <a:pt x="385" y="0"/>
                        <a:pt x="465" y="81"/>
                        <a:pt x="465" y="193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2" name="Google Shape;3502;p9"/>
                <p:cNvSpPr/>
                <p:nvPr/>
              </p:nvSpPr>
              <p:spPr>
                <a:xfrm>
                  <a:off x="5680925" y="826150"/>
                  <a:ext cx="43225" cy="43225"/>
                </a:xfrm>
                <a:custGeom>
                  <a:rect b="b" l="l" r="r" t="t"/>
                  <a:pathLst>
                    <a:path extrusionOk="0" h="1729" w="1729">
                      <a:moveTo>
                        <a:pt x="865" y="1728"/>
                      </a:moveTo>
                      <a:lnTo>
                        <a:pt x="865" y="1728"/>
                      </a:lnTo>
                      <a:cubicBezTo>
                        <a:pt x="865" y="1248"/>
                        <a:pt x="481" y="864"/>
                        <a:pt x="1" y="864"/>
                      </a:cubicBezTo>
                      <a:lnTo>
                        <a:pt x="1" y="864"/>
                      </a:lnTo>
                      <a:cubicBezTo>
                        <a:pt x="481" y="864"/>
                        <a:pt x="865" y="480"/>
                        <a:pt x="865" y="0"/>
                      </a:cubicBezTo>
                      <a:lnTo>
                        <a:pt x="865" y="0"/>
                      </a:lnTo>
                      <a:cubicBezTo>
                        <a:pt x="865" y="480"/>
                        <a:pt x="1265" y="864"/>
                        <a:pt x="1729" y="864"/>
                      </a:cubicBezTo>
                      <a:lnTo>
                        <a:pt x="1729" y="864"/>
                      </a:lnTo>
                      <a:cubicBezTo>
                        <a:pt x="1265" y="864"/>
                        <a:pt x="865" y="1248"/>
                        <a:pt x="865" y="172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503" name="Google Shape;3503;p9"/>
            <p:cNvGrpSpPr/>
            <p:nvPr/>
          </p:nvGrpSpPr>
          <p:grpSpPr>
            <a:xfrm>
              <a:off x="7920143" y="332346"/>
              <a:ext cx="611894" cy="953110"/>
              <a:chOff x="7920143" y="332346"/>
              <a:chExt cx="611894" cy="953110"/>
            </a:xfrm>
          </p:grpSpPr>
          <p:grpSp>
            <p:nvGrpSpPr>
              <p:cNvPr id="3504" name="Google Shape;3504;p9"/>
              <p:cNvGrpSpPr/>
              <p:nvPr/>
            </p:nvGrpSpPr>
            <p:grpSpPr>
              <a:xfrm>
                <a:off x="7925836" y="1010231"/>
                <a:ext cx="262134" cy="275226"/>
                <a:chOff x="1063586" y="401894"/>
                <a:chExt cx="262134" cy="275226"/>
              </a:xfrm>
            </p:grpSpPr>
            <p:sp>
              <p:nvSpPr>
                <p:cNvPr id="3505" name="Google Shape;3505;p9"/>
                <p:cNvSpPr/>
                <p:nvPr/>
              </p:nvSpPr>
              <p:spPr>
                <a:xfrm>
                  <a:off x="1063586" y="548421"/>
                  <a:ext cx="82520" cy="84445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506" name="Google Shape;3506;p9"/>
                <p:cNvGrpSpPr/>
                <p:nvPr/>
              </p:nvGrpSpPr>
              <p:grpSpPr>
                <a:xfrm>
                  <a:off x="1241304" y="608348"/>
                  <a:ext cx="84416" cy="68771"/>
                  <a:chOff x="1241304" y="608348"/>
                  <a:chExt cx="84416" cy="68771"/>
                </a:xfrm>
              </p:grpSpPr>
              <p:sp>
                <p:nvSpPr>
                  <p:cNvPr id="3507" name="Google Shape;3507;p9"/>
                  <p:cNvSpPr/>
                  <p:nvPr/>
                </p:nvSpPr>
                <p:spPr>
                  <a:xfrm>
                    <a:off x="1241304" y="608348"/>
                    <a:ext cx="84416" cy="68771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8" name="Google Shape;3508;p9"/>
                  <p:cNvSpPr/>
                  <p:nvPr/>
                </p:nvSpPr>
                <p:spPr>
                  <a:xfrm rot="1446749">
                    <a:off x="1253704" y="622868"/>
                    <a:ext cx="53594" cy="43667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509" name="Google Shape;3509;p9"/>
                <p:cNvGrpSpPr/>
                <p:nvPr/>
              </p:nvGrpSpPr>
              <p:grpSpPr>
                <a:xfrm>
                  <a:off x="1146109" y="401894"/>
                  <a:ext cx="171173" cy="146520"/>
                  <a:chOff x="1146109" y="401894"/>
                  <a:chExt cx="171173" cy="146520"/>
                </a:xfrm>
              </p:grpSpPr>
              <p:sp>
                <p:nvSpPr>
                  <p:cNvPr id="3510" name="Google Shape;3510;p9"/>
                  <p:cNvSpPr/>
                  <p:nvPr/>
                </p:nvSpPr>
                <p:spPr>
                  <a:xfrm>
                    <a:off x="1146109" y="401894"/>
                    <a:ext cx="171173" cy="146520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3511" name="Google Shape;3511;p9"/>
                  <p:cNvGrpSpPr/>
                  <p:nvPr/>
                </p:nvGrpSpPr>
                <p:grpSpPr>
                  <a:xfrm>
                    <a:off x="1167199" y="418649"/>
                    <a:ext cx="111953" cy="108115"/>
                    <a:chOff x="1167199" y="418649"/>
                    <a:chExt cx="111953" cy="108115"/>
                  </a:xfrm>
                </p:grpSpPr>
                <p:sp>
                  <p:nvSpPr>
                    <p:cNvPr id="3512" name="Google Shape;3512;p9"/>
                    <p:cNvSpPr/>
                    <p:nvPr/>
                  </p:nvSpPr>
                  <p:spPr>
                    <a:xfrm rot="10526915">
                      <a:off x="1169905" y="421851"/>
                      <a:ext cx="83539" cy="71520"/>
                    </a:xfrm>
                    <a:custGeom>
                      <a:rect b="b" l="l" r="r" t="t"/>
                      <a:pathLst>
                        <a:path extrusionOk="0" h="4945" w="5777">
                          <a:moveTo>
                            <a:pt x="512" y="2352"/>
                          </a:moveTo>
                          <a:cubicBezTo>
                            <a:pt x="976" y="3104"/>
                            <a:pt x="1536" y="3792"/>
                            <a:pt x="2160" y="4400"/>
                          </a:cubicBezTo>
                          <a:cubicBezTo>
                            <a:pt x="2320" y="4576"/>
                            <a:pt x="2512" y="4704"/>
                            <a:pt x="2736" y="4800"/>
                          </a:cubicBezTo>
                          <a:cubicBezTo>
                            <a:pt x="3152" y="4944"/>
                            <a:pt x="3616" y="4752"/>
                            <a:pt x="4032" y="4560"/>
                          </a:cubicBezTo>
                          <a:lnTo>
                            <a:pt x="5008" y="4096"/>
                          </a:lnTo>
                          <a:cubicBezTo>
                            <a:pt x="5185" y="4016"/>
                            <a:pt x="5345" y="3920"/>
                            <a:pt x="5473" y="3792"/>
                          </a:cubicBezTo>
                          <a:cubicBezTo>
                            <a:pt x="5729" y="3536"/>
                            <a:pt x="5761" y="3136"/>
                            <a:pt x="5761" y="2784"/>
                          </a:cubicBezTo>
                          <a:cubicBezTo>
                            <a:pt x="5777" y="2288"/>
                            <a:pt x="5777" y="1728"/>
                            <a:pt x="5457" y="1360"/>
                          </a:cubicBezTo>
                          <a:cubicBezTo>
                            <a:pt x="5249" y="1136"/>
                            <a:pt x="4992" y="976"/>
                            <a:pt x="4704" y="880"/>
                          </a:cubicBezTo>
                          <a:cubicBezTo>
                            <a:pt x="3680" y="416"/>
                            <a:pt x="2528" y="0"/>
                            <a:pt x="1408" y="432"/>
                          </a:cubicBezTo>
                          <a:cubicBezTo>
                            <a:pt x="592" y="752"/>
                            <a:pt x="0" y="1520"/>
                            <a:pt x="512" y="2352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513" name="Google Shape;3513;p9"/>
                    <p:cNvSpPr/>
                    <p:nvPr/>
                  </p:nvSpPr>
                  <p:spPr>
                    <a:xfrm rot="6620808">
                      <a:off x="1179769" y="452836"/>
                      <a:ext cx="63818" cy="65318"/>
                    </a:xfrm>
                    <a:custGeom>
                      <a:rect b="b" l="l" r="r" t="t"/>
                      <a:pathLst>
                        <a:path extrusionOk="0" h="2850" w="2785">
                          <a:moveTo>
                            <a:pt x="80" y="1409"/>
                          </a:moveTo>
                          <a:cubicBezTo>
                            <a:pt x="32" y="1457"/>
                            <a:pt x="0" y="1521"/>
                            <a:pt x="0" y="1601"/>
                          </a:cubicBezTo>
                          <a:cubicBezTo>
                            <a:pt x="16" y="1681"/>
                            <a:pt x="64" y="1745"/>
                            <a:pt x="128" y="1809"/>
                          </a:cubicBezTo>
                          <a:lnTo>
                            <a:pt x="1040" y="2705"/>
                          </a:lnTo>
                          <a:cubicBezTo>
                            <a:pt x="1088" y="2769"/>
                            <a:pt x="1168" y="2817"/>
                            <a:pt x="1248" y="2849"/>
                          </a:cubicBezTo>
                          <a:cubicBezTo>
                            <a:pt x="1360" y="2849"/>
                            <a:pt x="1472" y="2817"/>
                            <a:pt x="1552" y="2753"/>
                          </a:cubicBezTo>
                          <a:cubicBezTo>
                            <a:pt x="2048" y="2385"/>
                            <a:pt x="2320" y="1809"/>
                            <a:pt x="2560" y="1249"/>
                          </a:cubicBezTo>
                          <a:cubicBezTo>
                            <a:pt x="2672" y="993"/>
                            <a:pt x="2784" y="689"/>
                            <a:pt x="2640" y="449"/>
                          </a:cubicBezTo>
                          <a:cubicBezTo>
                            <a:pt x="2400" y="49"/>
                            <a:pt x="1520" y="1"/>
                            <a:pt x="1136" y="161"/>
                          </a:cubicBezTo>
                          <a:cubicBezTo>
                            <a:pt x="704" y="369"/>
                            <a:pt x="336" y="1025"/>
                            <a:pt x="80" y="1409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514" name="Google Shape;3514;p9"/>
                    <p:cNvSpPr/>
                    <p:nvPr/>
                  </p:nvSpPr>
                  <p:spPr>
                    <a:xfrm rot="1447158">
                      <a:off x="1204983" y="439347"/>
                      <a:ext cx="66059" cy="53830"/>
                    </a:xfrm>
                    <a:custGeom>
                      <a:rect b="b" l="l" r="r" t="t"/>
                      <a:pathLst>
                        <a:path extrusionOk="0" h="2321" w="2849">
                          <a:moveTo>
                            <a:pt x="561" y="1521"/>
                          </a:moveTo>
                          <a:cubicBezTo>
                            <a:pt x="833" y="1969"/>
                            <a:pt x="1345" y="2177"/>
                            <a:pt x="1841" y="2273"/>
                          </a:cubicBezTo>
                          <a:cubicBezTo>
                            <a:pt x="2033" y="2321"/>
                            <a:pt x="2225" y="2321"/>
                            <a:pt x="2401" y="2241"/>
                          </a:cubicBezTo>
                          <a:cubicBezTo>
                            <a:pt x="2545" y="2129"/>
                            <a:pt x="2641" y="2001"/>
                            <a:pt x="2689" y="1841"/>
                          </a:cubicBezTo>
                          <a:cubicBezTo>
                            <a:pt x="2769" y="1585"/>
                            <a:pt x="2817" y="1329"/>
                            <a:pt x="2833" y="1073"/>
                          </a:cubicBezTo>
                          <a:cubicBezTo>
                            <a:pt x="2849" y="865"/>
                            <a:pt x="2801" y="641"/>
                            <a:pt x="2689" y="449"/>
                          </a:cubicBezTo>
                          <a:cubicBezTo>
                            <a:pt x="2497" y="177"/>
                            <a:pt x="2177" y="17"/>
                            <a:pt x="1841" y="17"/>
                          </a:cubicBezTo>
                          <a:cubicBezTo>
                            <a:pt x="1041" y="1"/>
                            <a:pt x="1" y="609"/>
                            <a:pt x="561" y="1521"/>
                          </a:cubicBez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</p:grpSp>
          <p:grpSp>
            <p:nvGrpSpPr>
              <p:cNvPr id="3515" name="Google Shape;3515;p9"/>
              <p:cNvGrpSpPr/>
              <p:nvPr/>
            </p:nvGrpSpPr>
            <p:grpSpPr>
              <a:xfrm>
                <a:off x="7920143" y="332346"/>
                <a:ext cx="611894" cy="715202"/>
                <a:chOff x="7920143" y="332346"/>
                <a:chExt cx="611894" cy="715202"/>
              </a:xfrm>
            </p:grpSpPr>
            <p:sp>
              <p:nvSpPr>
                <p:cNvPr id="3516" name="Google Shape;3516;p9"/>
                <p:cNvSpPr/>
                <p:nvPr/>
              </p:nvSpPr>
              <p:spPr>
                <a:xfrm rot="-3261661">
                  <a:off x="8416538" y="639068"/>
                  <a:ext cx="95677" cy="97910"/>
                </a:xfrm>
                <a:custGeom>
                  <a:rect b="b" l="l" r="r" t="t"/>
                  <a:pathLst>
                    <a:path extrusionOk="0" h="2850" w="2785">
                      <a:moveTo>
                        <a:pt x="80" y="1409"/>
                      </a:moveTo>
                      <a:cubicBezTo>
                        <a:pt x="32" y="1457"/>
                        <a:pt x="0" y="1521"/>
                        <a:pt x="0" y="1601"/>
                      </a:cubicBezTo>
                      <a:cubicBezTo>
                        <a:pt x="16" y="1681"/>
                        <a:pt x="64" y="1745"/>
                        <a:pt x="128" y="1809"/>
                      </a:cubicBezTo>
                      <a:lnTo>
                        <a:pt x="1040" y="2705"/>
                      </a:lnTo>
                      <a:cubicBezTo>
                        <a:pt x="1088" y="2769"/>
                        <a:pt x="1168" y="2817"/>
                        <a:pt x="1248" y="2849"/>
                      </a:cubicBezTo>
                      <a:cubicBezTo>
                        <a:pt x="1360" y="2849"/>
                        <a:pt x="1472" y="2817"/>
                        <a:pt x="1552" y="2753"/>
                      </a:cubicBezTo>
                      <a:cubicBezTo>
                        <a:pt x="2048" y="2385"/>
                        <a:pt x="2320" y="1809"/>
                        <a:pt x="2560" y="1249"/>
                      </a:cubicBezTo>
                      <a:cubicBezTo>
                        <a:pt x="2672" y="993"/>
                        <a:pt x="2784" y="689"/>
                        <a:pt x="2640" y="449"/>
                      </a:cubicBezTo>
                      <a:cubicBezTo>
                        <a:pt x="2400" y="49"/>
                        <a:pt x="1520" y="1"/>
                        <a:pt x="1136" y="161"/>
                      </a:cubicBezTo>
                      <a:cubicBezTo>
                        <a:pt x="704" y="369"/>
                        <a:pt x="336" y="1025"/>
                        <a:pt x="80" y="1409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7" name="Google Shape;3517;p9"/>
                <p:cNvSpPr/>
                <p:nvPr/>
              </p:nvSpPr>
              <p:spPr>
                <a:xfrm>
                  <a:off x="8015237" y="332346"/>
                  <a:ext cx="421673" cy="380997"/>
                </a:xfrm>
                <a:custGeom>
                  <a:rect b="b" l="l" r="r" t="t"/>
                  <a:pathLst>
                    <a:path extrusionOk="0" h="11090" w="12274">
                      <a:moveTo>
                        <a:pt x="624" y="7825"/>
                      </a:moveTo>
                      <a:cubicBezTo>
                        <a:pt x="960" y="8417"/>
                        <a:pt x="1520" y="8817"/>
                        <a:pt x="2016" y="9297"/>
                      </a:cubicBezTo>
                      <a:cubicBezTo>
                        <a:pt x="2465" y="9729"/>
                        <a:pt x="2865" y="10241"/>
                        <a:pt x="3425" y="10529"/>
                      </a:cubicBezTo>
                      <a:cubicBezTo>
                        <a:pt x="3825" y="10689"/>
                        <a:pt x="4241" y="10801"/>
                        <a:pt x="4657" y="10833"/>
                      </a:cubicBezTo>
                      <a:cubicBezTo>
                        <a:pt x="5521" y="10961"/>
                        <a:pt x="6417" y="11089"/>
                        <a:pt x="7265" y="10881"/>
                      </a:cubicBezTo>
                      <a:cubicBezTo>
                        <a:pt x="8193" y="10641"/>
                        <a:pt x="8961" y="10017"/>
                        <a:pt x="9681" y="9393"/>
                      </a:cubicBezTo>
                      <a:cubicBezTo>
                        <a:pt x="10753" y="8481"/>
                        <a:pt x="11873" y="7425"/>
                        <a:pt x="12081" y="6033"/>
                      </a:cubicBezTo>
                      <a:cubicBezTo>
                        <a:pt x="12273" y="4849"/>
                        <a:pt x="11761" y="3665"/>
                        <a:pt x="10993" y="2752"/>
                      </a:cubicBezTo>
                      <a:cubicBezTo>
                        <a:pt x="10225" y="1840"/>
                        <a:pt x="9233" y="1184"/>
                        <a:pt x="8241" y="528"/>
                      </a:cubicBezTo>
                      <a:cubicBezTo>
                        <a:pt x="7841" y="272"/>
                        <a:pt x="7393" y="0"/>
                        <a:pt x="6913" y="32"/>
                      </a:cubicBezTo>
                      <a:cubicBezTo>
                        <a:pt x="6257" y="64"/>
                        <a:pt x="5793" y="656"/>
                        <a:pt x="5345" y="1136"/>
                      </a:cubicBezTo>
                      <a:cubicBezTo>
                        <a:pt x="4209" y="2352"/>
                        <a:pt x="2561" y="2544"/>
                        <a:pt x="1424" y="3553"/>
                      </a:cubicBezTo>
                      <a:cubicBezTo>
                        <a:pt x="448" y="4449"/>
                        <a:pt x="0" y="6673"/>
                        <a:pt x="624" y="7825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518" name="Google Shape;3518;p9"/>
                <p:cNvGrpSpPr/>
                <p:nvPr/>
              </p:nvGrpSpPr>
              <p:grpSpPr>
                <a:xfrm>
                  <a:off x="7920143" y="760581"/>
                  <a:ext cx="198469" cy="169885"/>
                  <a:chOff x="7920143" y="760581"/>
                  <a:chExt cx="198469" cy="169885"/>
                </a:xfrm>
              </p:grpSpPr>
              <p:sp>
                <p:nvSpPr>
                  <p:cNvPr id="3519" name="Google Shape;3519;p9"/>
                  <p:cNvSpPr/>
                  <p:nvPr/>
                </p:nvSpPr>
                <p:spPr>
                  <a:xfrm>
                    <a:off x="7920143" y="760581"/>
                    <a:ext cx="198469" cy="169885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0" name="Google Shape;3520;p9"/>
                  <p:cNvSpPr/>
                  <p:nvPr/>
                </p:nvSpPr>
                <p:spPr>
                  <a:xfrm>
                    <a:off x="7954080" y="786290"/>
                    <a:ext cx="97877" cy="118456"/>
                  </a:xfrm>
                  <a:custGeom>
                    <a:rect b="b" l="l" r="r" t="t"/>
                    <a:pathLst>
                      <a:path extrusionOk="0" h="6897" w="5698">
                        <a:moveTo>
                          <a:pt x="337" y="3040"/>
                        </a:moveTo>
                        <a:cubicBezTo>
                          <a:pt x="513" y="3264"/>
                          <a:pt x="721" y="3472"/>
                          <a:pt x="961" y="3649"/>
                        </a:cubicBezTo>
                        <a:cubicBezTo>
                          <a:pt x="1505" y="4161"/>
                          <a:pt x="1713" y="4913"/>
                          <a:pt x="2049" y="5585"/>
                        </a:cubicBezTo>
                        <a:cubicBezTo>
                          <a:pt x="2385" y="6257"/>
                          <a:pt x="2993" y="6897"/>
                          <a:pt x="3745" y="6833"/>
                        </a:cubicBezTo>
                        <a:cubicBezTo>
                          <a:pt x="4193" y="6753"/>
                          <a:pt x="4593" y="6481"/>
                          <a:pt x="4833" y="6065"/>
                        </a:cubicBezTo>
                        <a:cubicBezTo>
                          <a:pt x="5041" y="5665"/>
                          <a:pt x="5201" y="5233"/>
                          <a:pt x="5297" y="4785"/>
                        </a:cubicBezTo>
                        <a:cubicBezTo>
                          <a:pt x="5521" y="3937"/>
                          <a:pt x="5697" y="2928"/>
                          <a:pt x="5121" y="2272"/>
                        </a:cubicBezTo>
                        <a:cubicBezTo>
                          <a:pt x="4897" y="2032"/>
                          <a:pt x="4593" y="1872"/>
                          <a:pt x="4417" y="1584"/>
                        </a:cubicBezTo>
                        <a:cubicBezTo>
                          <a:pt x="4241" y="1280"/>
                          <a:pt x="4289" y="864"/>
                          <a:pt x="4097" y="544"/>
                        </a:cubicBezTo>
                        <a:cubicBezTo>
                          <a:pt x="3873" y="128"/>
                          <a:pt x="3329" y="0"/>
                          <a:pt x="2865" y="0"/>
                        </a:cubicBezTo>
                        <a:cubicBezTo>
                          <a:pt x="2129" y="0"/>
                          <a:pt x="993" y="256"/>
                          <a:pt x="561" y="912"/>
                        </a:cubicBezTo>
                        <a:cubicBezTo>
                          <a:pt x="225" y="1408"/>
                          <a:pt x="1" y="2544"/>
                          <a:pt x="337" y="304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521" name="Google Shape;3521;p9"/>
                <p:cNvSpPr/>
                <p:nvPr/>
              </p:nvSpPr>
              <p:spPr>
                <a:xfrm>
                  <a:off x="8318661" y="810602"/>
                  <a:ext cx="195755" cy="236946"/>
                </a:xfrm>
                <a:custGeom>
                  <a:rect b="b" l="l" r="r" t="t"/>
                  <a:pathLst>
                    <a:path extrusionOk="0" h="6897" w="5698">
                      <a:moveTo>
                        <a:pt x="337" y="3040"/>
                      </a:moveTo>
                      <a:cubicBezTo>
                        <a:pt x="513" y="3264"/>
                        <a:pt x="721" y="3472"/>
                        <a:pt x="961" y="3649"/>
                      </a:cubicBezTo>
                      <a:cubicBezTo>
                        <a:pt x="1505" y="4161"/>
                        <a:pt x="1713" y="4913"/>
                        <a:pt x="2049" y="5585"/>
                      </a:cubicBezTo>
                      <a:cubicBezTo>
                        <a:pt x="2385" y="6257"/>
                        <a:pt x="2993" y="6897"/>
                        <a:pt x="3745" y="6833"/>
                      </a:cubicBezTo>
                      <a:cubicBezTo>
                        <a:pt x="4193" y="6753"/>
                        <a:pt x="4593" y="6481"/>
                        <a:pt x="4833" y="6065"/>
                      </a:cubicBezTo>
                      <a:cubicBezTo>
                        <a:pt x="5041" y="5665"/>
                        <a:pt x="5201" y="5233"/>
                        <a:pt x="5297" y="4785"/>
                      </a:cubicBezTo>
                      <a:cubicBezTo>
                        <a:pt x="5521" y="3937"/>
                        <a:pt x="5697" y="2928"/>
                        <a:pt x="5121" y="2272"/>
                      </a:cubicBezTo>
                      <a:cubicBezTo>
                        <a:pt x="4897" y="2032"/>
                        <a:pt x="4593" y="1872"/>
                        <a:pt x="4417" y="1584"/>
                      </a:cubicBezTo>
                      <a:cubicBezTo>
                        <a:pt x="4241" y="1280"/>
                        <a:pt x="4289" y="864"/>
                        <a:pt x="4097" y="544"/>
                      </a:cubicBezTo>
                      <a:cubicBezTo>
                        <a:pt x="3873" y="128"/>
                        <a:pt x="3329" y="0"/>
                        <a:pt x="2865" y="0"/>
                      </a:cubicBezTo>
                      <a:cubicBezTo>
                        <a:pt x="2129" y="0"/>
                        <a:pt x="993" y="256"/>
                        <a:pt x="561" y="912"/>
                      </a:cubicBezTo>
                      <a:cubicBezTo>
                        <a:pt x="225" y="1408"/>
                        <a:pt x="1" y="2544"/>
                        <a:pt x="337" y="304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522" name="Google Shape;3522;p9"/>
                <p:cNvGrpSpPr/>
                <p:nvPr/>
              </p:nvGrpSpPr>
              <p:grpSpPr>
                <a:xfrm>
                  <a:off x="8207076" y="945274"/>
                  <a:ext cx="97879" cy="79738"/>
                  <a:chOff x="8207076" y="945274"/>
                  <a:chExt cx="97879" cy="79738"/>
                </a:xfrm>
              </p:grpSpPr>
              <p:sp>
                <p:nvSpPr>
                  <p:cNvPr id="3523" name="Google Shape;3523;p9"/>
                  <p:cNvSpPr/>
                  <p:nvPr/>
                </p:nvSpPr>
                <p:spPr>
                  <a:xfrm>
                    <a:off x="8207076" y="945274"/>
                    <a:ext cx="97877" cy="79738"/>
                  </a:xfrm>
                  <a:custGeom>
                    <a:rect b="b" l="l" r="r" t="t"/>
                    <a:pathLst>
                      <a:path extrusionOk="0" h="2321" w="2849">
                        <a:moveTo>
                          <a:pt x="561" y="1521"/>
                        </a:moveTo>
                        <a:cubicBezTo>
                          <a:pt x="833" y="1969"/>
                          <a:pt x="1345" y="2177"/>
                          <a:pt x="1841" y="2273"/>
                        </a:cubicBezTo>
                        <a:cubicBezTo>
                          <a:pt x="2033" y="2321"/>
                          <a:pt x="2225" y="2321"/>
                          <a:pt x="2401" y="2241"/>
                        </a:cubicBezTo>
                        <a:cubicBezTo>
                          <a:pt x="2545" y="2129"/>
                          <a:pt x="2641" y="2001"/>
                          <a:pt x="2689" y="1841"/>
                        </a:cubicBezTo>
                        <a:cubicBezTo>
                          <a:pt x="2769" y="1585"/>
                          <a:pt x="2817" y="1329"/>
                          <a:pt x="2833" y="1073"/>
                        </a:cubicBezTo>
                        <a:cubicBezTo>
                          <a:pt x="2849" y="865"/>
                          <a:pt x="2801" y="641"/>
                          <a:pt x="2689" y="449"/>
                        </a:cubicBezTo>
                        <a:cubicBezTo>
                          <a:pt x="2497" y="177"/>
                          <a:pt x="2177" y="17"/>
                          <a:pt x="1841" y="17"/>
                        </a:cubicBezTo>
                        <a:cubicBezTo>
                          <a:pt x="1041" y="1"/>
                          <a:pt x="1" y="609"/>
                          <a:pt x="561" y="152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4" name="Google Shape;3524;p9"/>
                  <p:cNvSpPr/>
                  <p:nvPr/>
                </p:nvSpPr>
                <p:spPr>
                  <a:xfrm rot="2700000">
                    <a:off x="8245618" y="956203"/>
                    <a:ext cx="45547" cy="57869"/>
                  </a:xfrm>
                  <a:custGeom>
                    <a:rect b="b" l="l" r="r" t="t"/>
                    <a:pathLst>
                      <a:path extrusionOk="0" h="4945" w="5777">
                        <a:moveTo>
                          <a:pt x="512" y="2352"/>
                        </a:moveTo>
                        <a:cubicBezTo>
                          <a:pt x="976" y="3104"/>
                          <a:pt x="1536" y="3792"/>
                          <a:pt x="2160" y="4400"/>
                        </a:cubicBezTo>
                        <a:cubicBezTo>
                          <a:pt x="2320" y="4576"/>
                          <a:pt x="2512" y="4704"/>
                          <a:pt x="2736" y="4800"/>
                        </a:cubicBezTo>
                        <a:cubicBezTo>
                          <a:pt x="3152" y="4944"/>
                          <a:pt x="3616" y="4752"/>
                          <a:pt x="4032" y="4560"/>
                        </a:cubicBezTo>
                        <a:lnTo>
                          <a:pt x="5008" y="4096"/>
                        </a:lnTo>
                        <a:cubicBezTo>
                          <a:pt x="5185" y="4016"/>
                          <a:pt x="5345" y="3920"/>
                          <a:pt x="5473" y="3792"/>
                        </a:cubicBezTo>
                        <a:cubicBezTo>
                          <a:pt x="5729" y="3536"/>
                          <a:pt x="5761" y="3136"/>
                          <a:pt x="5761" y="2784"/>
                        </a:cubicBezTo>
                        <a:cubicBezTo>
                          <a:pt x="5777" y="2288"/>
                          <a:pt x="5777" y="1728"/>
                          <a:pt x="5457" y="1360"/>
                        </a:cubicBezTo>
                        <a:cubicBezTo>
                          <a:pt x="5249" y="1136"/>
                          <a:pt x="4992" y="976"/>
                          <a:pt x="4704" y="880"/>
                        </a:cubicBezTo>
                        <a:cubicBezTo>
                          <a:pt x="3680" y="416"/>
                          <a:pt x="2528" y="0"/>
                          <a:pt x="1408" y="432"/>
                        </a:cubicBezTo>
                        <a:cubicBezTo>
                          <a:pt x="592" y="752"/>
                          <a:pt x="0" y="1520"/>
                          <a:pt x="512" y="235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3525" name="Google Shape;3525;p9"/>
          <p:cNvSpPr txBox="1"/>
          <p:nvPr>
            <p:ph type="title"/>
          </p:nvPr>
        </p:nvSpPr>
        <p:spPr>
          <a:xfrm>
            <a:off x="5438050" y="2961536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31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26" name="Google Shape;3526;p9"/>
          <p:cNvSpPr txBox="1"/>
          <p:nvPr>
            <p:ph idx="1" type="subTitle"/>
          </p:nvPr>
        </p:nvSpPr>
        <p:spPr>
          <a:xfrm>
            <a:off x="5438050" y="3514842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27" name="Google Shape;3527;p9"/>
          <p:cNvSpPr txBox="1"/>
          <p:nvPr>
            <p:ph hasCustomPrompt="1" idx="2" type="title"/>
          </p:nvPr>
        </p:nvSpPr>
        <p:spPr>
          <a:xfrm>
            <a:off x="543805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528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9" name="Google Shape;3529;p10"/>
          <p:cNvSpPr txBox="1"/>
          <p:nvPr>
            <p:ph type="title"/>
          </p:nvPr>
        </p:nvSpPr>
        <p:spPr>
          <a:xfrm>
            <a:off x="713225" y="1454248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3530" name="Google Shape;3530;p10"/>
          <p:cNvGrpSpPr/>
          <p:nvPr/>
        </p:nvGrpSpPr>
        <p:grpSpPr>
          <a:xfrm>
            <a:off x="176625" y="110350"/>
            <a:ext cx="8790774" cy="4922811"/>
            <a:chOff x="131600" y="118425"/>
            <a:chExt cx="8790774" cy="4922811"/>
          </a:xfrm>
        </p:grpSpPr>
        <p:sp>
          <p:nvSpPr>
            <p:cNvPr id="3531" name="Google Shape;3531;p10"/>
            <p:cNvSpPr/>
            <p:nvPr/>
          </p:nvSpPr>
          <p:spPr>
            <a:xfrm rot="5400000">
              <a:off x="856680" y="10329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32" name="Google Shape;3532;p10"/>
            <p:cNvGrpSpPr/>
            <p:nvPr/>
          </p:nvGrpSpPr>
          <p:grpSpPr>
            <a:xfrm>
              <a:off x="131600" y="1884558"/>
              <a:ext cx="2122449" cy="3112715"/>
              <a:chOff x="131600" y="1884558"/>
              <a:chExt cx="2122449" cy="3112715"/>
            </a:xfrm>
          </p:grpSpPr>
          <p:sp>
            <p:nvSpPr>
              <p:cNvPr id="3533" name="Google Shape;3533;p10"/>
              <p:cNvSpPr/>
              <p:nvPr/>
            </p:nvSpPr>
            <p:spPr>
              <a:xfrm flipH="1" rot="5400000">
                <a:off x="1356823" y="353957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10"/>
              <p:cNvSpPr/>
              <p:nvPr/>
            </p:nvSpPr>
            <p:spPr>
              <a:xfrm flipH="1" rot="5400000">
                <a:off x="368247" y="3804694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10"/>
              <p:cNvSpPr/>
              <p:nvPr/>
            </p:nvSpPr>
            <p:spPr>
              <a:xfrm flipH="1" rot="5400000">
                <a:off x="1212834" y="4945234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10"/>
              <p:cNvSpPr/>
              <p:nvPr/>
            </p:nvSpPr>
            <p:spPr>
              <a:xfrm flipH="1" rot="5400000">
                <a:off x="1889810" y="3456082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10"/>
              <p:cNvSpPr/>
              <p:nvPr/>
            </p:nvSpPr>
            <p:spPr>
              <a:xfrm flipH="1" rot="5400000">
                <a:off x="871337" y="4472741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10"/>
              <p:cNvSpPr/>
              <p:nvPr/>
            </p:nvSpPr>
            <p:spPr>
              <a:xfrm flipH="1" rot="5400000">
                <a:off x="1458022" y="2595443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10"/>
              <p:cNvSpPr/>
              <p:nvPr/>
            </p:nvSpPr>
            <p:spPr>
              <a:xfrm flipH="1" rot="5400000">
                <a:off x="373906" y="24622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10"/>
              <p:cNvSpPr/>
              <p:nvPr/>
            </p:nvSpPr>
            <p:spPr>
              <a:xfrm flipH="1" rot="5400000">
                <a:off x="573665" y="420799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10"/>
              <p:cNvSpPr/>
              <p:nvPr/>
            </p:nvSpPr>
            <p:spPr>
              <a:xfrm flipH="1" rot="5400000">
                <a:off x="368214" y="3290320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10"/>
              <p:cNvSpPr/>
              <p:nvPr/>
            </p:nvSpPr>
            <p:spPr>
              <a:xfrm flipH="1" rot="5400000">
                <a:off x="149520" y="294366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10"/>
              <p:cNvSpPr/>
              <p:nvPr/>
            </p:nvSpPr>
            <p:spPr>
              <a:xfrm flipH="1" rot="5400000">
                <a:off x="1558343" y="306837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10"/>
              <p:cNvSpPr/>
              <p:nvPr/>
            </p:nvSpPr>
            <p:spPr>
              <a:xfrm flipH="1" rot="5400000">
                <a:off x="130236" y="3708247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10"/>
              <p:cNvSpPr/>
              <p:nvPr/>
            </p:nvSpPr>
            <p:spPr>
              <a:xfrm flipH="1" rot="5400000">
                <a:off x="400364" y="4926212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10"/>
              <p:cNvSpPr/>
              <p:nvPr/>
            </p:nvSpPr>
            <p:spPr>
              <a:xfrm flipH="1" rot="5400000">
                <a:off x="799823" y="3303605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10"/>
              <p:cNvSpPr/>
              <p:nvPr/>
            </p:nvSpPr>
            <p:spPr>
              <a:xfrm flipH="1" rot="5400000">
                <a:off x="1234010" y="4104986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10"/>
              <p:cNvSpPr/>
              <p:nvPr/>
            </p:nvSpPr>
            <p:spPr>
              <a:xfrm flipH="1" rot="5400000">
                <a:off x="379148" y="2080743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10"/>
              <p:cNvSpPr/>
              <p:nvPr/>
            </p:nvSpPr>
            <p:spPr>
              <a:xfrm flipH="1" rot="5400000">
                <a:off x="891672" y="3760348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10"/>
              <p:cNvSpPr/>
              <p:nvPr/>
            </p:nvSpPr>
            <p:spPr>
              <a:xfrm rot="5400000">
                <a:off x="927170" y="1943554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10"/>
              <p:cNvSpPr/>
              <p:nvPr/>
            </p:nvSpPr>
            <p:spPr>
              <a:xfrm rot="5400000">
                <a:off x="1099652" y="232334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10"/>
              <p:cNvSpPr/>
              <p:nvPr/>
            </p:nvSpPr>
            <p:spPr>
              <a:xfrm rot="5400000">
                <a:off x="952606" y="295021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10"/>
              <p:cNvSpPr/>
              <p:nvPr/>
            </p:nvSpPr>
            <p:spPr>
              <a:xfrm rot="5400000">
                <a:off x="729827" y="227943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10"/>
              <p:cNvSpPr/>
              <p:nvPr/>
            </p:nvSpPr>
            <p:spPr>
              <a:xfrm rot="5400000">
                <a:off x="1976994" y="3097293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10"/>
              <p:cNvSpPr/>
              <p:nvPr/>
            </p:nvSpPr>
            <p:spPr>
              <a:xfrm rot="5400000">
                <a:off x="1439631" y="1886769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10"/>
              <p:cNvSpPr/>
              <p:nvPr/>
            </p:nvSpPr>
            <p:spPr>
              <a:xfrm rot="5400000">
                <a:off x="2225601" y="353958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10"/>
              <p:cNvSpPr/>
              <p:nvPr/>
            </p:nvSpPr>
            <p:spPr>
              <a:xfrm rot="5400000">
                <a:off x="771336" y="2669355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58" name="Google Shape;3558;p10"/>
            <p:cNvGrpSpPr/>
            <p:nvPr/>
          </p:nvGrpSpPr>
          <p:grpSpPr>
            <a:xfrm flipH="1">
              <a:off x="2342550" y="2567965"/>
              <a:ext cx="3964145" cy="1455821"/>
              <a:chOff x="3233388" y="140740"/>
              <a:chExt cx="3964145" cy="1455821"/>
            </a:xfrm>
          </p:grpSpPr>
          <p:sp>
            <p:nvSpPr>
              <p:cNvPr id="3559" name="Google Shape;3559;p1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1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1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1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1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1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1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1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1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10"/>
              <p:cNvSpPr/>
              <p:nvPr/>
            </p:nvSpPr>
            <p:spPr>
              <a:xfrm flipH="1" rot="10800000">
                <a:off x="5542101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1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1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1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1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1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1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1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85" name="Google Shape;3585;p10"/>
            <p:cNvSpPr/>
            <p:nvPr/>
          </p:nvSpPr>
          <p:spPr>
            <a:xfrm rot="10800000">
              <a:off x="5467181" y="2274087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0"/>
            <p:cNvSpPr/>
            <p:nvPr/>
          </p:nvSpPr>
          <p:spPr>
            <a:xfrm rot="10800000">
              <a:off x="1791338" y="2418078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0"/>
            <p:cNvSpPr/>
            <p:nvPr/>
          </p:nvSpPr>
          <p:spPr>
            <a:xfrm rot="10800000">
              <a:off x="4994538" y="1932740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0"/>
            <p:cNvSpPr/>
            <p:nvPr/>
          </p:nvSpPr>
          <p:spPr>
            <a:xfrm rot="10800000">
              <a:off x="2710372" y="255468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0"/>
            <p:cNvSpPr/>
            <p:nvPr/>
          </p:nvSpPr>
          <p:spPr>
            <a:xfrm rot="10800000">
              <a:off x="2984293" y="1435017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0"/>
            <p:cNvSpPr/>
            <p:nvPr/>
          </p:nvSpPr>
          <p:spPr>
            <a:xfrm rot="10800000">
              <a:off x="4625351" y="1874393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0"/>
            <p:cNvSpPr/>
            <p:nvPr/>
          </p:nvSpPr>
          <p:spPr>
            <a:xfrm rot="10800000">
              <a:off x="3812259" y="1429475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0"/>
            <p:cNvSpPr/>
            <p:nvPr/>
          </p:nvSpPr>
          <p:spPr>
            <a:xfrm rot="10800000">
              <a:off x="3473571" y="24251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0"/>
            <p:cNvSpPr/>
            <p:nvPr/>
          </p:nvSpPr>
          <p:spPr>
            <a:xfrm rot="10800000">
              <a:off x="3823198" y="1863430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10"/>
            <p:cNvSpPr/>
            <p:nvPr/>
          </p:nvSpPr>
          <p:spPr>
            <a:xfrm rot="10800000">
              <a:off x="4626925" y="2295271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10"/>
            <p:cNvSpPr/>
            <p:nvPr/>
          </p:nvSpPr>
          <p:spPr>
            <a:xfrm rot="10800000">
              <a:off x="2405511" y="1257842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10"/>
            <p:cNvSpPr/>
            <p:nvPr/>
          </p:nvSpPr>
          <p:spPr>
            <a:xfrm rot="10800000">
              <a:off x="4282295" y="1952925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10"/>
            <p:cNvSpPr/>
            <p:nvPr/>
          </p:nvSpPr>
          <p:spPr>
            <a:xfrm flipH="1" rot="10800000">
              <a:off x="2379646" y="1608191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0"/>
            <p:cNvSpPr/>
            <p:nvPr/>
          </p:nvSpPr>
          <p:spPr>
            <a:xfrm flipH="1" rot="10800000">
              <a:off x="2845296" y="2160906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0"/>
            <p:cNvSpPr/>
            <p:nvPr/>
          </p:nvSpPr>
          <p:spPr>
            <a:xfrm flipH="1" rot="10800000">
              <a:off x="1555075" y="19177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10"/>
            <p:cNvSpPr/>
            <p:nvPr/>
          </p:nvSpPr>
          <p:spPr>
            <a:xfrm flipH="1" rot="10800000">
              <a:off x="3472169" y="201385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10"/>
            <p:cNvSpPr/>
            <p:nvPr/>
          </p:nvSpPr>
          <p:spPr>
            <a:xfrm flipH="1" rot="10800000">
              <a:off x="2801524" y="179093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10"/>
            <p:cNvSpPr/>
            <p:nvPr/>
          </p:nvSpPr>
          <p:spPr>
            <a:xfrm flipH="1" rot="10800000">
              <a:off x="2007089" y="1854122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10"/>
            <p:cNvSpPr/>
            <p:nvPr/>
          </p:nvSpPr>
          <p:spPr>
            <a:xfrm flipH="1" rot="10800000">
              <a:off x="2379655" y="22472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0"/>
            <p:cNvSpPr/>
            <p:nvPr/>
          </p:nvSpPr>
          <p:spPr>
            <a:xfrm flipH="1" rot="10800000">
              <a:off x="3188821" y="1835070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0"/>
            <p:cNvSpPr/>
            <p:nvPr/>
          </p:nvSpPr>
          <p:spPr>
            <a:xfrm rot="-5400000">
              <a:off x="6437893" y="3297974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10"/>
            <p:cNvSpPr/>
            <p:nvPr/>
          </p:nvSpPr>
          <p:spPr>
            <a:xfrm rot="-5400000">
              <a:off x="7426754" y="3563094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10"/>
            <p:cNvSpPr/>
            <p:nvPr/>
          </p:nvSpPr>
          <p:spPr>
            <a:xfrm rot="-5400000">
              <a:off x="6614851" y="470363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0"/>
            <p:cNvSpPr/>
            <p:nvPr/>
          </p:nvSpPr>
          <p:spPr>
            <a:xfrm rot="-5400000">
              <a:off x="8881564" y="4140694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0"/>
            <p:cNvSpPr/>
            <p:nvPr/>
          </p:nvSpPr>
          <p:spPr>
            <a:xfrm rot="-5400000">
              <a:off x="7511314" y="4294041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0"/>
            <p:cNvSpPr/>
            <p:nvPr/>
          </p:nvSpPr>
          <p:spPr>
            <a:xfrm rot="-5400000">
              <a:off x="5855679" y="1873118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0"/>
            <p:cNvSpPr/>
            <p:nvPr/>
          </p:nvSpPr>
          <p:spPr>
            <a:xfrm rot="-5400000">
              <a:off x="6656524" y="28572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0"/>
            <p:cNvSpPr/>
            <p:nvPr/>
          </p:nvSpPr>
          <p:spPr>
            <a:xfrm rot="-5400000">
              <a:off x="7274485" y="3966392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0"/>
            <p:cNvSpPr/>
            <p:nvPr/>
          </p:nvSpPr>
          <p:spPr>
            <a:xfrm rot="-5400000">
              <a:off x="8443762" y="3936907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0"/>
            <p:cNvSpPr/>
            <p:nvPr/>
          </p:nvSpPr>
          <p:spPr>
            <a:xfrm rot="-5400000">
              <a:off x="8670718" y="359025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10"/>
            <p:cNvSpPr/>
            <p:nvPr/>
          </p:nvSpPr>
          <p:spPr>
            <a:xfrm rot="-5400000">
              <a:off x="6164267" y="228667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10"/>
            <p:cNvSpPr/>
            <p:nvPr/>
          </p:nvSpPr>
          <p:spPr>
            <a:xfrm rot="-5400000">
              <a:off x="8716418" y="435483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10"/>
            <p:cNvSpPr/>
            <p:nvPr/>
          </p:nvSpPr>
          <p:spPr>
            <a:xfrm rot="-5400000">
              <a:off x="7458880" y="468461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10"/>
            <p:cNvSpPr/>
            <p:nvPr/>
          </p:nvSpPr>
          <p:spPr>
            <a:xfrm rot="-5400000">
              <a:off x="7046617" y="3062005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0"/>
            <p:cNvSpPr/>
            <p:nvPr/>
          </p:nvSpPr>
          <p:spPr>
            <a:xfrm rot="-5400000">
              <a:off x="7078796" y="427188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0"/>
            <p:cNvSpPr/>
            <p:nvPr/>
          </p:nvSpPr>
          <p:spPr>
            <a:xfrm rot="-5400000">
              <a:off x="6943689" y="351874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0"/>
            <p:cNvSpPr/>
            <p:nvPr/>
          </p:nvSpPr>
          <p:spPr>
            <a:xfrm flipH="1" rot="-5400000">
              <a:off x="6867546" y="170195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0"/>
            <p:cNvSpPr/>
            <p:nvPr/>
          </p:nvSpPr>
          <p:spPr>
            <a:xfrm flipH="1" rot="-5400000">
              <a:off x="6728032" y="2081749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0"/>
            <p:cNvSpPr/>
            <p:nvPr/>
          </p:nvSpPr>
          <p:spPr>
            <a:xfrm flipH="1" rot="-5400000">
              <a:off x="6580720" y="2418065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10"/>
            <p:cNvSpPr/>
            <p:nvPr/>
          </p:nvSpPr>
          <p:spPr>
            <a:xfrm flipH="1" rot="-5400000">
              <a:off x="7106104" y="203783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10"/>
            <p:cNvSpPr/>
            <p:nvPr/>
          </p:nvSpPr>
          <p:spPr>
            <a:xfrm flipH="1" rot="-5400000">
              <a:off x="5855819" y="285569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0"/>
            <p:cNvSpPr/>
            <p:nvPr/>
          </p:nvSpPr>
          <p:spPr>
            <a:xfrm flipH="1" rot="-5400000">
              <a:off x="8557992" y="4224196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0"/>
            <p:cNvSpPr/>
            <p:nvPr/>
          </p:nvSpPr>
          <p:spPr>
            <a:xfrm flipH="1" rot="-5400000">
              <a:off x="7075119" y="2427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10"/>
            <p:cNvSpPr/>
            <p:nvPr/>
          </p:nvSpPr>
          <p:spPr>
            <a:xfrm flipH="1" rot="-5400000">
              <a:off x="6923371" y="255804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10"/>
            <p:cNvSpPr/>
            <p:nvPr/>
          </p:nvSpPr>
          <p:spPr>
            <a:xfrm flipH="1" rot="-5400000">
              <a:off x="7452482" y="411755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10"/>
            <p:cNvSpPr/>
            <p:nvPr/>
          </p:nvSpPr>
          <p:spPr>
            <a:xfrm rot="-5400000">
              <a:off x="8807099" y="641429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10"/>
            <p:cNvSpPr/>
            <p:nvPr/>
          </p:nvSpPr>
          <p:spPr>
            <a:xfrm>
              <a:off x="2963692" y="4896893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10"/>
            <p:cNvSpPr/>
            <p:nvPr/>
          </p:nvSpPr>
          <p:spPr>
            <a:xfrm>
              <a:off x="471112" y="4574671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0"/>
            <p:cNvSpPr/>
            <p:nvPr/>
          </p:nvSpPr>
          <p:spPr>
            <a:xfrm>
              <a:off x="2753463" y="4668875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0"/>
            <p:cNvSpPr/>
            <p:nvPr/>
          </p:nvSpPr>
          <p:spPr>
            <a:xfrm>
              <a:off x="6655795" y="4840317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0"/>
            <p:cNvSpPr/>
            <p:nvPr/>
          </p:nvSpPr>
          <p:spPr>
            <a:xfrm>
              <a:off x="4825185" y="4561639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0"/>
            <p:cNvSpPr/>
            <p:nvPr/>
          </p:nvSpPr>
          <p:spPr>
            <a:xfrm>
              <a:off x="4222013" y="4852496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10"/>
            <p:cNvSpPr/>
            <p:nvPr/>
          </p:nvSpPr>
          <p:spPr>
            <a:xfrm>
              <a:off x="2394971" y="4710131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10"/>
            <p:cNvSpPr/>
            <p:nvPr/>
          </p:nvSpPr>
          <p:spPr>
            <a:xfrm>
              <a:off x="261895" y="4144797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10"/>
            <p:cNvSpPr/>
            <p:nvPr/>
          </p:nvSpPr>
          <p:spPr>
            <a:xfrm>
              <a:off x="1147839" y="4589456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0"/>
            <p:cNvSpPr/>
            <p:nvPr/>
          </p:nvSpPr>
          <p:spPr>
            <a:xfrm>
              <a:off x="1651262" y="4079205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0"/>
            <p:cNvSpPr/>
            <p:nvPr/>
          </p:nvSpPr>
          <p:spPr>
            <a:xfrm>
              <a:off x="5460560" y="4603603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0"/>
            <p:cNvSpPr/>
            <p:nvPr/>
          </p:nvSpPr>
          <p:spPr>
            <a:xfrm>
              <a:off x="1698183" y="481064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0"/>
            <p:cNvSpPr/>
            <p:nvPr/>
          </p:nvSpPr>
          <p:spPr>
            <a:xfrm>
              <a:off x="201799" y="4466009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0"/>
            <p:cNvSpPr/>
            <p:nvPr/>
          </p:nvSpPr>
          <p:spPr>
            <a:xfrm>
              <a:off x="3465751" y="481683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0"/>
            <p:cNvSpPr/>
            <p:nvPr/>
          </p:nvSpPr>
          <p:spPr>
            <a:xfrm>
              <a:off x="2625602" y="5006428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0"/>
            <p:cNvSpPr/>
            <p:nvPr/>
          </p:nvSpPr>
          <p:spPr>
            <a:xfrm>
              <a:off x="2785939" y="4360921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0"/>
            <p:cNvSpPr/>
            <p:nvPr/>
          </p:nvSpPr>
          <p:spPr>
            <a:xfrm>
              <a:off x="189850" y="4847376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0"/>
            <p:cNvSpPr/>
            <p:nvPr/>
          </p:nvSpPr>
          <p:spPr>
            <a:xfrm flipH="1">
              <a:off x="2255392" y="3721275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0"/>
            <p:cNvSpPr/>
            <p:nvPr/>
          </p:nvSpPr>
          <p:spPr>
            <a:xfrm flipH="1">
              <a:off x="1929748" y="3759794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0"/>
            <p:cNvSpPr/>
            <p:nvPr/>
          </p:nvSpPr>
          <p:spPr>
            <a:xfrm flipH="1">
              <a:off x="3183433" y="4265621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0"/>
            <p:cNvSpPr/>
            <p:nvPr/>
          </p:nvSpPr>
          <p:spPr>
            <a:xfrm flipH="1">
              <a:off x="1435716" y="4350612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10"/>
            <p:cNvSpPr/>
            <p:nvPr/>
          </p:nvSpPr>
          <p:spPr>
            <a:xfrm flipH="1">
              <a:off x="1933866" y="4594998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10"/>
            <p:cNvSpPr/>
            <p:nvPr/>
          </p:nvSpPr>
          <p:spPr>
            <a:xfrm flipH="1">
              <a:off x="5826957" y="4975631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10"/>
            <p:cNvSpPr/>
            <p:nvPr/>
          </p:nvSpPr>
          <p:spPr>
            <a:xfrm flipH="1">
              <a:off x="5920051" y="4707077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10"/>
            <p:cNvSpPr/>
            <p:nvPr/>
          </p:nvSpPr>
          <p:spPr>
            <a:xfrm flipH="1">
              <a:off x="2402654" y="408859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10"/>
            <p:cNvSpPr/>
            <p:nvPr/>
          </p:nvSpPr>
          <p:spPr>
            <a:xfrm flipH="1">
              <a:off x="2060344" y="421051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0"/>
            <p:cNvSpPr/>
            <p:nvPr/>
          </p:nvSpPr>
          <p:spPr>
            <a:xfrm flipH="1" rot="10800000">
              <a:off x="4535130" y="4810639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10"/>
            <p:cNvSpPr/>
            <p:nvPr/>
          </p:nvSpPr>
          <p:spPr>
            <a:xfrm flipH="1" rot="10800000">
              <a:off x="7364662" y="4897030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0"/>
            <p:cNvSpPr/>
            <p:nvPr/>
          </p:nvSpPr>
          <p:spPr>
            <a:xfrm flipH="1" rot="10800000">
              <a:off x="3162438" y="4666650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0"/>
            <p:cNvSpPr/>
            <p:nvPr/>
          </p:nvSpPr>
          <p:spPr>
            <a:xfrm flipH="1" rot="10800000">
              <a:off x="7867920" y="4559015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0"/>
            <p:cNvSpPr/>
            <p:nvPr/>
          </p:nvSpPr>
          <p:spPr>
            <a:xfrm flipH="1" rot="10800000">
              <a:off x="3602098" y="4325302"/>
              <a:ext cx="85022" cy="84723"/>
            </a:xfrm>
            <a:custGeom>
              <a:rect b="b" l="l" r="r" t="t"/>
              <a:pathLst>
                <a:path extrusionOk="0" h="5651" w="5671">
                  <a:moveTo>
                    <a:pt x="2826" y="0"/>
                  </a:moveTo>
                  <a:lnTo>
                    <a:pt x="2485" y="2484"/>
                  </a:lnTo>
                  <a:lnTo>
                    <a:pt x="1" y="2825"/>
                  </a:lnTo>
                  <a:lnTo>
                    <a:pt x="2485" y="3186"/>
                  </a:lnTo>
                  <a:lnTo>
                    <a:pt x="2826" y="5651"/>
                  </a:lnTo>
                  <a:lnTo>
                    <a:pt x="3186" y="3186"/>
                  </a:lnTo>
                  <a:lnTo>
                    <a:pt x="5670" y="2825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0"/>
            <p:cNvSpPr/>
            <p:nvPr/>
          </p:nvSpPr>
          <p:spPr>
            <a:xfrm flipH="1" rot="10800000">
              <a:off x="5530138" y="4911830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0"/>
            <p:cNvSpPr/>
            <p:nvPr/>
          </p:nvSpPr>
          <p:spPr>
            <a:xfrm flipH="1" rot="10800000">
              <a:off x="8747946" y="4902554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0"/>
            <p:cNvSpPr/>
            <p:nvPr/>
          </p:nvSpPr>
          <p:spPr>
            <a:xfrm flipH="1" rot="10800000">
              <a:off x="3920145" y="4027480"/>
              <a:ext cx="31574" cy="31574"/>
            </a:xfrm>
            <a:custGeom>
              <a:rect b="b" l="l" r="r" t="t"/>
              <a:pathLst>
                <a:path extrusionOk="0" h="2106" w="2106">
                  <a:moveTo>
                    <a:pt x="1" y="1"/>
                  </a:moveTo>
                  <a:lnTo>
                    <a:pt x="797" y="1063"/>
                  </a:lnTo>
                  <a:lnTo>
                    <a:pt x="1" y="2105"/>
                  </a:lnTo>
                  <a:lnTo>
                    <a:pt x="1" y="2105"/>
                  </a:lnTo>
                  <a:lnTo>
                    <a:pt x="1063" y="1309"/>
                  </a:lnTo>
                  <a:lnTo>
                    <a:pt x="2105" y="2105"/>
                  </a:lnTo>
                  <a:lnTo>
                    <a:pt x="1328" y="1063"/>
                  </a:lnTo>
                  <a:lnTo>
                    <a:pt x="2105" y="1"/>
                  </a:lnTo>
                  <a:lnTo>
                    <a:pt x="2105" y="1"/>
                  </a:lnTo>
                  <a:lnTo>
                    <a:pt x="1063" y="7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10"/>
            <p:cNvSpPr/>
            <p:nvPr/>
          </p:nvSpPr>
          <p:spPr>
            <a:xfrm flipH="1" rot="10800000">
              <a:off x="7908601" y="4897013"/>
              <a:ext cx="55172" cy="55157"/>
            </a:xfrm>
            <a:custGeom>
              <a:rect b="b" l="l" r="r" t="t"/>
              <a:pathLst>
                <a:path extrusionOk="0" h="3679" w="3680">
                  <a:moveTo>
                    <a:pt x="1" y="0"/>
                  </a:moveTo>
                  <a:lnTo>
                    <a:pt x="1385" y="1839"/>
                  </a:lnTo>
                  <a:lnTo>
                    <a:pt x="1" y="3679"/>
                  </a:lnTo>
                  <a:lnTo>
                    <a:pt x="1" y="3679"/>
                  </a:lnTo>
                  <a:lnTo>
                    <a:pt x="1840" y="2295"/>
                  </a:lnTo>
                  <a:lnTo>
                    <a:pt x="3679" y="3679"/>
                  </a:lnTo>
                  <a:lnTo>
                    <a:pt x="2295" y="1839"/>
                  </a:lnTo>
                  <a:lnTo>
                    <a:pt x="3679" y="0"/>
                  </a:lnTo>
                  <a:lnTo>
                    <a:pt x="1840" y="13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10"/>
            <p:cNvSpPr/>
            <p:nvPr/>
          </p:nvSpPr>
          <p:spPr>
            <a:xfrm flipH="1" rot="10800000">
              <a:off x="8263362" y="4678160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10"/>
            <p:cNvSpPr/>
            <p:nvPr/>
          </p:nvSpPr>
          <p:spPr>
            <a:xfrm flipH="1" rot="10800000">
              <a:off x="5062260" y="501437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0"/>
            <p:cNvSpPr/>
            <p:nvPr/>
          </p:nvSpPr>
          <p:spPr>
            <a:xfrm flipH="1" rot="10800000">
              <a:off x="7008383" y="4595115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10"/>
            <p:cNvSpPr/>
            <p:nvPr/>
          </p:nvSpPr>
          <p:spPr>
            <a:xfrm flipH="1" rot="10800000">
              <a:off x="6522899" y="50118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10"/>
            <p:cNvSpPr/>
            <p:nvPr/>
          </p:nvSpPr>
          <p:spPr>
            <a:xfrm flipH="1" rot="10800000">
              <a:off x="4825176" y="4255993"/>
              <a:ext cx="33283" cy="28576"/>
            </a:xfrm>
            <a:custGeom>
              <a:rect b="b" l="l" r="r" t="t"/>
              <a:pathLst>
                <a:path extrusionOk="0" h="1906" w="2220">
                  <a:moveTo>
                    <a:pt x="1271" y="0"/>
                  </a:moveTo>
                  <a:cubicBezTo>
                    <a:pt x="437" y="0"/>
                    <a:pt x="1" y="1024"/>
                    <a:pt x="607" y="1631"/>
                  </a:cubicBezTo>
                  <a:cubicBezTo>
                    <a:pt x="797" y="1820"/>
                    <a:pt x="1031" y="1905"/>
                    <a:pt x="1262" y="1905"/>
                  </a:cubicBezTo>
                  <a:cubicBezTo>
                    <a:pt x="1748" y="1905"/>
                    <a:pt x="2219" y="1527"/>
                    <a:pt x="2219" y="948"/>
                  </a:cubicBezTo>
                  <a:cubicBezTo>
                    <a:pt x="2219" y="436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0"/>
            <p:cNvSpPr/>
            <p:nvPr/>
          </p:nvSpPr>
          <p:spPr>
            <a:xfrm flipH="1" rot="10800000">
              <a:off x="3801114" y="4644633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0"/>
            <p:cNvSpPr/>
            <p:nvPr/>
          </p:nvSpPr>
          <p:spPr>
            <a:xfrm flipH="1" rot="10800000">
              <a:off x="6242864" y="3650405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0"/>
            <p:cNvSpPr/>
            <p:nvPr/>
          </p:nvSpPr>
          <p:spPr>
            <a:xfrm flipH="1" rot="10800000">
              <a:off x="4355000" y="4345488"/>
              <a:ext cx="44363" cy="44363"/>
            </a:xfrm>
            <a:custGeom>
              <a:rect b="b" l="l" r="r" t="t"/>
              <a:pathLst>
                <a:path extrusionOk="0" h="2959" w="2959">
                  <a:moveTo>
                    <a:pt x="1" y="0"/>
                  </a:moveTo>
                  <a:lnTo>
                    <a:pt x="1100" y="1479"/>
                  </a:lnTo>
                  <a:lnTo>
                    <a:pt x="1" y="2958"/>
                  </a:lnTo>
                  <a:lnTo>
                    <a:pt x="1480" y="1840"/>
                  </a:lnTo>
                  <a:lnTo>
                    <a:pt x="2959" y="2958"/>
                  </a:lnTo>
                  <a:lnTo>
                    <a:pt x="2959" y="2958"/>
                  </a:lnTo>
                  <a:lnTo>
                    <a:pt x="1840" y="1479"/>
                  </a:lnTo>
                  <a:lnTo>
                    <a:pt x="2959" y="0"/>
                  </a:lnTo>
                  <a:lnTo>
                    <a:pt x="2959" y="0"/>
                  </a:lnTo>
                  <a:lnTo>
                    <a:pt x="1480" y="11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0"/>
            <p:cNvSpPr/>
            <p:nvPr/>
          </p:nvSpPr>
          <p:spPr>
            <a:xfrm rot="10800000">
              <a:off x="6131142" y="4380978"/>
              <a:ext cx="85007" cy="85022"/>
            </a:xfrm>
            <a:custGeom>
              <a:rect b="b" l="l" r="r" t="t"/>
              <a:pathLst>
                <a:path extrusionOk="0" h="5671" w="5670">
                  <a:moveTo>
                    <a:pt x="2825" y="1"/>
                  </a:moveTo>
                  <a:lnTo>
                    <a:pt x="2484" y="2485"/>
                  </a:lnTo>
                  <a:lnTo>
                    <a:pt x="0" y="2826"/>
                  </a:lnTo>
                  <a:lnTo>
                    <a:pt x="2484" y="3187"/>
                  </a:lnTo>
                  <a:lnTo>
                    <a:pt x="2825" y="5670"/>
                  </a:lnTo>
                  <a:lnTo>
                    <a:pt x="3186" y="3187"/>
                  </a:lnTo>
                  <a:lnTo>
                    <a:pt x="5670" y="2826"/>
                  </a:lnTo>
                  <a:lnTo>
                    <a:pt x="3186" y="2485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0"/>
            <p:cNvSpPr/>
            <p:nvPr/>
          </p:nvSpPr>
          <p:spPr>
            <a:xfrm rot="10800000">
              <a:off x="5824398" y="4244268"/>
              <a:ext cx="52039" cy="52039"/>
            </a:xfrm>
            <a:custGeom>
              <a:rect b="b" l="l" r="r" t="t"/>
              <a:pathLst>
                <a:path extrusionOk="0" h="3471" w="3471">
                  <a:moveTo>
                    <a:pt x="1726" y="0"/>
                  </a:moveTo>
                  <a:lnTo>
                    <a:pt x="1517" y="1517"/>
                  </a:lnTo>
                  <a:lnTo>
                    <a:pt x="0" y="1726"/>
                  </a:lnTo>
                  <a:lnTo>
                    <a:pt x="1517" y="1953"/>
                  </a:lnTo>
                  <a:lnTo>
                    <a:pt x="1726" y="3470"/>
                  </a:lnTo>
                  <a:lnTo>
                    <a:pt x="1953" y="1953"/>
                  </a:lnTo>
                  <a:lnTo>
                    <a:pt x="3470" y="1726"/>
                  </a:lnTo>
                  <a:lnTo>
                    <a:pt x="1953" y="1517"/>
                  </a:lnTo>
                  <a:lnTo>
                    <a:pt x="17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0"/>
            <p:cNvSpPr/>
            <p:nvPr/>
          </p:nvSpPr>
          <p:spPr>
            <a:xfrm rot="10800000">
              <a:off x="7867933" y="4140699"/>
              <a:ext cx="40675" cy="40945"/>
            </a:xfrm>
            <a:custGeom>
              <a:rect b="b" l="l" r="r" t="t"/>
              <a:pathLst>
                <a:path extrusionOk="0" h="2731" w="2713">
                  <a:moveTo>
                    <a:pt x="1347" y="0"/>
                  </a:moveTo>
                  <a:lnTo>
                    <a:pt x="1176" y="1195"/>
                  </a:lnTo>
                  <a:lnTo>
                    <a:pt x="1" y="1365"/>
                  </a:lnTo>
                  <a:lnTo>
                    <a:pt x="1176" y="1536"/>
                  </a:lnTo>
                  <a:lnTo>
                    <a:pt x="1347" y="2731"/>
                  </a:lnTo>
                  <a:lnTo>
                    <a:pt x="1518" y="1536"/>
                  </a:lnTo>
                  <a:lnTo>
                    <a:pt x="2712" y="1365"/>
                  </a:lnTo>
                  <a:lnTo>
                    <a:pt x="1518" y="119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0"/>
            <p:cNvSpPr/>
            <p:nvPr/>
          </p:nvSpPr>
          <p:spPr>
            <a:xfrm rot="10800000">
              <a:off x="5175366" y="4406414"/>
              <a:ext cx="34123" cy="34138"/>
            </a:xfrm>
            <a:custGeom>
              <a:rect b="b" l="l" r="r" t="t"/>
              <a:pathLst>
                <a:path extrusionOk="0" h="2277" w="2276">
                  <a:moveTo>
                    <a:pt x="0" y="1"/>
                  </a:moveTo>
                  <a:lnTo>
                    <a:pt x="854" y="1139"/>
                  </a:lnTo>
                  <a:lnTo>
                    <a:pt x="0" y="2276"/>
                  </a:lnTo>
                  <a:lnTo>
                    <a:pt x="1138" y="1423"/>
                  </a:lnTo>
                  <a:lnTo>
                    <a:pt x="2276" y="2276"/>
                  </a:lnTo>
                  <a:lnTo>
                    <a:pt x="1422" y="1139"/>
                  </a:lnTo>
                  <a:lnTo>
                    <a:pt x="2276" y="1"/>
                  </a:lnTo>
                  <a:lnTo>
                    <a:pt x="1138" y="8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0"/>
            <p:cNvSpPr/>
            <p:nvPr/>
          </p:nvSpPr>
          <p:spPr>
            <a:xfrm rot="10800000">
              <a:off x="5788441" y="3887275"/>
              <a:ext cx="43793" cy="44078"/>
            </a:xfrm>
            <a:custGeom>
              <a:rect b="b" l="l" r="r" t="t"/>
              <a:pathLst>
                <a:path extrusionOk="0" h="2940" w="2921">
                  <a:moveTo>
                    <a:pt x="0" y="1"/>
                  </a:moveTo>
                  <a:lnTo>
                    <a:pt x="1100" y="1480"/>
                  </a:lnTo>
                  <a:lnTo>
                    <a:pt x="0" y="2940"/>
                  </a:lnTo>
                  <a:lnTo>
                    <a:pt x="1461" y="1840"/>
                  </a:lnTo>
                  <a:lnTo>
                    <a:pt x="2921" y="2940"/>
                  </a:lnTo>
                  <a:lnTo>
                    <a:pt x="1821" y="1480"/>
                  </a:lnTo>
                  <a:lnTo>
                    <a:pt x="2921" y="1"/>
                  </a:lnTo>
                  <a:lnTo>
                    <a:pt x="2921" y="1"/>
                  </a:lnTo>
                  <a:lnTo>
                    <a:pt x="1461" y="1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0"/>
            <p:cNvSpPr/>
            <p:nvPr/>
          </p:nvSpPr>
          <p:spPr>
            <a:xfrm rot="10800000">
              <a:off x="6627657" y="4246684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0"/>
            <p:cNvSpPr/>
            <p:nvPr/>
          </p:nvSpPr>
          <p:spPr>
            <a:xfrm rot="10800000">
              <a:off x="6243864" y="4645420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0"/>
            <p:cNvSpPr/>
            <p:nvPr/>
          </p:nvSpPr>
          <p:spPr>
            <a:xfrm rot="10800000">
              <a:off x="6739829" y="3858824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0"/>
            <p:cNvSpPr/>
            <p:nvPr/>
          </p:nvSpPr>
          <p:spPr>
            <a:xfrm rot="10800000">
              <a:off x="5459569" y="4227633"/>
              <a:ext cx="33268" cy="28306"/>
            </a:xfrm>
            <a:custGeom>
              <a:rect b="b" l="l" r="r" t="t"/>
              <a:pathLst>
                <a:path extrusionOk="0" h="1888" w="2219">
                  <a:moveTo>
                    <a:pt x="1271" y="1"/>
                  </a:moveTo>
                  <a:cubicBezTo>
                    <a:pt x="418" y="1"/>
                    <a:pt x="0" y="1006"/>
                    <a:pt x="588" y="1612"/>
                  </a:cubicBezTo>
                  <a:cubicBezTo>
                    <a:pt x="784" y="1802"/>
                    <a:pt x="1024" y="1887"/>
                    <a:pt x="1258" y="1887"/>
                  </a:cubicBezTo>
                  <a:cubicBezTo>
                    <a:pt x="1750" y="1887"/>
                    <a:pt x="2219" y="1514"/>
                    <a:pt x="2219" y="949"/>
                  </a:cubicBezTo>
                  <a:cubicBezTo>
                    <a:pt x="2219" y="418"/>
                    <a:pt x="1783" y="1"/>
                    <a:pt x="1271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0"/>
            <p:cNvSpPr/>
            <p:nvPr/>
          </p:nvSpPr>
          <p:spPr>
            <a:xfrm flipH="1" rot="10800000">
              <a:off x="1874423" y="1457649"/>
              <a:ext cx="28456" cy="28441"/>
            </a:xfrm>
            <a:custGeom>
              <a:rect b="b" l="l" r="r" t="t"/>
              <a:pathLst>
                <a:path extrusionOk="0" h="1897" w="1898">
                  <a:moveTo>
                    <a:pt x="949" y="1"/>
                  </a:moveTo>
                  <a:cubicBezTo>
                    <a:pt x="418" y="1"/>
                    <a:pt x="1" y="437"/>
                    <a:pt x="1" y="949"/>
                  </a:cubicBezTo>
                  <a:cubicBezTo>
                    <a:pt x="1" y="1480"/>
                    <a:pt x="418" y="1897"/>
                    <a:pt x="949" y="1897"/>
                  </a:cubicBezTo>
                  <a:cubicBezTo>
                    <a:pt x="1480" y="1897"/>
                    <a:pt x="1897" y="1480"/>
                    <a:pt x="1897" y="949"/>
                  </a:cubicBezTo>
                  <a:cubicBezTo>
                    <a:pt x="1897" y="437"/>
                    <a:pt x="1480" y="1"/>
                    <a:pt x="949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0"/>
            <p:cNvSpPr/>
            <p:nvPr/>
          </p:nvSpPr>
          <p:spPr>
            <a:xfrm rot="-5400000">
              <a:off x="7273617" y="1644380"/>
              <a:ext cx="33283" cy="28426"/>
            </a:xfrm>
            <a:custGeom>
              <a:rect b="b" l="l" r="r" t="t"/>
              <a:pathLst>
                <a:path extrusionOk="0" h="1896" w="2220">
                  <a:moveTo>
                    <a:pt x="1271" y="0"/>
                  </a:moveTo>
                  <a:cubicBezTo>
                    <a:pt x="437" y="0"/>
                    <a:pt x="1" y="1024"/>
                    <a:pt x="607" y="1612"/>
                  </a:cubicBezTo>
                  <a:cubicBezTo>
                    <a:pt x="797" y="1808"/>
                    <a:pt x="1033" y="1895"/>
                    <a:pt x="1265" y="1895"/>
                  </a:cubicBezTo>
                  <a:cubicBezTo>
                    <a:pt x="1750" y="1895"/>
                    <a:pt x="2219" y="1513"/>
                    <a:pt x="2219" y="949"/>
                  </a:cubicBezTo>
                  <a:cubicBezTo>
                    <a:pt x="2219" y="418"/>
                    <a:pt x="1802" y="0"/>
                    <a:pt x="1271" y="0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85" name="Google Shape;3685;p10"/>
            <p:cNvGrpSpPr/>
            <p:nvPr/>
          </p:nvGrpSpPr>
          <p:grpSpPr>
            <a:xfrm rot="5400000">
              <a:off x="6199788" y="1372590"/>
              <a:ext cx="3964145" cy="1455821"/>
              <a:chOff x="3233388" y="140740"/>
              <a:chExt cx="3964145" cy="1455821"/>
            </a:xfrm>
          </p:grpSpPr>
          <p:sp>
            <p:nvSpPr>
              <p:cNvPr id="3686" name="Google Shape;3686;p1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1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1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1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1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1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1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1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1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1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1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1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1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1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1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1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1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12" name="Google Shape;3712;p10"/>
            <p:cNvSpPr/>
            <p:nvPr/>
          </p:nvSpPr>
          <p:spPr>
            <a:xfrm flipH="1" rot="-5400000">
              <a:off x="6408804" y="1645169"/>
              <a:ext cx="31289" cy="26867"/>
            </a:xfrm>
            <a:custGeom>
              <a:rect b="b" l="l" r="r" t="t"/>
              <a:pathLst>
                <a:path extrusionOk="0" h="1792" w="2087">
                  <a:moveTo>
                    <a:pt x="1196" y="1"/>
                  </a:moveTo>
                  <a:cubicBezTo>
                    <a:pt x="399" y="1"/>
                    <a:pt x="1" y="968"/>
                    <a:pt x="570" y="1537"/>
                  </a:cubicBezTo>
                  <a:cubicBezTo>
                    <a:pt x="746" y="1712"/>
                    <a:pt x="964" y="1791"/>
                    <a:pt x="1180" y="1791"/>
                  </a:cubicBezTo>
                  <a:cubicBezTo>
                    <a:pt x="1639" y="1791"/>
                    <a:pt x="2087" y="1434"/>
                    <a:pt x="2087" y="892"/>
                  </a:cubicBezTo>
                  <a:cubicBezTo>
                    <a:pt x="2087" y="399"/>
                    <a:pt x="1689" y="1"/>
                    <a:pt x="11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0"/>
            <p:cNvSpPr/>
            <p:nvPr/>
          </p:nvSpPr>
          <p:spPr>
            <a:xfrm rot="10800000">
              <a:off x="4228830" y="1192853"/>
              <a:ext cx="20495" cy="17766"/>
            </a:xfrm>
            <a:custGeom>
              <a:rect b="b" l="l" r="r" t="t"/>
              <a:pathLst>
                <a:path extrusionOk="0" h="1185" w="1367">
                  <a:moveTo>
                    <a:pt x="778" y="1"/>
                  </a:moveTo>
                  <a:cubicBezTo>
                    <a:pt x="266" y="1"/>
                    <a:pt x="1" y="645"/>
                    <a:pt x="361" y="1006"/>
                  </a:cubicBezTo>
                  <a:cubicBezTo>
                    <a:pt x="484" y="1129"/>
                    <a:pt x="634" y="1184"/>
                    <a:pt x="779" y="1184"/>
                  </a:cubicBezTo>
                  <a:cubicBezTo>
                    <a:pt x="1081" y="1184"/>
                    <a:pt x="1366" y="947"/>
                    <a:pt x="1366" y="589"/>
                  </a:cubicBezTo>
                  <a:cubicBezTo>
                    <a:pt x="1366" y="266"/>
                    <a:pt x="1101" y="1"/>
                    <a:pt x="778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0"/>
            <p:cNvSpPr/>
            <p:nvPr/>
          </p:nvSpPr>
          <p:spPr>
            <a:xfrm rot="10800000">
              <a:off x="5446704" y="1463072"/>
              <a:ext cx="20480" cy="17571"/>
            </a:xfrm>
            <a:custGeom>
              <a:rect b="b" l="l" r="r" t="t"/>
              <a:pathLst>
                <a:path extrusionOk="0" h="1172" w="1366">
                  <a:moveTo>
                    <a:pt x="796" y="1"/>
                  </a:moveTo>
                  <a:cubicBezTo>
                    <a:pt x="265" y="1"/>
                    <a:pt x="0" y="626"/>
                    <a:pt x="360" y="1006"/>
                  </a:cubicBezTo>
                  <a:cubicBezTo>
                    <a:pt x="481" y="1120"/>
                    <a:pt x="627" y="1172"/>
                    <a:pt x="770" y="1172"/>
                  </a:cubicBezTo>
                  <a:cubicBezTo>
                    <a:pt x="1075" y="1172"/>
                    <a:pt x="1365" y="937"/>
                    <a:pt x="1365" y="588"/>
                  </a:cubicBezTo>
                  <a:cubicBezTo>
                    <a:pt x="1365" y="266"/>
                    <a:pt x="1119" y="1"/>
                    <a:pt x="796" y="1"/>
                  </a:cubicBez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0"/>
            <p:cNvSpPr/>
            <p:nvPr/>
          </p:nvSpPr>
          <p:spPr>
            <a:xfrm rot="10800000">
              <a:off x="4326649" y="1429493"/>
              <a:ext cx="84723" cy="84738"/>
            </a:xfrm>
            <a:custGeom>
              <a:rect b="b" l="l" r="r" t="t"/>
              <a:pathLst>
                <a:path extrusionOk="0" h="5652" w="5651">
                  <a:moveTo>
                    <a:pt x="2825" y="1"/>
                  </a:moveTo>
                  <a:lnTo>
                    <a:pt x="2465" y="2466"/>
                  </a:lnTo>
                  <a:lnTo>
                    <a:pt x="0" y="2826"/>
                  </a:lnTo>
                  <a:lnTo>
                    <a:pt x="2465" y="3186"/>
                  </a:lnTo>
                  <a:lnTo>
                    <a:pt x="2825" y="5651"/>
                  </a:lnTo>
                  <a:lnTo>
                    <a:pt x="3186" y="3186"/>
                  </a:lnTo>
                  <a:lnTo>
                    <a:pt x="5651" y="2826"/>
                  </a:lnTo>
                  <a:lnTo>
                    <a:pt x="3186" y="2466"/>
                  </a:lnTo>
                  <a:lnTo>
                    <a:pt x="2825" y="1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0"/>
            <p:cNvSpPr/>
            <p:nvPr/>
          </p:nvSpPr>
          <p:spPr>
            <a:xfrm rot="10800000">
              <a:off x="4009721" y="2218151"/>
              <a:ext cx="85007" cy="85007"/>
            </a:xfrm>
            <a:custGeom>
              <a:rect b="b" l="l" r="r" t="t"/>
              <a:pathLst>
                <a:path extrusionOk="0" h="5670" w="5670">
                  <a:moveTo>
                    <a:pt x="2826" y="0"/>
                  </a:moveTo>
                  <a:lnTo>
                    <a:pt x="2484" y="2484"/>
                  </a:lnTo>
                  <a:lnTo>
                    <a:pt x="0" y="2844"/>
                  </a:lnTo>
                  <a:lnTo>
                    <a:pt x="2484" y="3186"/>
                  </a:lnTo>
                  <a:lnTo>
                    <a:pt x="2826" y="5670"/>
                  </a:lnTo>
                  <a:lnTo>
                    <a:pt x="3186" y="3186"/>
                  </a:lnTo>
                  <a:lnTo>
                    <a:pt x="5670" y="2844"/>
                  </a:lnTo>
                  <a:lnTo>
                    <a:pt x="3186" y="2484"/>
                  </a:lnTo>
                  <a:lnTo>
                    <a:pt x="2826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17" name="Google Shape;3717;p10"/>
            <p:cNvGrpSpPr/>
            <p:nvPr/>
          </p:nvGrpSpPr>
          <p:grpSpPr>
            <a:xfrm>
              <a:off x="234224" y="118425"/>
              <a:ext cx="3532446" cy="1609151"/>
              <a:chOff x="140599" y="118425"/>
              <a:chExt cx="3532446" cy="1609151"/>
            </a:xfrm>
          </p:grpSpPr>
          <p:sp>
            <p:nvSpPr>
              <p:cNvPr id="3718" name="Google Shape;3718;p10"/>
              <p:cNvSpPr/>
              <p:nvPr/>
            </p:nvSpPr>
            <p:spPr>
              <a:xfrm>
                <a:off x="703605" y="276605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10"/>
              <p:cNvSpPr/>
              <p:nvPr/>
            </p:nvSpPr>
            <p:spPr>
              <a:xfrm>
                <a:off x="438762" y="1265458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10"/>
              <p:cNvSpPr/>
              <p:nvPr/>
            </p:nvSpPr>
            <p:spPr>
              <a:xfrm>
                <a:off x="322613" y="11842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10"/>
              <p:cNvSpPr/>
              <p:nvPr/>
            </p:nvSpPr>
            <p:spPr>
              <a:xfrm>
                <a:off x="3632370" y="320667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10"/>
              <p:cNvSpPr/>
              <p:nvPr/>
            </p:nvSpPr>
            <p:spPr>
              <a:xfrm>
                <a:off x="568548" y="863464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10"/>
              <p:cNvSpPr/>
              <p:nvPr/>
            </p:nvSpPr>
            <p:spPr>
              <a:xfrm>
                <a:off x="1698613" y="226284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10"/>
              <p:cNvSpPr/>
              <p:nvPr/>
            </p:nvSpPr>
            <p:spPr>
              <a:xfrm>
                <a:off x="332845" y="700122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10"/>
              <p:cNvSpPr/>
              <p:nvPr/>
            </p:nvSpPr>
            <p:spPr>
              <a:xfrm>
                <a:off x="1722212" y="63453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10"/>
              <p:cNvSpPr/>
              <p:nvPr/>
            </p:nvSpPr>
            <p:spPr>
              <a:xfrm>
                <a:off x="1230735" y="13101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10"/>
              <p:cNvSpPr/>
              <p:nvPr/>
            </p:nvSpPr>
            <p:spPr>
              <a:xfrm>
                <a:off x="600808" y="156907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10"/>
              <p:cNvSpPr/>
              <p:nvPr/>
            </p:nvSpPr>
            <p:spPr>
              <a:xfrm>
                <a:off x="140599" y="1048834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10"/>
              <p:cNvSpPr/>
              <p:nvPr/>
            </p:nvSpPr>
            <p:spPr>
              <a:xfrm>
                <a:off x="927051" y="523633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10"/>
              <p:cNvSpPr/>
              <p:nvPr/>
            </p:nvSpPr>
            <p:spPr>
              <a:xfrm>
                <a:off x="194752" y="45597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10"/>
              <p:cNvSpPr/>
              <p:nvPr/>
            </p:nvSpPr>
            <p:spPr>
              <a:xfrm>
                <a:off x="2856889" y="916246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10"/>
              <p:cNvSpPr/>
              <p:nvPr/>
            </p:nvSpPr>
            <p:spPr>
              <a:xfrm>
                <a:off x="300425" y="16832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10"/>
              <p:cNvSpPr/>
              <p:nvPr/>
            </p:nvSpPr>
            <p:spPr>
              <a:xfrm flipH="1">
                <a:off x="2326342" y="276600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10"/>
              <p:cNvSpPr/>
              <p:nvPr/>
            </p:nvSpPr>
            <p:spPr>
              <a:xfrm flipH="1">
                <a:off x="2000698" y="315119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10"/>
              <p:cNvSpPr/>
              <p:nvPr/>
            </p:nvSpPr>
            <p:spPr>
              <a:xfrm flipH="1">
                <a:off x="3254383" y="82094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10"/>
              <p:cNvSpPr/>
              <p:nvPr/>
            </p:nvSpPr>
            <p:spPr>
              <a:xfrm flipH="1">
                <a:off x="1343841" y="73169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10"/>
              <p:cNvSpPr/>
              <p:nvPr/>
            </p:nvSpPr>
            <p:spPr>
              <a:xfrm flipH="1">
                <a:off x="2803532" y="455981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10"/>
              <p:cNvSpPr/>
              <p:nvPr/>
            </p:nvSpPr>
            <p:spPr>
              <a:xfrm flipH="1">
                <a:off x="2896626" y="187427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10"/>
              <p:cNvSpPr/>
              <p:nvPr/>
            </p:nvSpPr>
            <p:spPr>
              <a:xfrm flipH="1">
                <a:off x="2473604" y="64392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10"/>
              <p:cNvSpPr/>
              <p:nvPr/>
            </p:nvSpPr>
            <p:spPr>
              <a:xfrm flipH="1">
                <a:off x="2131294" y="76583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10"/>
              <p:cNvSpPr/>
              <p:nvPr/>
            </p:nvSpPr>
            <p:spPr>
              <a:xfrm flipH="1">
                <a:off x="2004816" y="1150323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10"/>
              <p:cNvSpPr/>
              <p:nvPr/>
            </p:nvSpPr>
            <p:spPr>
              <a:xfrm>
                <a:off x="1218789" y="1144781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10"/>
              <p:cNvSpPr/>
              <p:nvPr/>
            </p:nvSpPr>
            <p:spPr>
              <a:xfrm>
                <a:off x="2465921" y="1265456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44" name="Google Shape;3744;p10"/>
            <p:cNvSpPr/>
            <p:nvPr/>
          </p:nvSpPr>
          <p:spPr>
            <a:xfrm rot="10800000">
              <a:off x="3465760" y="1210623"/>
              <a:ext cx="46912" cy="47211"/>
            </a:xfrm>
            <a:custGeom>
              <a:rect b="b" l="l" r="r" t="t"/>
              <a:pathLst>
                <a:path extrusionOk="0" h="3149" w="3129">
                  <a:moveTo>
                    <a:pt x="0" y="3148"/>
                  </a:moveTo>
                  <a:lnTo>
                    <a:pt x="0" y="3148"/>
                  </a:lnTo>
                  <a:lnTo>
                    <a:pt x="0" y="3148"/>
                  </a:lnTo>
                  <a:close/>
                  <a:moveTo>
                    <a:pt x="0" y="0"/>
                  </a:moveTo>
                  <a:lnTo>
                    <a:pt x="1176" y="1574"/>
                  </a:lnTo>
                  <a:lnTo>
                    <a:pt x="0" y="3148"/>
                  </a:lnTo>
                  <a:lnTo>
                    <a:pt x="1555" y="1972"/>
                  </a:lnTo>
                  <a:lnTo>
                    <a:pt x="3129" y="3148"/>
                  </a:lnTo>
                  <a:lnTo>
                    <a:pt x="1953" y="1574"/>
                  </a:lnTo>
                  <a:lnTo>
                    <a:pt x="3129" y="0"/>
                  </a:lnTo>
                  <a:lnTo>
                    <a:pt x="1555" y="1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5789">
                <a:alpha val="515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45" name="Google Shape;3745;p10"/>
            <p:cNvGrpSpPr/>
            <p:nvPr/>
          </p:nvGrpSpPr>
          <p:grpSpPr>
            <a:xfrm>
              <a:off x="3327013" y="140740"/>
              <a:ext cx="3964145" cy="1455821"/>
              <a:chOff x="3233388" y="140740"/>
              <a:chExt cx="3964145" cy="1455821"/>
            </a:xfrm>
          </p:grpSpPr>
          <p:sp>
            <p:nvSpPr>
              <p:cNvPr id="3746" name="Google Shape;3746;p10"/>
              <p:cNvSpPr/>
              <p:nvPr/>
            </p:nvSpPr>
            <p:spPr>
              <a:xfrm flipH="1" rot="10800000">
                <a:off x="4341237" y="377380"/>
                <a:ext cx="84723" cy="84738"/>
              </a:xfrm>
              <a:custGeom>
                <a:rect b="b" l="l" r="r" t="t"/>
                <a:pathLst>
                  <a:path extrusionOk="0" h="5652" w="5651">
                    <a:moveTo>
                      <a:pt x="2825" y="1"/>
                    </a:moveTo>
                    <a:lnTo>
                      <a:pt x="2465" y="2466"/>
                    </a:lnTo>
                    <a:lnTo>
                      <a:pt x="0" y="2826"/>
                    </a:lnTo>
                    <a:lnTo>
                      <a:pt x="2465" y="3186"/>
                    </a:lnTo>
                    <a:lnTo>
                      <a:pt x="2825" y="5651"/>
                    </a:lnTo>
                    <a:lnTo>
                      <a:pt x="3186" y="3186"/>
                    </a:lnTo>
                    <a:lnTo>
                      <a:pt x="5651" y="2826"/>
                    </a:lnTo>
                    <a:lnTo>
                      <a:pt x="3186" y="2466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10"/>
              <p:cNvSpPr/>
              <p:nvPr/>
            </p:nvSpPr>
            <p:spPr>
              <a:xfrm flipH="1" rot="10800000">
                <a:off x="3673048" y="880627"/>
                <a:ext cx="85022" cy="84723"/>
              </a:xfrm>
              <a:custGeom>
                <a:rect b="b" l="l" r="r" t="t"/>
                <a:pathLst>
                  <a:path extrusionOk="0" h="5651" w="5671">
                    <a:moveTo>
                      <a:pt x="2826" y="0"/>
                    </a:moveTo>
                    <a:lnTo>
                      <a:pt x="2485" y="2484"/>
                    </a:lnTo>
                    <a:lnTo>
                      <a:pt x="1" y="2825"/>
                    </a:lnTo>
                    <a:lnTo>
                      <a:pt x="2485" y="3186"/>
                    </a:lnTo>
                    <a:lnTo>
                      <a:pt x="2826" y="5651"/>
                    </a:lnTo>
                    <a:lnTo>
                      <a:pt x="3186" y="3186"/>
                    </a:lnTo>
                    <a:lnTo>
                      <a:pt x="5670" y="2825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10"/>
              <p:cNvSpPr/>
              <p:nvPr/>
            </p:nvSpPr>
            <p:spPr>
              <a:xfrm flipH="1" rot="10800000">
                <a:off x="5601088" y="1467155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10"/>
              <p:cNvSpPr/>
              <p:nvPr/>
            </p:nvSpPr>
            <p:spPr>
              <a:xfrm flipH="1" rot="10800000">
                <a:off x="5724521" y="382904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10"/>
              <p:cNvSpPr/>
              <p:nvPr/>
            </p:nvSpPr>
            <p:spPr>
              <a:xfrm flipH="1" rot="10800000">
                <a:off x="3991095" y="582805"/>
                <a:ext cx="31574" cy="31574"/>
              </a:xfrm>
              <a:custGeom>
                <a:rect b="b" l="l" r="r" t="t"/>
                <a:pathLst>
                  <a:path extrusionOk="0" h="2106" w="2106">
                    <a:moveTo>
                      <a:pt x="1" y="1"/>
                    </a:moveTo>
                    <a:lnTo>
                      <a:pt x="797" y="1063"/>
                    </a:lnTo>
                    <a:lnTo>
                      <a:pt x="1" y="2105"/>
                    </a:lnTo>
                    <a:lnTo>
                      <a:pt x="1" y="2105"/>
                    </a:lnTo>
                    <a:lnTo>
                      <a:pt x="1063" y="1309"/>
                    </a:lnTo>
                    <a:lnTo>
                      <a:pt x="2105" y="2105"/>
                    </a:lnTo>
                    <a:lnTo>
                      <a:pt x="1328" y="1063"/>
                    </a:lnTo>
                    <a:lnTo>
                      <a:pt x="2105" y="1"/>
                    </a:lnTo>
                    <a:lnTo>
                      <a:pt x="2105" y="1"/>
                    </a:lnTo>
                    <a:lnTo>
                      <a:pt x="1063" y="79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10"/>
              <p:cNvSpPr/>
              <p:nvPr/>
            </p:nvSpPr>
            <p:spPr>
              <a:xfrm flipH="1" rot="10800000">
                <a:off x="4885176" y="377363"/>
                <a:ext cx="55172" cy="55157"/>
              </a:xfrm>
              <a:custGeom>
                <a:rect b="b" l="l" r="r" t="t"/>
                <a:pathLst>
                  <a:path extrusionOk="0" h="3679" w="3680">
                    <a:moveTo>
                      <a:pt x="1" y="0"/>
                    </a:moveTo>
                    <a:lnTo>
                      <a:pt x="1385" y="1839"/>
                    </a:lnTo>
                    <a:lnTo>
                      <a:pt x="1" y="3679"/>
                    </a:lnTo>
                    <a:lnTo>
                      <a:pt x="1" y="3679"/>
                    </a:lnTo>
                    <a:lnTo>
                      <a:pt x="1840" y="2295"/>
                    </a:lnTo>
                    <a:lnTo>
                      <a:pt x="3679" y="3679"/>
                    </a:lnTo>
                    <a:lnTo>
                      <a:pt x="2295" y="1839"/>
                    </a:lnTo>
                    <a:lnTo>
                      <a:pt x="3679" y="0"/>
                    </a:lnTo>
                    <a:lnTo>
                      <a:pt x="1840" y="138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10"/>
              <p:cNvSpPr/>
              <p:nvPr/>
            </p:nvSpPr>
            <p:spPr>
              <a:xfrm flipH="1" rot="10800000">
                <a:off x="5239937" y="158510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10"/>
              <p:cNvSpPr/>
              <p:nvPr/>
            </p:nvSpPr>
            <p:spPr>
              <a:xfrm flipH="1" rot="10800000">
                <a:off x="5133210" y="1569695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10"/>
              <p:cNvSpPr/>
              <p:nvPr/>
            </p:nvSpPr>
            <p:spPr>
              <a:xfrm flipH="1" rot="10800000">
                <a:off x="4503283" y="140740"/>
                <a:ext cx="20495" cy="17766"/>
              </a:xfrm>
              <a:custGeom>
                <a:rect b="b" l="l" r="r" t="t"/>
                <a:pathLst>
                  <a:path extrusionOk="0" h="1185" w="1367">
                    <a:moveTo>
                      <a:pt x="778" y="1"/>
                    </a:moveTo>
                    <a:cubicBezTo>
                      <a:pt x="266" y="1"/>
                      <a:pt x="1" y="645"/>
                      <a:pt x="361" y="1006"/>
                    </a:cubicBezTo>
                    <a:cubicBezTo>
                      <a:pt x="484" y="1129"/>
                      <a:pt x="634" y="1184"/>
                      <a:pt x="779" y="1184"/>
                    </a:cubicBezTo>
                    <a:cubicBezTo>
                      <a:pt x="1081" y="1184"/>
                      <a:pt x="1366" y="947"/>
                      <a:pt x="1366" y="589"/>
                    </a:cubicBezTo>
                    <a:cubicBezTo>
                      <a:pt x="1366" y="266"/>
                      <a:pt x="1101" y="1"/>
                      <a:pt x="778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10"/>
              <p:cNvSpPr/>
              <p:nvPr/>
            </p:nvSpPr>
            <p:spPr>
              <a:xfrm flipH="1" rot="10800000">
                <a:off x="3285424" y="410959"/>
                <a:ext cx="20480" cy="17571"/>
              </a:xfrm>
              <a:custGeom>
                <a:rect b="b" l="l" r="r" t="t"/>
                <a:pathLst>
                  <a:path extrusionOk="0" h="1172" w="1366">
                    <a:moveTo>
                      <a:pt x="796" y="1"/>
                    </a:moveTo>
                    <a:cubicBezTo>
                      <a:pt x="265" y="1"/>
                      <a:pt x="0" y="626"/>
                      <a:pt x="360" y="1006"/>
                    </a:cubicBezTo>
                    <a:cubicBezTo>
                      <a:pt x="481" y="1120"/>
                      <a:pt x="627" y="1172"/>
                      <a:pt x="770" y="1172"/>
                    </a:cubicBezTo>
                    <a:cubicBezTo>
                      <a:pt x="1075" y="1172"/>
                      <a:pt x="1365" y="937"/>
                      <a:pt x="1365" y="588"/>
                    </a:cubicBezTo>
                    <a:cubicBezTo>
                      <a:pt x="1365" y="266"/>
                      <a:pt x="1119" y="1"/>
                      <a:pt x="7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10"/>
              <p:cNvSpPr/>
              <p:nvPr/>
            </p:nvSpPr>
            <p:spPr>
              <a:xfrm flipH="1" rot="10800000">
                <a:off x="4896126" y="811318"/>
                <a:ext cx="33283" cy="28576"/>
              </a:xfrm>
              <a:custGeom>
                <a:rect b="b" l="l" r="r" t="t"/>
                <a:pathLst>
                  <a:path extrusionOk="0" h="190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31"/>
                    </a:cubicBezTo>
                    <a:cubicBezTo>
                      <a:pt x="797" y="1820"/>
                      <a:pt x="1031" y="1905"/>
                      <a:pt x="1262" y="1905"/>
                    </a:cubicBezTo>
                    <a:cubicBezTo>
                      <a:pt x="1748" y="1905"/>
                      <a:pt x="2219" y="1527"/>
                      <a:pt x="2219" y="948"/>
                    </a:cubicBezTo>
                    <a:cubicBezTo>
                      <a:pt x="2219" y="436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10"/>
              <p:cNvSpPr/>
              <p:nvPr/>
            </p:nvSpPr>
            <p:spPr>
              <a:xfrm flipH="1" rot="10800000">
                <a:off x="6313814" y="205730"/>
                <a:ext cx="33283" cy="28426"/>
              </a:xfrm>
              <a:custGeom>
                <a:rect b="b" l="l" r="r" t="t"/>
                <a:pathLst>
                  <a:path extrusionOk="0" h="1896" w="2220">
                    <a:moveTo>
                      <a:pt x="1271" y="0"/>
                    </a:moveTo>
                    <a:cubicBezTo>
                      <a:pt x="437" y="0"/>
                      <a:pt x="1" y="1024"/>
                      <a:pt x="607" y="1612"/>
                    </a:cubicBezTo>
                    <a:cubicBezTo>
                      <a:pt x="797" y="1808"/>
                      <a:pt x="1033" y="1895"/>
                      <a:pt x="1265" y="1895"/>
                    </a:cubicBezTo>
                    <a:cubicBezTo>
                      <a:pt x="1750" y="1895"/>
                      <a:pt x="2219" y="1513"/>
                      <a:pt x="2219" y="949"/>
                    </a:cubicBezTo>
                    <a:cubicBezTo>
                      <a:pt x="2219" y="418"/>
                      <a:pt x="1802" y="0"/>
                      <a:pt x="1271" y="0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10"/>
              <p:cNvSpPr/>
              <p:nvPr/>
            </p:nvSpPr>
            <p:spPr>
              <a:xfrm flipH="1" rot="10800000">
                <a:off x="4425950" y="900813"/>
                <a:ext cx="44363" cy="44363"/>
              </a:xfrm>
              <a:custGeom>
                <a:rect b="b" l="l" r="r" t="t"/>
                <a:pathLst>
                  <a:path extrusionOk="0" h="2959" w="2959">
                    <a:moveTo>
                      <a:pt x="1" y="0"/>
                    </a:moveTo>
                    <a:lnTo>
                      <a:pt x="1100" y="1479"/>
                    </a:lnTo>
                    <a:lnTo>
                      <a:pt x="1" y="2958"/>
                    </a:lnTo>
                    <a:lnTo>
                      <a:pt x="1480" y="1840"/>
                    </a:lnTo>
                    <a:lnTo>
                      <a:pt x="2959" y="2958"/>
                    </a:lnTo>
                    <a:lnTo>
                      <a:pt x="2959" y="2958"/>
                    </a:lnTo>
                    <a:lnTo>
                      <a:pt x="1840" y="1479"/>
                    </a:lnTo>
                    <a:lnTo>
                      <a:pt x="2959" y="0"/>
                    </a:lnTo>
                    <a:lnTo>
                      <a:pt x="2959" y="0"/>
                    </a:lnTo>
                    <a:lnTo>
                      <a:pt x="1480" y="110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10"/>
              <p:cNvSpPr/>
              <p:nvPr/>
            </p:nvSpPr>
            <p:spPr>
              <a:xfrm rot="10800000">
                <a:off x="6202092" y="936303"/>
                <a:ext cx="85007" cy="85022"/>
              </a:xfrm>
              <a:custGeom>
                <a:rect b="b" l="l" r="r" t="t"/>
                <a:pathLst>
                  <a:path extrusionOk="0" h="5671" w="5670">
                    <a:moveTo>
                      <a:pt x="2825" y="1"/>
                    </a:moveTo>
                    <a:lnTo>
                      <a:pt x="2484" y="2485"/>
                    </a:lnTo>
                    <a:lnTo>
                      <a:pt x="0" y="2826"/>
                    </a:lnTo>
                    <a:lnTo>
                      <a:pt x="2484" y="3187"/>
                    </a:lnTo>
                    <a:lnTo>
                      <a:pt x="2825" y="5670"/>
                    </a:lnTo>
                    <a:lnTo>
                      <a:pt x="3186" y="3187"/>
                    </a:lnTo>
                    <a:lnTo>
                      <a:pt x="5670" y="2826"/>
                    </a:lnTo>
                    <a:lnTo>
                      <a:pt x="3186" y="2485"/>
                    </a:lnTo>
                    <a:lnTo>
                      <a:pt x="2825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10"/>
              <p:cNvSpPr/>
              <p:nvPr/>
            </p:nvSpPr>
            <p:spPr>
              <a:xfrm rot="10800000">
                <a:off x="7156858" y="865686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10"/>
              <p:cNvSpPr/>
              <p:nvPr/>
            </p:nvSpPr>
            <p:spPr>
              <a:xfrm rot="10800000">
                <a:off x="5246316" y="961739"/>
                <a:ext cx="34123" cy="34138"/>
              </a:xfrm>
              <a:custGeom>
                <a:rect b="b" l="l" r="r" t="t"/>
                <a:pathLst>
                  <a:path extrusionOk="0" h="2277" w="2276">
                    <a:moveTo>
                      <a:pt x="0" y="1"/>
                    </a:moveTo>
                    <a:lnTo>
                      <a:pt x="854" y="1139"/>
                    </a:lnTo>
                    <a:lnTo>
                      <a:pt x="0" y="2276"/>
                    </a:lnTo>
                    <a:lnTo>
                      <a:pt x="1138" y="1423"/>
                    </a:lnTo>
                    <a:lnTo>
                      <a:pt x="2276" y="2276"/>
                    </a:lnTo>
                    <a:lnTo>
                      <a:pt x="1422" y="1139"/>
                    </a:lnTo>
                    <a:lnTo>
                      <a:pt x="2276" y="1"/>
                    </a:lnTo>
                    <a:lnTo>
                      <a:pt x="1138" y="85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10"/>
              <p:cNvSpPr/>
              <p:nvPr/>
            </p:nvSpPr>
            <p:spPr>
              <a:xfrm rot="10800000">
                <a:off x="5907291" y="738825"/>
                <a:ext cx="43793" cy="44078"/>
              </a:xfrm>
              <a:custGeom>
                <a:rect b="b" l="l" r="r" t="t"/>
                <a:pathLst>
                  <a:path extrusionOk="0" h="2940" w="2921">
                    <a:moveTo>
                      <a:pt x="0" y="1"/>
                    </a:moveTo>
                    <a:lnTo>
                      <a:pt x="1100" y="1480"/>
                    </a:lnTo>
                    <a:lnTo>
                      <a:pt x="0" y="2940"/>
                    </a:lnTo>
                    <a:lnTo>
                      <a:pt x="1461" y="1840"/>
                    </a:lnTo>
                    <a:lnTo>
                      <a:pt x="2921" y="2940"/>
                    </a:lnTo>
                    <a:lnTo>
                      <a:pt x="1821" y="1480"/>
                    </a:lnTo>
                    <a:lnTo>
                      <a:pt x="2921" y="1"/>
                    </a:lnTo>
                    <a:lnTo>
                      <a:pt x="2921" y="1"/>
                    </a:lnTo>
                    <a:lnTo>
                      <a:pt x="1461" y="110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10"/>
              <p:cNvSpPr/>
              <p:nvPr/>
            </p:nvSpPr>
            <p:spPr>
              <a:xfrm rot="10800000">
                <a:off x="6698607" y="802009"/>
                <a:ext cx="46912" cy="47211"/>
              </a:xfrm>
              <a:custGeom>
                <a:rect b="b" l="l" r="r" t="t"/>
                <a:pathLst>
                  <a:path extrusionOk="0" h="3149" w="3129">
                    <a:moveTo>
                      <a:pt x="0" y="3148"/>
                    </a:moveTo>
                    <a:lnTo>
                      <a:pt x="0" y="3148"/>
                    </a:lnTo>
                    <a:lnTo>
                      <a:pt x="0" y="3148"/>
                    </a:lnTo>
                    <a:close/>
                    <a:moveTo>
                      <a:pt x="0" y="0"/>
                    </a:moveTo>
                    <a:lnTo>
                      <a:pt x="1176" y="1574"/>
                    </a:lnTo>
                    <a:lnTo>
                      <a:pt x="0" y="3148"/>
                    </a:lnTo>
                    <a:lnTo>
                      <a:pt x="1555" y="1972"/>
                    </a:lnTo>
                    <a:lnTo>
                      <a:pt x="3129" y="3148"/>
                    </a:lnTo>
                    <a:lnTo>
                      <a:pt x="1953" y="1574"/>
                    </a:lnTo>
                    <a:lnTo>
                      <a:pt x="3129" y="0"/>
                    </a:lnTo>
                    <a:lnTo>
                      <a:pt x="1555" y="117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10"/>
              <p:cNvSpPr/>
              <p:nvPr/>
            </p:nvSpPr>
            <p:spPr>
              <a:xfrm rot="10800000">
                <a:off x="6405679" y="584374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10"/>
              <p:cNvSpPr/>
              <p:nvPr/>
            </p:nvSpPr>
            <p:spPr>
              <a:xfrm rot="10800000">
                <a:off x="5530519" y="782958"/>
                <a:ext cx="33268" cy="28306"/>
              </a:xfrm>
              <a:custGeom>
                <a:rect b="b" l="l" r="r" t="t"/>
                <a:pathLst>
                  <a:path extrusionOk="0" h="1888" w="2219">
                    <a:moveTo>
                      <a:pt x="1271" y="1"/>
                    </a:moveTo>
                    <a:cubicBezTo>
                      <a:pt x="418" y="1"/>
                      <a:pt x="0" y="1006"/>
                      <a:pt x="588" y="1612"/>
                    </a:cubicBezTo>
                    <a:cubicBezTo>
                      <a:pt x="784" y="1802"/>
                      <a:pt x="1024" y="1887"/>
                      <a:pt x="1258" y="1887"/>
                    </a:cubicBezTo>
                    <a:cubicBezTo>
                      <a:pt x="1750" y="1887"/>
                      <a:pt x="2219" y="1514"/>
                      <a:pt x="2219" y="949"/>
                    </a:cubicBezTo>
                    <a:cubicBezTo>
                      <a:pt x="2219" y="418"/>
                      <a:pt x="1783" y="1"/>
                      <a:pt x="1271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10"/>
              <p:cNvSpPr/>
              <p:nvPr/>
            </p:nvSpPr>
            <p:spPr>
              <a:xfrm rot="10800000">
                <a:off x="6314814" y="1450983"/>
                <a:ext cx="31289" cy="26867"/>
              </a:xfrm>
              <a:custGeom>
                <a:rect b="b" l="l" r="r" t="t"/>
                <a:pathLst>
                  <a:path extrusionOk="0" h="1792" w="2087">
                    <a:moveTo>
                      <a:pt x="1196" y="1"/>
                    </a:moveTo>
                    <a:cubicBezTo>
                      <a:pt x="399" y="1"/>
                      <a:pt x="1" y="968"/>
                      <a:pt x="570" y="1537"/>
                    </a:cubicBezTo>
                    <a:cubicBezTo>
                      <a:pt x="746" y="1712"/>
                      <a:pt x="964" y="1791"/>
                      <a:pt x="1180" y="1791"/>
                    </a:cubicBezTo>
                    <a:cubicBezTo>
                      <a:pt x="1639" y="1791"/>
                      <a:pt x="2087" y="1434"/>
                      <a:pt x="2087" y="892"/>
                    </a:cubicBezTo>
                    <a:cubicBezTo>
                      <a:pt x="2087" y="399"/>
                      <a:pt x="1689" y="1"/>
                      <a:pt x="1196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10"/>
              <p:cNvSpPr/>
              <p:nvPr/>
            </p:nvSpPr>
            <p:spPr>
              <a:xfrm flipH="1" rot="10800000">
                <a:off x="6920595" y="1365965"/>
                <a:ext cx="40675" cy="40945"/>
              </a:xfrm>
              <a:custGeom>
                <a:rect b="b" l="l" r="r" t="t"/>
                <a:pathLst>
                  <a:path extrusionOk="0" h="2731" w="2713">
                    <a:moveTo>
                      <a:pt x="1347" y="0"/>
                    </a:moveTo>
                    <a:lnTo>
                      <a:pt x="1176" y="1195"/>
                    </a:lnTo>
                    <a:lnTo>
                      <a:pt x="1" y="1365"/>
                    </a:lnTo>
                    <a:lnTo>
                      <a:pt x="1176" y="1536"/>
                    </a:lnTo>
                    <a:lnTo>
                      <a:pt x="1347" y="2731"/>
                    </a:lnTo>
                    <a:lnTo>
                      <a:pt x="1518" y="1536"/>
                    </a:lnTo>
                    <a:lnTo>
                      <a:pt x="2712" y="1365"/>
                    </a:lnTo>
                    <a:lnTo>
                      <a:pt x="1518" y="1195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10"/>
              <p:cNvSpPr/>
              <p:nvPr/>
            </p:nvSpPr>
            <p:spPr>
              <a:xfrm rot="10800000">
                <a:off x="5855273" y="1108793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10"/>
              <p:cNvSpPr/>
              <p:nvPr/>
            </p:nvSpPr>
            <p:spPr>
              <a:xfrm flipH="1" rot="10800000">
                <a:off x="4606080" y="1365964"/>
                <a:ext cx="85007" cy="85007"/>
              </a:xfrm>
              <a:custGeom>
                <a:rect b="b" l="l" r="r" t="t"/>
                <a:pathLst>
                  <a:path extrusionOk="0" h="5670" w="5670">
                    <a:moveTo>
                      <a:pt x="2826" y="0"/>
                    </a:moveTo>
                    <a:lnTo>
                      <a:pt x="2484" y="2484"/>
                    </a:lnTo>
                    <a:lnTo>
                      <a:pt x="0" y="2844"/>
                    </a:lnTo>
                    <a:lnTo>
                      <a:pt x="2484" y="3186"/>
                    </a:lnTo>
                    <a:lnTo>
                      <a:pt x="2826" y="5670"/>
                    </a:lnTo>
                    <a:lnTo>
                      <a:pt x="3186" y="3186"/>
                    </a:lnTo>
                    <a:lnTo>
                      <a:pt x="5670" y="2844"/>
                    </a:lnTo>
                    <a:lnTo>
                      <a:pt x="3186" y="2484"/>
                    </a:lnTo>
                    <a:lnTo>
                      <a:pt x="28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10"/>
              <p:cNvSpPr/>
              <p:nvPr/>
            </p:nvSpPr>
            <p:spPr>
              <a:xfrm flipH="1" rot="10800000">
                <a:off x="4097227" y="1243158"/>
                <a:ext cx="28456" cy="28441"/>
              </a:xfrm>
              <a:custGeom>
                <a:rect b="b" l="l" r="r" t="t"/>
                <a:pathLst>
                  <a:path extrusionOk="0" h="1897" w="1898">
                    <a:moveTo>
                      <a:pt x="949" y="1"/>
                    </a:moveTo>
                    <a:cubicBezTo>
                      <a:pt x="418" y="1"/>
                      <a:pt x="1" y="437"/>
                      <a:pt x="1" y="949"/>
                    </a:cubicBezTo>
                    <a:cubicBezTo>
                      <a:pt x="1" y="1480"/>
                      <a:pt x="418" y="1897"/>
                      <a:pt x="949" y="1897"/>
                    </a:cubicBezTo>
                    <a:cubicBezTo>
                      <a:pt x="1480" y="1897"/>
                      <a:pt x="1897" y="1480"/>
                      <a:pt x="1897" y="949"/>
                    </a:cubicBezTo>
                    <a:cubicBezTo>
                      <a:pt x="1897" y="437"/>
                      <a:pt x="1480" y="1"/>
                      <a:pt x="949" y="1"/>
                    </a:cubicBez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10"/>
              <p:cNvSpPr/>
              <p:nvPr/>
            </p:nvSpPr>
            <p:spPr>
              <a:xfrm flipH="1" rot="10800000">
                <a:off x="3233388" y="1221975"/>
                <a:ext cx="52039" cy="52039"/>
              </a:xfrm>
              <a:custGeom>
                <a:rect b="b" l="l" r="r" t="t"/>
                <a:pathLst>
                  <a:path extrusionOk="0" h="3471" w="3471">
                    <a:moveTo>
                      <a:pt x="1726" y="0"/>
                    </a:moveTo>
                    <a:lnTo>
                      <a:pt x="1517" y="1517"/>
                    </a:lnTo>
                    <a:lnTo>
                      <a:pt x="0" y="1726"/>
                    </a:lnTo>
                    <a:lnTo>
                      <a:pt x="1517" y="1953"/>
                    </a:lnTo>
                    <a:lnTo>
                      <a:pt x="1726" y="3470"/>
                    </a:lnTo>
                    <a:lnTo>
                      <a:pt x="1953" y="1953"/>
                    </a:lnTo>
                    <a:lnTo>
                      <a:pt x="3470" y="1726"/>
                    </a:lnTo>
                    <a:lnTo>
                      <a:pt x="1953" y="1517"/>
                    </a:lnTo>
                    <a:lnTo>
                      <a:pt x="1726" y="0"/>
                    </a:lnTo>
                    <a:close/>
                  </a:path>
                </a:pathLst>
              </a:custGeom>
              <a:solidFill>
                <a:srgbClr val="2E5789">
                  <a:alpha val="515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772" name="Google Shape;3772;p10"/>
          <p:cNvSpPr txBox="1"/>
          <p:nvPr>
            <p:ph idx="1" type="body"/>
          </p:nvPr>
        </p:nvSpPr>
        <p:spPr>
          <a:xfrm>
            <a:off x="2459274" y="1554125"/>
            <a:ext cx="4651500" cy="63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Big Shoulders Text"/>
              <a:buNone/>
              <a:defRPr sz="2800">
                <a:solidFill>
                  <a:schemeClr val="accent3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Big Shoulders Text"/>
              <a:buNone/>
              <a:defRPr sz="3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ig Shoulders Text"/>
              <a:buNone/>
              <a:defRPr sz="28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54100" cy="3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  <a:defRPr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○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Roboto"/>
              <a:buChar char="■"/>
              <a:defRPr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4.xml"/><Relationship Id="rId4" Type="http://schemas.openxmlformats.org/officeDocument/2006/relationships/slide" Target="/ppt/slides/slide12.xml"/><Relationship Id="rId9" Type="http://schemas.openxmlformats.org/officeDocument/2006/relationships/slide" Target="/ppt/slides/slide7.xml"/><Relationship Id="rId5" Type="http://schemas.openxmlformats.org/officeDocument/2006/relationships/slide" Target="/ppt/slides/slide14.xml"/><Relationship Id="rId6" Type="http://schemas.openxmlformats.org/officeDocument/2006/relationships/slide" Target="/ppt/slides/slide4.xml"/><Relationship Id="rId7" Type="http://schemas.openxmlformats.org/officeDocument/2006/relationships/slide" Target="/ppt/slides/slide14.xml"/><Relationship Id="rId8" Type="http://schemas.openxmlformats.org/officeDocument/2006/relationships/slide" Target="/ppt/slides/slide7.xml"/><Relationship Id="rId11" Type="http://schemas.openxmlformats.org/officeDocument/2006/relationships/slide" Target="/ppt/slides/slide12.xml"/><Relationship Id="rId10" Type="http://schemas.openxmlformats.org/officeDocument/2006/relationships/slide" Target="/ppt/slides/slide12.xml"/><Relationship Id="rId13" Type="http://schemas.openxmlformats.org/officeDocument/2006/relationships/slide" Target="/ppt/slides/slide14.xml"/><Relationship Id="rId12" Type="http://schemas.openxmlformats.org/officeDocument/2006/relationships/slide" Target="/ppt/slides/slide12.xml"/><Relationship Id="rId14" Type="http://schemas.openxmlformats.org/officeDocument/2006/relationships/slide" Target="/ppt/slides/slide1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68" name="Shape 25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9" name="Google Shape;25269;p58"/>
          <p:cNvSpPr txBox="1"/>
          <p:nvPr>
            <p:ph type="ctrTitle"/>
          </p:nvPr>
        </p:nvSpPr>
        <p:spPr>
          <a:xfrm>
            <a:off x="713250" y="539500"/>
            <a:ext cx="7717500" cy="11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 Mission Analysis</a:t>
            </a:r>
            <a:endParaRPr/>
          </a:p>
        </p:txBody>
      </p:sp>
      <p:sp>
        <p:nvSpPr>
          <p:cNvPr id="25270" name="Google Shape;25270;p58"/>
          <p:cNvSpPr txBox="1"/>
          <p:nvPr>
            <p:ph idx="1" type="subTitle"/>
          </p:nvPr>
        </p:nvSpPr>
        <p:spPr>
          <a:xfrm>
            <a:off x="2856900" y="1772617"/>
            <a:ext cx="34302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 Osseili</a:t>
            </a:r>
            <a:endParaRPr/>
          </a:p>
        </p:txBody>
      </p:sp>
      <p:cxnSp>
        <p:nvCxnSpPr>
          <p:cNvPr id="25271" name="Google Shape;25271;p58"/>
          <p:cNvCxnSpPr/>
          <p:nvPr/>
        </p:nvCxnSpPr>
        <p:spPr>
          <a:xfrm>
            <a:off x="1488900" y="1654775"/>
            <a:ext cx="61692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272" name="Google Shape;25272;p58"/>
          <p:cNvGrpSpPr/>
          <p:nvPr/>
        </p:nvGrpSpPr>
        <p:grpSpPr>
          <a:xfrm rot="727086">
            <a:off x="440215" y="2268807"/>
            <a:ext cx="10233532" cy="5739700"/>
            <a:chOff x="631945" y="2033412"/>
            <a:chExt cx="10469287" cy="5871929"/>
          </a:xfrm>
        </p:grpSpPr>
        <p:grpSp>
          <p:nvGrpSpPr>
            <p:cNvPr id="25273" name="Google Shape;25273;p58"/>
            <p:cNvGrpSpPr/>
            <p:nvPr/>
          </p:nvGrpSpPr>
          <p:grpSpPr>
            <a:xfrm rot="-369367">
              <a:off x="862079" y="2556147"/>
              <a:ext cx="10009019" cy="4826460"/>
              <a:chOff x="-1565187" y="1087515"/>
              <a:chExt cx="11286493" cy="6271018"/>
            </a:xfrm>
          </p:grpSpPr>
          <p:sp>
            <p:nvSpPr>
              <p:cNvPr id="25274" name="Google Shape;25274;p58"/>
              <p:cNvSpPr/>
              <p:nvPr/>
            </p:nvSpPr>
            <p:spPr>
              <a:xfrm>
                <a:off x="-1565187" y="1087515"/>
                <a:ext cx="11286493" cy="6271018"/>
              </a:xfrm>
              <a:custGeom>
                <a:rect b="b" l="l" r="r" t="t"/>
                <a:pathLst>
                  <a:path extrusionOk="0" h="206114" w="344810">
                    <a:moveTo>
                      <a:pt x="91917" y="34621"/>
                    </a:moveTo>
                    <a:cubicBezTo>
                      <a:pt x="82282" y="48603"/>
                      <a:pt x="78482" y="64470"/>
                      <a:pt x="79029" y="80093"/>
                    </a:cubicBezTo>
                    <a:cubicBezTo>
                      <a:pt x="79273" y="87084"/>
                      <a:pt x="80397" y="94105"/>
                      <a:pt x="83832" y="100610"/>
                    </a:cubicBezTo>
                    <a:cubicBezTo>
                      <a:pt x="89790" y="111948"/>
                      <a:pt x="102920" y="122161"/>
                      <a:pt x="117602" y="127936"/>
                    </a:cubicBezTo>
                    <a:cubicBezTo>
                      <a:pt x="132283" y="133680"/>
                      <a:pt x="147116" y="138392"/>
                      <a:pt x="163681" y="139972"/>
                    </a:cubicBezTo>
                    <a:cubicBezTo>
                      <a:pt x="189791" y="142434"/>
                      <a:pt x="220065" y="138240"/>
                      <a:pt x="240431" y="126021"/>
                    </a:cubicBezTo>
                    <a:cubicBezTo>
                      <a:pt x="248698" y="121066"/>
                      <a:pt x="255081" y="114440"/>
                      <a:pt x="258668" y="107115"/>
                    </a:cubicBezTo>
                    <a:cubicBezTo>
                      <a:pt x="262468" y="99303"/>
                      <a:pt x="263045" y="90428"/>
                      <a:pt x="258273" y="82920"/>
                    </a:cubicBezTo>
                    <a:cubicBezTo>
                      <a:pt x="253501" y="75443"/>
                      <a:pt x="242832" y="69759"/>
                      <a:pt x="231464" y="70032"/>
                    </a:cubicBezTo>
                    <a:cubicBezTo>
                      <a:pt x="220065" y="70306"/>
                      <a:pt x="209275" y="77540"/>
                      <a:pt x="209579" y="85807"/>
                    </a:cubicBezTo>
                    <a:cubicBezTo>
                      <a:pt x="204868" y="80093"/>
                      <a:pt x="208941" y="71613"/>
                      <a:pt x="217512" y="69242"/>
                    </a:cubicBezTo>
                    <a:cubicBezTo>
                      <a:pt x="220765" y="68360"/>
                      <a:pt x="224412" y="68239"/>
                      <a:pt x="227482" y="67023"/>
                    </a:cubicBezTo>
                    <a:cubicBezTo>
                      <a:pt x="229944" y="66050"/>
                      <a:pt x="231798" y="64439"/>
                      <a:pt x="234139" y="63284"/>
                    </a:cubicBezTo>
                    <a:cubicBezTo>
                      <a:pt x="242498" y="59272"/>
                      <a:pt x="255720" y="64075"/>
                      <a:pt x="256236" y="71339"/>
                    </a:cubicBezTo>
                    <a:cubicBezTo>
                      <a:pt x="256328" y="72433"/>
                      <a:pt x="256176" y="73619"/>
                      <a:pt x="256905" y="74591"/>
                    </a:cubicBezTo>
                    <a:cubicBezTo>
                      <a:pt x="259367" y="77965"/>
                      <a:pt x="266480" y="74774"/>
                      <a:pt x="271708" y="75351"/>
                    </a:cubicBezTo>
                    <a:cubicBezTo>
                      <a:pt x="277118" y="75929"/>
                      <a:pt x="279519" y="80549"/>
                      <a:pt x="280279" y="84470"/>
                    </a:cubicBezTo>
                    <a:cubicBezTo>
                      <a:pt x="281860" y="92677"/>
                      <a:pt x="280918" y="101157"/>
                      <a:pt x="277574" y="108817"/>
                    </a:cubicBezTo>
                    <a:cubicBezTo>
                      <a:pt x="283927" y="105899"/>
                      <a:pt x="288547" y="100185"/>
                      <a:pt x="290097" y="93346"/>
                    </a:cubicBezTo>
                    <a:cubicBezTo>
                      <a:pt x="291435" y="87266"/>
                      <a:pt x="290432" y="81066"/>
                      <a:pt x="289428" y="74956"/>
                    </a:cubicBezTo>
                    <a:cubicBezTo>
                      <a:pt x="296085" y="81370"/>
                      <a:pt x="298942" y="89789"/>
                      <a:pt x="297058" y="97722"/>
                    </a:cubicBezTo>
                    <a:cubicBezTo>
                      <a:pt x="306298" y="76719"/>
                      <a:pt x="302347" y="53983"/>
                      <a:pt x="296176" y="32463"/>
                    </a:cubicBezTo>
                    <a:cubicBezTo>
                      <a:pt x="295021" y="28542"/>
                      <a:pt x="293866" y="24560"/>
                      <a:pt x="294565" y="20579"/>
                    </a:cubicBezTo>
                    <a:cubicBezTo>
                      <a:pt x="295264" y="16627"/>
                      <a:pt x="298274" y="12615"/>
                      <a:pt x="303380" y="11095"/>
                    </a:cubicBezTo>
                    <a:cubicBezTo>
                      <a:pt x="313168" y="8177"/>
                      <a:pt x="322833" y="15533"/>
                      <a:pt x="327180" y="22493"/>
                    </a:cubicBezTo>
                    <a:cubicBezTo>
                      <a:pt x="332925" y="31642"/>
                      <a:pt x="335782" y="41582"/>
                      <a:pt x="338031" y="51521"/>
                    </a:cubicBezTo>
                    <a:cubicBezTo>
                      <a:pt x="342013" y="69151"/>
                      <a:pt x="344202" y="87175"/>
                      <a:pt x="344536" y="105261"/>
                    </a:cubicBezTo>
                    <a:cubicBezTo>
                      <a:pt x="344809" y="119182"/>
                      <a:pt x="343928" y="133316"/>
                      <a:pt x="338426" y="146659"/>
                    </a:cubicBezTo>
                    <a:cubicBezTo>
                      <a:pt x="332894" y="160003"/>
                      <a:pt x="322347" y="172648"/>
                      <a:pt x="306450" y="180459"/>
                    </a:cubicBezTo>
                    <a:cubicBezTo>
                      <a:pt x="294140" y="186508"/>
                      <a:pt x="279459" y="189365"/>
                      <a:pt x="265142" y="192101"/>
                    </a:cubicBezTo>
                    <a:cubicBezTo>
                      <a:pt x="239184" y="197025"/>
                      <a:pt x="213105" y="202040"/>
                      <a:pt x="186448" y="204077"/>
                    </a:cubicBezTo>
                    <a:cubicBezTo>
                      <a:pt x="159791" y="206113"/>
                      <a:pt x="132283" y="205110"/>
                      <a:pt x="107145" y="198393"/>
                    </a:cubicBezTo>
                    <a:cubicBezTo>
                      <a:pt x="96385" y="195505"/>
                      <a:pt x="83224" y="191888"/>
                      <a:pt x="74531" y="197359"/>
                    </a:cubicBezTo>
                    <a:cubicBezTo>
                      <a:pt x="72008" y="198970"/>
                      <a:pt x="70123" y="201250"/>
                      <a:pt x="66962" y="202010"/>
                    </a:cubicBezTo>
                    <a:cubicBezTo>
                      <a:pt x="63528" y="202830"/>
                      <a:pt x="59941" y="201584"/>
                      <a:pt x="56780" y="200368"/>
                    </a:cubicBezTo>
                    <a:lnTo>
                      <a:pt x="27813" y="189183"/>
                    </a:lnTo>
                    <a:cubicBezTo>
                      <a:pt x="23010" y="187359"/>
                      <a:pt x="17995" y="185353"/>
                      <a:pt x="15198" y="181949"/>
                    </a:cubicBezTo>
                    <a:cubicBezTo>
                      <a:pt x="10548" y="176234"/>
                      <a:pt x="13071" y="167693"/>
                      <a:pt x="5867" y="163650"/>
                    </a:cubicBezTo>
                    <a:cubicBezTo>
                      <a:pt x="7934" y="160672"/>
                      <a:pt x="1" y="161036"/>
                      <a:pt x="4560" y="160884"/>
                    </a:cubicBezTo>
                    <a:cubicBezTo>
                      <a:pt x="7204" y="132495"/>
                      <a:pt x="3131" y="107267"/>
                      <a:pt x="18816" y="73649"/>
                    </a:cubicBezTo>
                    <a:cubicBezTo>
                      <a:pt x="24530" y="61369"/>
                      <a:pt x="34925" y="50488"/>
                      <a:pt x="46688" y="40700"/>
                    </a:cubicBezTo>
                    <a:cubicBezTo>
                      <a:pt x="71370" y="20183"/>
                      <a:pt x="104531" y="2524"/>
                      <a:pt x="142860" y="1"/>
                    </a:cubicBezTo>
                    <a:cubicBezTo>
                      <a:pt x="120854" y="5259"/>
                      <a:pt x="102069" y="19910"/>
                      <a:pt x="91917" y="3462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5" name="Google Shape;25275;p58"/>
              <p:cNvSpPr/>
              <p:nvPr/>
            </p:nvSpPr>
            <p:spPr>
              <a:xfrm>
                <a:off x="-158454" y="1585956"/>
                <a:ext cx="5860132" cy="5066006"/>
              </a:xfrm>
              <a:custGeom>
                <a:rect b="b" l="l" r="r" t="t"/>
                <a:pathLst>
                  <a:path extrusionOk="0" h="166508" w="179031">
                    <a:moveTo>
                      <a:pt x="26505" y="22767"/>
                    </a:moveTo>
                    <a:cubicBezTo>
                      <a:pt x="28420" y="20670"/>
                      <a:pt x="30913" y="18907"/>
                      <a:pt x="33405" y="17174"/>
                    </a:cubicBezTo>
                    <a:cubicBezTo>
                      <a:pt x="43648" y="10031"/>
                      <a:pt x="51308" y="7144"/>
                      <a:pt x="61551" y="1"/>
                    </a:cubicBezTo>
                    <a:cubicBezTo>
                      <a:pt x="50579" y="9059"/>
                      <a:pt x="43800" y="14925"/>
                      <a:pt x="36749" y="25928"/>
                    </a:cubicBezTo>
                    <a:cubicBezTo>
                      <a:pt x="26505" y="41856"/>
                      <a:pt x="18481" y="60093"/>
                      <a:pt x="22432" y="77479"/>
                    </a:cubicBezTo>
                    <a:cubicBezTo>
                      <a:pt x="22706" y="78634"/>
                      <a:pt x="23040" y="79820"/>
                      <a:pt x="23891" y="80792"/>
                    </a:cubicBezTo>
                    <a:cubicBezTo>
                      <a:pt x="25077" y="82160"/>
                      <a:pt x="27174" y="82981"/>
                      <a:pt x="28207" y="84409"/>
                    </a:cubicBezTo>
                    <a:cubicBezTo>
                      <a:pt x="29180" y="85716"/>
                      <a:pt x="29089" y="87297"/>
                      <a:pt x="29150" y="88786"/>
                    </a:cubicBezTo>
                    <a:cubicBezTo>
                      <a:pt x="29666" y="101097"/>
                      <a:pt x="41855" y="111340"/>
                      <a:pt x="54560" y="119212"/>
                    </a:cubicBezTo>
                    <a:cubicBezTo>
                      <a:pt x="64287" y="125231"/>
                      <a:pt x="74470" y="130459"/>
                      <a:pt x="85017" y="134927"/>
                    </a:cubicBezTo>
                    <a:cubicBezTo>
                      <a:pt x="70792" y="127571"/>
                      <a:pt x="56232" y="119972"/>
                      <a:pt x="46445" y="109334"/>
                    </a:cubicBezTo>
                    <a:cubicBezTo>
                      <a:pt x="58664" y="118088"/>
                      <a:pt x="74318" y="124197"/>
                      <a:pt x="90944" y="126720"/>
                    </a:cubicBezTo>
                    <a:cubicBezTo>
                      <a:pt x="97266" y="127693"/>
                      <a:pt x="104622" y="128574"/>
                      <a:pt x="107966" y="132708"/>
                    </a:cubicBezTo>
                    <a:cubicBezTo>
                      <a:pt x="109030" y="134015"/>
                      <a:pt x="109546" y="135535"/>
                      <a:pt x="110640" y="136842"/>
                    </a:cubicBezTo>
                    <a:cubicBezTo>
                      <a:pt x="114014" y="140763"/>
                      <a:pt x="121522" y="141219"/>
                      <a:pt x="127662" y="140428"/>
                    </a:cubicBezTo>
                    <a:cubicBezTo>
                      <a:pt x="133832" y="139638"/>
                      <a:pt x="140185" y="137997"/>
                      <a:pt x="146203" y="139273"/>
                    </a:cubicBezTo>
                    <a:cubicBezTo>
                      <a:pt x="149395" y="139973"/>
                      <a:pt x="152191" y="141432"/>
                      <a:pt x="155109" y="142678"/>
                    </a:cubicBezTo>
                    <a:cubicBezTo>
                      <a:pt x="162678" y="145778"/>
                      <a:pt x="170824" y="147267"/>
                      <a:pt x="179031" y="147085"/>
                    </a:cubicBezTo>
                    <a:cubicBezTo>
                      <a:pt x="157055" y="150307"/>
                      <a:pt x="136538" y="157632"/>
                      <a:pt x="114683" y="161341"/>
                    </a:cubicBezTo>
                    <a:cubicBezTo>
                      <a:pt x="99364" y="163955"/>
                      <a:pt x="83558" y="164715"/>
                      <a:pt x="67874" y="165505"/>
                    </a:cubicBezTo>
                    <a:cubicBezTo>
                      <a:pt x="57600" y="165991"/>
                      <a:pt x="47235" y="166508"/>
                      <a:pt x="37052" y="165322"/>
                    </a:cubicBezTo>
                    <a:cubicBezTo>
                      <a:pt x="46779" y="163134"/>
                      <a:pt x="55837" y="159304"/>
                      <a:pt x="63375" y="154258"/>
                    </a:cubicBezTo>
                    <a:cubicBezTo>
                      <a:pt x="53649" y="148149"/>
                      <a:pt x="44378" y="141371"/>
                      <a:pt x="35624" y="133924"/>
                    </a:cubicBezTo>
                    <a:cubicBezTo>
                      <a:pt x="21125" y="121522"/>
                      <a:pt x="8389" y="106781"/>
                      <a:pt x="7265" y="90367"/>
                    </a:cubicBezTo>
                    <a:cubicBezTo>
                      <a:pt x="6231" y="88634"/>
                      <a:pt x="6414" y="86446"/>
                      <a:pt x="7751" y="84957"/>
                    </a:cubicBezTo>
                    <a:cubicBezTo>
                      <a:pt x="8481" y="90823"/>
                      <a:pt x="10517" y="96476"/>
                      <a:pt x="13709" y="101461"/>
                    </a:cubicBezTo>
                    <a:cubicBezTo>
                      <a:pt x="16687" y="98209"/>
                      <a:pt x="14377" y="93893"/>
                      <a:pt x="13283" y="90063"/>
                    </a:cubicBezTo>
                    <a:cubicBezTo>
                      <a:pt x="12432" y="87084"/>
                      <a:pt x="12341" y="84014"/>
                      <a:pt x="12280" y="80975"/>
                    </a:cubicBezTo>
                    <a:lnTo>
                      <a:pt x="11733" y="53406"/>
                    </a:lnTo>
                    <a:cubicBezTo>
                      <a:pt x="5836" y="62859"/>
                      <a:pt x="4407" y="73832"/>
                      <a:pt x="7751" y="83923"/>
                    </a:cubicBezTo>
                    <a:cubicBezTo>
                      <a:pt x="3921" y="77753"/>
                      <a:pt x="0" y="70792"/>
                      <a:pt x="2857" y="64318"/>
                    </a:cubicBezTo>
                    <a:cubicBezTo>
                      <a:pt x="3982" y="61734"/>
                      <a:pt x="6201" y="59363"/>
                      <a:pt x="6687" y="56689"/>
                    </a:cubicBezTo>
                    <a:cubicBezTo>
                      <a:pt x="7082" y="54379"/>
                      <a:pt x="6201" y="52038"/>
                      <a:pt x="6383" y="49698"/>
                    </a:cubicBezTo>
                    <a:cubicBezTo>
                      <a:pt x="6687" y="44804"/>
                      <a:pt x="10791" y="37843"/>
                      <a:pt x="14651" y="33801"/>
                    </a:cubicBezTo>
                    <a:cubicBezTo>
                      <a:pt x="16019" y="32403"/>
                      <a:pt x="17873" y="31308"/>
                      <a:pt x="19514" y="30062"/>
                    </a:cubicBezTo>
                    <a:cubicBezTo>
                      <a:pt x="21216" y="28755"/>
                      <a:pt x="26748" y="24713"/>
                      <a:pt x="26505" y="2276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6" name="Google Shape;25276;p58"/>
              <p:cNvSpPr/>
              <p:nvPr/>
            </p:nvSpPr>
            <p:spPr>
              <a:xfrm>
                <a:off x="-1473674" y="3228350"/>
                <a:ext cx="2139134" cy="3539188"/>
              </a:xfrm>
              <a:custGeom>
                <a:rect b="b" l="l" r="r" t="t"/>
                <a:pathLst>
                  <a:path extrusionOk="0" h="116325" w="65352">
                    <a:moveTo>
                      <a:pt x="11369" y="33223"/>
                    </a:moveTo>
                    <a:cubicBezTo>
                      <a:pt x="11460" y="29180"/>
                      <a:pt x="12676" y="25229"/>
                      <a:pt x="13861" y="21277"/>
                    </a:cubicBezTo>
                    <a:cubicBezTo>
                      <a:pt x="14895" y="17903"/>
                      <a:pt x="15928" y="14499"/>
                      <a:pt x="17479" y="11216"/>
                    </a:cubicBezTo>
                    <a:cubicBezTo>
                      <a:pt x="19424" y="6839"/>
                      <a:pt x="22403" y="3010"/>
                      <a:pt x="26141" y="0"/>
                    </a:cubicBezTo>
                    <a:cubicBezTo>
                      <a:pt x="19697" y="17721"/>
                      <a:pt x="21035" y="36445"/>
                      <a:pt x="22433" y="54773"/>
                    </a:cubicBezTo>
                    <a:cubicBezTo>
                      <a:pt x="22950" y="61703"/>
                      <a:pt x="23558" y="68816"/>
                      <a:pt x="27631" y="75078"/>
                    </a:cubicBezTo>
                    <a:cubicBezTo>
                      <a:pt x="28299" y="76081"/>
                      <a:pt x="29059" y="77084"/>
                      <a:pt x="29333" y="78208"/>
                    </a:cubicBezTo>
                    <a:cubicBezTo>
                      <a:pt x="29758" y="79910"/>
                      <a:pt x="28968" y="81643"/>
                      <a:pt x="28147" y="83284"/>
                    </a:cubicBezTo>
                    <a:cubicBezTo>
                      <a:pt x="27205" y="85230"/>
                      <a:pt x="26263" y="87175"/>
                      <a:pt x="25321" y="89090"/>
                    </a:cubicBezTo>
                    <a:cubicBezTo>
                      <a:pt x="24804" y="90154"/>
                      <a:pt x="24287" y="91278"/>
                      <a:pt x="24622" y="92373"/>
                    </a:cubicBezTo>
                    <a:cubicBezTo>
                      <a:pt x="25077" y="93862"/>
                      <a:pt x="26962" y="94804"/>
                      <a:pt x="28391" y="95868"/>
                    </a:cubicBezTo>
                    <a:cubicBezTo>
                      <a:pt x="31765" y="98300"/>
                      <a:pt x="33345" y="101917"/>
                      <a:pt x="36901" y="104196"/>
                    </a:cubicBezTo>
                    <a:cubicBezTo>
                      <a:pt x="42768" y="107905"/>
                      <a:pt x="51583" y="106811"/>
                      <a:pt x="58969" y="105230"/>
                    </a:cubicBezTo>
                    <a:cubicBezTo>
                      <a:pt x="54865" y="102342"/>
                      <a:pt x="50184" y="100306"/>
                      <a:pt x="45230" y="99303"/>
                    </a:cubicBezTo>
                    <a:cubicBezTo>
                      <a:pt x="42585" y="98756"/>
                      <a:pt x="39728" y="98391"/>
                      <a:pt x="37692" y="97023"/>
                    </a:cubicBezTo>
                    <a:lnTo>
                      <a:pt x="43254" y="93406"/>
                    </a:lnTo>
                    <a:cubicBezTo>
                      <a:pt x="43862" y="93011"/>
                      <a:pt x="44531" y="92555"/>
                      <a:pt x="44683" y="91917"/>
                    </a:cubicBezTo>
                    <a:cubicBezTo>
                      <a:pt x="44956" y="90944"/>
                      <a:pt x="43832" y="90123"/>
                      <a:pt x="42889" y="89424"/>
                    </a:cubicBezTo>
                    <a:cubicBezTo>
                      <a:pt x="36871" y="85017"/>
                      <a:pt x="33983" y="78786"/>
                      <a:pt x="32008" y="72676"/>
                    </a:cubicBezTo>
                    <a:cubicBezTo>
                      <a:pt x="28786" y="62889"/>
                      <a:pt x="27418" y="52615"/>
                      <a:pt x="27935" y="42372"/>
                    </a:cubicBezTo>
                    <a:cubicBezTo>
                      <a:pt x="27661" y="49606"/>
                      <a:pt x="30154" y="56749"/>
                      <a:pt x="32889" y="63710"/>
                    </a:cubicBezTo>
                    <a:cubicBezTo>
                      <a:pt x="37935" y="76628"/>
                      <a:pt x="44926" y="90306"/>
                      <a:pt x="60215" y="97509"/>
                    </a:cubicBezTo>
                    <a:cubicBezTo>
                      <a:pt x="61340" y="98026"/>
                      <a:pt x="62525" y="98573"/>
                      <a:pt x="63254" y="99424"/>
                    </a:cubicBezTo>
                    <a:cubicBezTo>
                      <a:pt x="64561" y="101005"/>
                      <a:pt x="63619" y="103072"/>
                      <a:pt x="63832" y="104926"/>
                    </a:cubicBezTo>
                    <a:cubicBezTo>
                      <a:pt x="64014" y="106719"/>
                      <a:pt x="65352" y="108452"/>
                      <a:pt x="64926" y="110184"/>
                    </a:cubicBezTo>
                    <a:cubicBezTo>
                      <a:pt x="64470" y="112039"/>
                      <a:pt x="62251" y="113376"/>
                      <a:pt x="59941" y="114136"/>
                    </a:cubicBezTo>
                    <a:cubicBezTo>
                      <a:pt x="53406" y="116324"/>
                      <a:pt x="45868" y="115412"/>
                      <a:pt x="38847" y="114470"/>
                    </a:cubicBezTo>
                    <a:cubicBezTo>
                      <a:pt x="33254" y="113710"/>
                      <a:pt x="27540" y="112950"/>
                      <a:pt x="22494" y="110975"/>
                    </a:cubicBezTo>
                    <a:cubicBezTo>
                      <a:pt x="15746" y="108391"/>
                      <a:pt x="10731" y="103923"/>
                      <a:pt x="5837" y="99576"/>
                    </a:cubicBezTo>
                    <a:cubicBezTo>
                      <a:pt x="4621" y="98513"/>
                      <a:pt x="3375" y="97418"/>
                      <a:pt x="3071" y="96050"/>
                    </a:cubicBezTo>
                    <a:cubicBezTo>
                      <a:pt x="2828" y="94956"/>
                      <a:pt x="3193" y="93862"/>
                      <a:pt x="3405" y="92768"/>
                    </a:cubicBezTo>
                    <a:cubicBezTo>
                      <a:pt x="3922" y="90154"/>
                      <a:pt x="3497" y="87449"/>
                      <a:pt x="3193" y="84835"/>
                    </a:cubicBezTo>
                    <a:cubicBezTo>
                      <a:pt x="2038" y="75442"/>
                      <a:pt x="1" y="62707"/>
                      <a:pt x="4834" y="53740"/>
                    </a:cubicBezTo>
                    <a:cubicBezTo>
                      <a:pt x="6323" y="51035"/>
                      <a:pt x="9758" y="49424"/>
                      <a:pt x="11247" y="46779"/>
                    </a:cubicBezTo>
                    <a:cubicBezTo>
                      <a:pt x="13466" y="42767"/>
                      <a:pt x="11247" y="37417"/>
                      <a:pt x="11369" y="332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277" name="Google Shape;25277;p58"/>
              <p:cNvGrpSpPr/>
              <p:nvPr/>
            </p:nvGrpSpPr>
            <p:grpSpPr>
              <a:xfrm>
                <a:off x="77300" y="1193696"/>
                <a:ext cx="2052449" cy="1692547"/>
                <a:chOff x="77300" y="1193696"/>
                <a:chExt cx="2052449" cy="1692547"/>
              </a:xfrm>
            </p:grpSpPr>
            <p:sp>
              <p:nvSpPr>
                <p:cNvPr id="25278" name="Google Shape;25278;p58"/>
                <p:cNvSpPr/>
                <p:nvPr/>
              </p:nvSpPr>
              <p:spPr>
                <a:xfrm>
                  <a:off x="1879967" y="1193696"/>
                  <a:ext cx="249782" cy="399237"/>
                </a:xfrm>
                <a:custGeom>
                  <a:rect b="b" l="l" r="r" t="t"/>
                  <a:pathLst>
                    <a:path extrusionOk="0" h="13122" w="7631">
                      <a:moveTo>
                        <a:pt x="4463" y="1"/>
                      </a:moveTo>
                      <a:cubicBezTo>
                        <a:pt x="4142" y="1"/>
                        <a:pt x="3817" y="214"/>
                        <a:pt x="3861" y="523"/>
                      </a:cubicBezTo>
                      <a:cubicBezTo>
                        <a:pt x="3478" y="276"/>
                        <a:pt x="3045" y="154"/>
                        <a:pt x="2614" y="154"/>
                      </a:cubicBezTo>
                      <a:cubicBezTo>
                        <a:pt x="1986" y="154"/>
                        <a:pt x="1364" y="413"/>
                        <a:pt x="913" y="918"/>
                      </a:cubicBezTo>
                      <a:cubicBezTo>
                        <a:pt x="457" y="1465"/>
                        <a:pt x="1" y="3562"/>
                        <a:pt x="1034" y="3866"/>
                      </a:cubicBezTo>
                      <a:cubicBezTo>
                        <a:pt x="1137" y="3900"/>
                        <a:pt x="1229" y="3915"/>
                        <a:pt x="1311" y="3915"/>
                      </a:cubicBezTo>
                      <a:cubicBezTo>
                        <a:pt x="2208" y="3915"/>
                        <a:pt x="2002" y="2095"/>
                        <a:pt x="2281" y="1678"/>
                      </a:cubicBezTo>
                      <a:cubicBezTo>
                        <a:pt x="2474" y="1372"/>
                        <a:pt x="2864" y="1194"/>
                        <a:pt x="3219" y="1194"/>
                      </a:cubicBezTo>
                      <a:cubicBezTo>
                        <a:pt x="3534" y="1194"/>
                        <a:pt x="3822" y="1333"/>
                        <a:pt x="3922" y="1648"/>
                      </a:cubicBezTo>
                      <a:cubicBezTo>
                        <a:pt x="4067" y="1586"/>
                        <a:pt x="4218" y="1555"/>
                        <a:pt x="4368" y="1555"/>
                      </a:cubicBezTo>
                      <a:cubicBezTo>
                        <a:pt x="4660" y="1555"/>
                        <a:pt x="4947" y="1670"/>
                        <a:pt x="5168" y="1891"/>
                      </a:cubicBezTo>
                      <a:cubicBezTo>
                        <a:pt x="5472" y="2225"/>
                        <a:pt x="5715" y="2620"/>
                        <a:pt x="5837" y="3076"/>
                      </a:cubicBezTo>
                      <a:cubicBezTo>
                        <a:pt x="6840" y="6025"/>
                        <a:pt x="6749" y="9246"/>
                        <a:pt x="5563" y="12134"/>
                      </a:cubicBezTo>
                      <a:cubicBezTo>
                        <a:pt x="5492" y="12101"/>
                        <a:pt x="5419" y="12086"/>
                        <a:pt x="5349" y="12086"/>
                      </a:cubicBezTo>
                      <a:cubicBezTo>
                        <a:pt x="5030" y="12086"/>
                        <a:pt x="4754" y="12394"/>
                        <a:pt x="4803" y="12742"/>
                      </a:cubicBezTo>
                      <a:cubicBezTo>
                        <a:pt x="4873" y="12987"/>
                        <a:pt x="5135" y="13121"/>
                        <a:pt x="5403" y="13121"/>
                      </a:cubicBezTo>
                      <a:cubicBezTo>
                        <a:pt x="5599" y="13121"/>
                        <a:pt x="5799" y="13049"/>
                        <a:pt x="5928" y="12894"/>
                      </a:cubicBezTo>
                      <a:cubicBezTo>
                        <a:pt x="6202" y="12529"/>
                        <a:pt x="6232" y="12012"/>
                        <a:pt x="5958" y="11617"/>
                      </a:cubicBezTo>
                      <a:cubicBezTo>
                        <a:pt x="6749" y="11496"/>
                        <a:pt x="7114" y="10553"/>
                        <a:pt x="7235" y="9763"/>
                      </a:cubicBezTo>
                      <a:cubicBezTo>
                        <a:pt x="7630" y="7028"/>
                        <a:pt x="7326" y="4231"/>
                        <a:pt x="6354" y="1648"/>
                      </a:cubicBezTo>
                      <a:cubicBezTo>
                        <a:pt x="6171" y="1222"/>
                        <a:pt x="5898" y="766"/>
                        <a:pt x="5442" y="766"/>
                      </a:cubicBezTo>
                      <a:cubicBezTo>
                        <a:pt x="5442" y="918"/>
                        <a:pt x="5442" y="1070"/>
                        <a:pt x="5442" y="1222"/>
                      </a:cubicBezTo>
                      <a:cubicBezTo>
                        <a:pt x="5381" y="796"/>
                        <a:pt x="5168" y="371"/>
                        <a:pt x="4803" y="97"/>
                      </a:cubicBezTo>
                      <a:cubicBezTo>
                        <a:pt x="4704" y="31"/>
                        <a:pt x="4584" y="1"/>
                        <a:pt x="446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79" name="Google Shape;25279;p58"/>
                <p:cNvSpPr/>
                <p:nvPr/>
              </p:nvSpPr>
              <p:spPr>
                <a:xfrm>
                  <a:off x="77300" y="1957224"/>
                  <a:ext cx="845742" cy="269657"/>
                </a:xfrm>
                <a:custGeom>
                  <a:rect b="b" l="l" r="r" t="t"/>
                  <a:pathLst>
                    <a:path extrusionOk="0" h="8863" w="25838">
                      <a:moveTo>
                        <a:pt x="4465" y="0"/>
                      </a:moveTo>
                      <a:cubicBezTo>
                        <a:pt x="4017" y="0"/>
                        <a:pt x="3570" y="40"/>
                        <a:pt x="3132" y="139"/>
                      </a:cubicBezTo>
                      <a:cubicBezTo>
                        <a:pt x="1885" y="412"/>
                        <a:pt x="730" y="1354"/>
                        <a:pt x="791" y="2418"/>
                      </a:cubicBezTo>
                      <a:cubicBezTo>
                        <a:pt x="822" y="2965"/>
                        <a:pt x="1186" y="3452"/>
                        <a:pt x="1156" y="4029"/>
                      </a:cubicBezTo>
                      <a:cubicBezTo>
                        <a:pt x="1095" y="4394"/>
                        <a:pt x="974" y="4759"/>
                        <a:pt x="791" y="5123"/>
                      </a:cubicBezTo>
                      <a:cubicBezTo>
                        <a:pt x="244" y="6461"/>
                        <a:pt x="1" y="7555"/>
                        <a:pt x="548" y="8862"/>
                      </a:cubicBezTo>
                      <a:cubicBezTo>
                        <a:pt x="1642" y="7981"/>
                        <a:pt x="3436" y="6613"/>
                        <a:pt x="3436" y="6613"/>
                      </a:cubicBezTo>
                      <a:cubicBezTo>
                        <a:pt x="3436" y="6613"/>
                        <a:pt x="2615" y="4090"/>
                        <a:pt x="3952" y="3178"/>
                      </a:cubicBezTo>
                      <a:cubicBezTo>
                        <a:pt x="4408" y="2844"/>
                        <a:pt x="4925" y="2661"/>
                        <a:pt x="5472" y="2570"/>
                      </a:cubicBezTo>
                      <a:cubicBezTo>
                        <a:pt x="6213" y="2389"/>
                        <a:pt x="6966" y="2305"/>
                        <a:pt x="7716" y="2305"/>
                      </a:cubicBezTo>
                      <a:cubicBezTo>
                        <a:pt x="8226" y="2305"/>
                        <a:pt x="8736" y="2344"/>
                        <a:pt x="9241" y="2418"/>
                      </a:cubicBezTo>
                      <a:cubicBezTo>
                        <a:pt x="9819" y="2540"/>
                        <a:pt x="10427" y="2631"/>
                        <a:pt x="11004" y="2661"/>
                      </a:cubicBezTo>
                      <a:cubicBezTo>
                        <a:pt x="11794" y="2631"/>
                        <a:pt x="12554" y="2540"/>
                        <a:pt x="13314" y="2418"/>
                      </a:cubicBezTo>
                      <a:cubicBezTo>
                        <a:pt x="13535" y="2404"/>
                        <a:pt x="13756" y="2398"/>
                        <a:pt x="13977" y="2398"/>
                      </a:cubicBezTo>
                      <a:cubicBezTo>
                        <a:pt x="15221" y="2398"/>
                        <a:pt x="16469" y="2613"/>
                        <a:pt x="17630" y="3026"/>
                      </a:cubicBezTo>
                      <a:cubicBezTo>
                        <a:pt x="20609" y="3938"/>
                        <a:pt x="23406" y="5427"/>
                        <a:pt x="25837" y="7373"/>
                      </a:cubicBezTo>
                      <a:cubicBezTo>
                        <a:pt x="24044" y="5579"/>
                        <a:pt x="22159" y="3756"/>
                        <a:pt x="19637" y="2753"/>
                      </a:cubicBezTo>
                      <a:cubicBezTo>
                        <a:pt x="18056" y="2084"/>
                        <a:pt x="16293" y="1810"/>
                        <a:pt x="14560" y="1506"/>
                      </a:cubicBezTo>
                      <a:lnTo>
                        <a:pt x="6840" y="260"/>
                      </a:lnTo>
                      <a:cubicBezTo>
                        <a:pt x="6063" y="124"/>
                        <a:pt x="5261" y="0"/>
                        <a:pt x="446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80" name="Google Shape;25280;p58"/>
                <p:cNvSpPr/>
                <p:nvPr/>
              </p:nvSpPr>
              <p:spPr>
                <a:xfrm>
                  <a:off x="1088066" y="2303574"/>
                  <a:ext cx="322415" cy="582669"/>
                </a:xfrm>
                <a:custGeom>
                  <a:rect b="b" l="l" r="r" t="t"/>
                  <a:pathLst>
                    <a:path extrusionOk="0" h="19151" w="9850">
                      <a:moveTo>
                        <a:pt x="366" y="1"/>
                      </a:moveTo>
                      <a:lnTo>
                        <a:pt x="366" y="1"/>
                      </a:lnTo>
                      <a:cubicBezTo>
                        <a:pt x="383" y="13"/>
                        <a:pt x="401" y="25"/>
                        <a:pt x="419" y="37"/>
                      </a:cubicBezTo>
                      <a:lnTo>
                        <a:pt x="419" y="37"/>
                      </a:lnTo>
                      <a:cubicBezTo>
                        <a:pt x="401" y="25"/>
                        <a:pt x="384" y="13"/>
                        <a:pt x="366" y="1"/>
                      </a:cubicBezTo>
                      <a:close/>
                      <a:moveTo>
                        <a:pt x="419" y="37"/>
                      </a:moveTo>
                      <a:lnTo>
                        <a:pt x="419" y="37"/>
                      </a:lnTo>
                      <a:cubicBezTo>
                        <a:pt x="1850" y="1020"/>
                        <a:pt x="2874" y="2872"/>
                        <a:pt x="4196" y="3983"/>
                      </a:cubicBezTo>
                      <a:cubicBezTo>
                        <a:pt x="5563" y="5107"/>
                        <a:pt x="6566" y="6597"/>
                        <a:pt x="7114" y="8268"/>
                      </a:cubicBezTo>
                      <a:cubicBezTo>
                        <a:pt x="7296" y="8633"/>
                        <a:pt x="7326" y="9028"/>
                        <a:pt x="7205" y="9424"/>
                      </a:cubicBezTo>
                      <a:cubicBezTo>
                        <a:pt x="7048" y="9714"/>
                        <a:pt x="6760" y="9890"/>
                        <a:pt x="6450" y="9890"/>
                      </a:cubicBezTo>
                      <a:cubicBezTo>
                        <a:pt x="6338" y="9890"/>
                        <a:pt x="6223" y="9867"/>
                        <a:pt x="6110" y="9819"/>
                      </a:cubicBezTo>
                      <a:lnTo>
                        <a:pt x="6110" y="9819"/>
                      </a:lnTo>
                      <a:cubicBezTo>
                        <a:pt x="7965" y="10943"/>
                        <a:pt x="7873" y="13740"/>
                        <a:pt x="5958" y="14925"/>
                      </a:cubicBezTo>
                      <a:cubicBezTo>
                        <a:pt x="5209" y="15396"/>
                        <a:pt x="4199" y="15537"/>
                        <a:pt x="3182" y="15537"/>
                      </a:cubicBezTo>
                      <a:cubicBezTo>
                        <a:pt x="2425" y="15537"/>
                        <a:pt x="1665" y="15459"/>
                        <a:pt x="1004" y="15381"/>
                      </a:cubicBezTo>
                      <a:cubicBezTo>
                        <a:pt x="518" y="16901"/>
                        <a:pt x="274" y="17965"/>
                        <a:pt x="1" y="19150"/>
                      </a:cubicBezTo>
                      <a:cubicBezTo>
                        <a:pt x="2767" y="18998"/>
                        <a:pt x="5381" y="17843"/>
                        <a:pt x="7326" y="15867"/>
                      </a:cubicBezTo>
                      <a:cubicBezTo>
                        <a:pt x="7630" y="15442"/>
                        <a:pt x="8025" y="15138"/>
                        <a:pt x="8481" y="14895"/>
                      </a:cubicBezTo>
                      <a:cubicBezTo>
                        <a:pt x="8755" y="14834"/>
                        <a:pt x="9028" y="14743"/>
                        <a:pt x="9302" y="14621"/>
                      </a:cubicBezTo>
                      <a:cubicBezTo>
                        <a:pt x="9667" y="14378"/>
                        <a:pt x="9849" y="13952"/>
                        <a:pt x="9849" y="13527"/>
                      </a:cubicBezTo>
                      <a:cubicBezTo>
                        <a:pt x="9819" y="12311"/>
                        <a:pt x="9120" y="11247"/>
                        <a:pt x="8025" y="10791"/>
                      </a:cubicBezTo>
                      <a:cubicBezTo>
                        <a:pt x="8664" y="9971"/>
                        <a:pt x="8481" y="8876"/>
                        <a:pt x="8117" y="7995"/>
                      </a:cubicBezTo>
                      <a:cubicBezTo>
                        <a:pt x="6817" y="4640"/>
                        <a:pt x="3593" y="2186"/>
                        <a:pt x="419" y="3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81" name="Google Shape;25281;p58"/>
                <p:cNvSpPr/>
                <p:nvPr/>
              </p:nvSpPr>
              <p:spPr>
                <a:xfrm>
                  <a:off x="1057235" y="2223132"/>
                  <a:ext cx="149293" cy="96691"/>
                </a:xfrm>
                <a:custGeom>
                  <a:rect b="b" l="l" r="r" t="t"/>
                  <a:pathLst>
                    <a:path extrusionOk="0" h="3178" w="4561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365" y="639"/>
                        <a:pt x="821" y="1186"/>
                        <a:pt x="1368" y="1703"/>
                      </a:cubicBezTo>
                      <a:cubicBezTo>
                        <a:pt x="1460" y="1794"/>
                        <a:pt x="1551" y="1885"/>
                        <a:pt x="1703" y="1946"/>
                      </a:cubicBezTo>
                      <a:cubicBezTo>
                        <a:pt x="1794" y="1976"/>
                        <a:pt x="1916" y="1976"/>
                        <a:pt x="2007" y="2007"/>
                      </a:cubicBezTo>
                      <a:cubicBezTo>
                        <a:pt x="2098" y="2037"/>
                        <a:pt x="2220" y="2098"/>
                        <a:pt x="2311" y="2159"/>
                      </a:cubicBezTo>
                      <a:cubicBezTo>
                        <a:pt x="2537" y="2300"/>
                        <a:pt x="3736" y="3177"/>
                        <a:pt x="4147" y="3177"/>
                      </a:cubicBezTo>
                      <a:cubicBezTo>
                        <a:pt x="4178" y="3177"/>
                        <a:pt x="4204" y="3172"/>
                        <a:pt x="4226" y="3162"/>
                      </a:cubicBezTo>
                      <a:cubicBezTo>
                        <a:pt x="4560" y="3040"/>
                        <a:pt x="4165" y="2584"/>
                        <a:pt x="4074" y="2402"/>
                      </a:cubicBezTo>
                      <a:cubicBezTo>
                        <a:pt x="3314" y="1307"/>
                        <a:pt x="2189" y="517"/>
                        <a:pt x="882" y="244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5282" name="Google Shape;25282;p58"/>
              <p:cNvSpPr/>
              <p:nvPr/>
            </p:nvSpPr>
            <p:spPr>
              <a:xfrm>
                <a:off x="4510375" y="3618603"/>
                <a:ext cx="3459367" cy="1960557"/>
              </a:xfrm>
              <a:custGeom>
                <a:rect b="b" l="l" r="r" t="t"/>
                <a:pathLst>
                  <a:path extrusionOk="0" h="64439" w="105686">
                    <a:moveTo>
                      <a:pt x="78026" y="15988"/>
                    </a:moveTo>
                    <a:cubicBezTo>
                      <a:pt x="79303" y="10608"/>
                      <a:pt x="79485" y="4742"/>
                      <a:pt x="75837" y="0"/>
                    </a:cubicBezTo>
                    <a:cubicBezTo>
                      <a:pt x="78907" y="912"/>
                      <a:pt x="81886" y="2098"/>
                      <a:pt x="84743" y="3587"/>
                    </a:cubicBezTo>
                    <a:cubicBezTo>
                      <a:pt x="86142" y="4317"/>
                      <a:pt x="87570" y="5168"/>
                      <a:pt x="88208" y="6383"/>
                    </a:cubicBezTo>
                    <a:cubicBezTo>
                      <a:pt x="89151" y="8177"/>
                      <a:pt x="88117" y="10183"/>
                      <a:pt x="86689" y="11794"/>
                    </a:cubicBezTo>
                    <a:cubicBezTo>
                      <a:pt x="85291" y="13405"/>
                      <a:pt x="83497" y="14864"/>
                      <a:pt x="82676" y="16688"/>
                    </a:cubicBezTo>
                    <a:cubicBezTo>
                      <a:pt x="82190" y="17751"/>
                      <a:pt x="82129" y="18998"/>
                      <a:pt x="82889" y="20001"/>
                    </a:cubicBezTo>
                    <a:cubicBezTo>
                      <a:pt x="83558" y="20913"/>
                      <a:pt x="84865" y="21520"/>
                      <a:pt x="85442" y="22463"/>
                    </a:cubicBezTo>
                    <a:cubicBezTo>
                      <a:pt x="86446" y="24134"/>
                      <a:pt x="84804" y="26019"/>
                      <a:pt x="82889" y="27174"/>
                    </a:cubicBezTo>
                    <a:cubicBezTo>
                      <a:pt x="81005" y="28299"/>
                      <a:pt x="78664" y="29150"/>
                      <a:pt x="77479" y="30730"/>
                    </a:cubicBezTo>
                    <a:cubicBezTo>
                      <a:pt x="77205" y="31095"/>
                      <a:pt x="77023" y="31551"/>
                      <a:pt x="77357" y="31885"/>
                    </a:cubicBezTo>
                    <a:cubicBezTo>
                      <a:pt x="77692" y="32220"/>
                      <a:pt x="78178" y="32159"/>
                      <a:pt x="78603" y="32159"/>
                    </a:cubicBezTo>
                    <a:cubicBezTo>
                      <a:pt x="80427" y="32098"/>
                      <a:pt x="82190" y="31855"/>
                      <a:pt x="83923" y="31399"/>
                    </a:cubicBezTo>
                    <a:lnTo>
                      <a:pt x="81765" y="33588"/>
                    </a:lnTo>
                    <a:cubicBezTo>
                      <a:pt x="90063" y="31460"/>
                      <a:pt x="98087" y="28420"/>
                      <a:pt x="105686" y="24469"/>
                    </a:cubicBezTo>
                    <a:cubicBezTo>
                      <a:pt x="98209" y="31338"/>
                      <a:pt x="90519" y="38086"/>
                      <a:pt x="82676" y="44712"/>
                    </a:cubicBezTo>
                    <a:cubicBezTo>
                      <a:pt x="81886" y="45472"/>
                      <a:pt x="80974" y="46050"/>
                      <a:pt x="79971" y="46445"/>
                    </a:cubicBezTo>
                    <a:cubicBezTo>
                      <a:pt x="78543" y="46931"/>
                      <a:pt x="76871" y="46840"/>
                      <a:pt x="75321" y="46870"/>
                    </a:cubicBezTo>
                    <a:cubicBezTo>
                      <a:pt x="70123" y="46992"/>
                      <a:pt x="65077" y="49150"/>
                      <a:pt x="62281" y="52372"/>
                    </a:cubicBezTo>
                    <a:cubicBezTo>
                      <a:pt x="61278" y="53557"/>
                      <a:pt x="60488" y="54895"/>
                      <a:pt x="58998" y="55776"/>
                    </a:cubicBezTo>
                    <a:cubicBezTo>
                      <a:pt x="57874" y="56445"/>
                      <a:pt x="56445" y="56749"/>
                      <a:pt x="55047" y="57053"/>
                    </a:cubicBezTo>
                    <a:lnTo>
                      <a:pt x="19788" y="64439"/>
                    </a:lnTo>
                    <a:cubicBezTo>
                      <a:pt x="31916" y="61825"/>
                      <a:pt x="43709" y="57904"/>
                      <a:pt x="55016" y="52767"/>
                    </a:cubicBezTo>
                    <a:lnTo>
                      <a:pt x="40670" y="54196"/>
                    </a:lnTo>
                    <a:cubicBezTo>
                      <a:pt x="38390" y="54348"/>
                      <a:pt x="36110" y="54712"/>
                      <a:pt x="33891" y="55229"/>
                    </a:cubicBezTo>
                    <a:cubicBezTo>
                      <a:pt x="31976" y="55746"/>
                      <a:pt x="30213" y="56536"/>
                      <a:pt x="28390" y="57174"/>
                    </a:cubicBezTo>
                    <a:cubicBezTo>
                      <a:pt x="19666" y="60336"/>
                      <a:pt x="9696" y="60761"/>
                      <a:pt x="0" y="61096"/>
                    </a:cubicBezTo>
                    <a:cubicBezTo>
                      <a:pt x="7356" y="60822"/>
                      <a:pt x="15928" y="58026"/>
                      <a:pt x="22858" y="56323"/>
                    </a:cubicBezTo>
                    <a:cubicBezTo>
                      <a:pt x="30183" y="54500"/>
                      <a:pt x="37265" y="52311"/>
                      <a:pt x="44499" y="50335"/>
                    </a:cubicBezTo>
                    <a:cubicBezTo>
                      <a:pt x="56171" y="47174"/>
                      <a:pt x="65229" y="39454"/>
                      <a:pt x="70913" y="31429"/>
                    </a:cubicBezTo>
                    <a:cubicBezTo>
                      <a:pt x="74257" y="26779"/>
                      <a:pt x="76658" y="21551"/>
                      <a:pt x="78026" y="159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283" name="Google Shape;25283;p58"/>
            <p:cNvGrpSpPr/>
            <p:nvPr/>
          </p:nvGrpSpPr>
          <p:grpSpPr>
            <a:xfrm rot="-254958">
              <a:off x="4001620" y="2473396"/>
              <a:ext cx="980024" cy="535772"/>
              <a:chOff x="2447046" y="857325"/>
              <a:chExt cx="979976" cy="535745"/>
            </a:xfrm>
          </p:grpSpPr>
          <p:sp>
            <p:nvSpPr>
              <p:cNvPr id="25284" name="Google Shape;25284;p58"/>
              <p:cNvSpPr/>
              <p:nvPr/>
            </p:nvSpPr>
            <p:spPr>
              <a:xfrm>
                <a:off x="2447046" y="952979"/>
                <a:ext cx="357210" cy="197458"/>
              </a:xfrm>
              <a:custGeom>
                <a:rect b="b" l="l" r="r" t="t"/>
                <a:pathLst>
                  <a:path extrusionOk="0" h="6490" w="10913">
                    <a:moveTo>
                      <a:pt x="7615" y="0"/>
                    </a:moveTo>
                    <a:cubicBezTo>
                      <a:pt x="7539" y="0"/>
                      <a:pt x="7463" y="15"/>
                      <a:pt x="7387" y="46"/>
                    </a:cubicBezTo>
                    <a:cubicBezTo>
                      <a:pt x="4438" y="593"/>
                      <a:pt x="1915" y="2569"/>
                      <a:pt x="152" y="5000"/>
                    </a:cubicBezTo>
                    <a:cubicBezTo>
                      <a:pt x="92" y="5091"/>
                      <a:pt x="31" y="5183"/>
                      <a:pt x="0" y="5304"/>
                    </a:cubicBezTo>
                    <a:cubicBezTo>
                      <a:pt x="0" y="5426"/>
                      <a:pt x="0" y="5547"/>
                      <a:pt x="61" y="5669"/>
                    </a:cubicBezTo>
                    <a:cubicBezTo>
                      <a:pt x="183" y="5942"/>
                      <a:pt x="335" y="6216"/>
                      <a:pt x="517" y="6490"/>
                    </a:cubicBezTo>
                    <a:cubicBezTo>
                      <a:pt x="1216" y="5395"/>
                      <a:pt x="2250" y="4575"/>
                      <a:pt x="3496" y="4210"/>
                    </a:cubicBezTo>
                    <a:cubicBezTo>
                      <a:pt x="3946" y="4048"/>
                      <a:pt x="4418" y="3960"/>
                      <a:pt x="4892" y="3960"/>
                    </a:cubicBezTo>
                    <a:cubicBezTo>
                      <a:pt x="5218" y="3960"/>
                      <a:pt x="5545" y="4002"/>
                      <a:pt x="5867" y="4088"/>
                    </a:cubicBezTo>
                    <a:cubicBezTo>
                      <a:pt x="6657" y="4271"/>
                      <a:pt x="7326" y="4848"/>
                      <a:pt x="7630" y="5608"/>
                    </a:cubicBezTo>
                    <a:cubicBezTo>
                      <a:pt x="8207" y="5061"/>
                      <a:pt x="8785" y="4514"/>
                      <a:pt x="9302" y="3967"/>
                    </a:cubicBezTo>
                    <a:cubicBezTo>
                      <a:pt x="9545" y="3693"/>
                      <a:pt x="9788" y="3420"/>
                      <a:pt x="10061" y="3146"/>
                    </a:cubicBezTo>
                    <a:cubicBezTo>
                      <a:pt x="10305" y="2903"/>
                      <a:pt x="10761" y="2569"/>
                      <a:pt x="10821" y="2295"/>
                    </a:cubicBezTo>
                    <a:cubicBezTo>
                      <a:pt x="10913" y="1869"/>
                      <a:pt x="9879" y="1717"/>
                      <a:pt x="9545" y="1535"/>
                    </a:cubicBezTo>
                    <a:cubicBezTo>
                      <a:pt x="9028" y="1201"/>
                      <a:pt x="8542" y="806"/>
                      <a:pt x="8177" y="319"/>
                    </a:cubicBezTo>
                    <a:cubicBezTo>
                      <a:pt x="8086" y="198"/>
                      <a:pt x="7964" y="107"/>
                      <a:pt x="7843" y="46"/>
                    </a:cubicBezTo>
                    <a:cubicBezTo>
                      <a:pt x="7767" y="15"/>
                      <a:pt x="7691" y="0"/>
                      <a:pt x="7615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5" name="Google Shape;25285;p58"/>
              <p:cNvSpPr/>
              <p:nvPr/>
            </p:nvSpPr>
            <p:spPr>
              <a:xfrm>
                <a:off x="2552502" y="1212377"/>
                <a:ext cx="346277" cy="180694"/>
              </a:xfrm>
              <a:custGeom>
                <a:rect b="b" l="l" r="r" t="t"/>
                <a:pathLst>
                  <a:path extrusionOk="0" h="5939" w="10579">
                    <a:moveTo>
                      <a:pt x="7964" y="0"/>
                    </a:moveTo>
                    <a:cubicBezTo>
                      <a:pt x="7204" y="0"/>
                      <a:pt x="6414" y="0"/>
                      <a:pt x="5624" y="30"/>
                    </a:cubicBezTo>
                    <a:cubicBezTo>
                      <a:pt x="5958" y="790"/>
                      <a:pt x="5897" y="1641"/>
                      <a:pt x="5472" y="2341"/>
                    </a:cubicBezTo>
                    <a:cubicBezTo>
                      <a:pt x="5046" y="3040"/>
                      <a:pt x="4438" y="3587"/>
                      <a:pt x="3709" y="3952"/>
                    </a:cubicBezTo>
                    <a:cubicBezTo>
                      <a:pt x="2922" y="4366"/>
                      <a:pt x="2065" y="4582"/>
                      <a:pt x="1204" y="4582"/>
                    </a:cubicBezTo>
                    <a:cubicBezTo>
                      <a:pt x="801" y="4582"/>
                      <a:pt x="398" y="4535"/>
                      <a:pt x="0" y="4438"/>
                    </a:cubicBezTo>
                    <a:lnTo>
                      <a:pt x="0" y="4438"/>
                    </a:lnTo>
                    <a:cubicBezTo>
                      <a:pt x="31" y="4772"/>
                      <a:pt x="122" y="5076"/>
                      <a:pt x="274" y="5350"/>
                    </a:cubicBezTo>
                    <a:cubicBezTo>
                      <a:pt x="304" y="5471"/>
                      <a:pt x="365" y="5562"/>
                      <a:pt x="456" y="5654"/>
                    </a:cubicBezTo>
                    <a:cubicBezTo>
                      <a:pt x="578" y="5684"/>
                      <a:pt x="669" y="5745"/>
                      <a:pt x="791" y="5745"/>
                    </a:cubicBezTo>
                    <a:cubicBezTo>
                      <a:pt x="1559" y="5872"/>
                      <a:pt x="2344" y="5938"/>
                      <a:pt x="3128" y="5938"/>
                    </a:cubicBezTo>
                    <a:cubicBezTo>
                      <a:pt x="5353" y="5938"/>
                      <a:pt x="7572" y="5400"/>
                      <a:pt x="9393" y="4164"/>
                    </a:cubicBezTo>
                    <a:cubicBezTo>
                      <a:pt x="9545" y="4073"/>
                      <a:pt x="9636" y="3952"/>
                      <a:pt x="9727" y="3830"/>
                    </a:cubicBezTo>
                    <a:cubicBezTo>
                      <a:pt x="9757" y="3678"/>
                      <a:pt x="9788" y="3526"/>
                      <a:pt x="9757" y="3404"/>
                    </a:cubicBezTo>
                    <a:cubicBezTo>
                      <a:pt x="9666" y="2766"/>
                      <a:pt x="9697" y="2158"/>
                      <a:pt x="9849" y="1550"/>
                    </a:cubicBezTo>
                    <a:cubicBezTo>
                      <a:pt x="9940" y="1186"/>
                      <a:pt x="10578" y="334"/>
                      <a:pt x="10213" y="122"/>
                    </a:cubicBezTo>
                    <a:cubicBezTo>
                      <a:pt x="10078" y="37"/>
                      <a:pt x="9821" y="18"/>
                      <a:pt x="9573" y="18"/>
                    </a:cubicBezTo>
                    <a:cubicBezTo>
                      <a:pt x="9374" y="18"/>
                      <a:pt x="9180" y="30"/>
                      <a:pt x="9058" y="30"/>
                    </a:cubicBezTo>
                    <a:cubicBezTo>
                      <a:pt x="8694" y="30"/>
                      <a:pt x="8329" y="0"/>
                      <a:pt x="7964" y="0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6" name="Google Shape;25286;p58"/>
              <p:cNvSpPr/>
              <p:nvPr/>
            </p:nvSpPr>
            <p:spPr>
              <a:xfrm>
                <a:off x="2631087" y="857325"/>
                <a:ext cx="794974" cy="389288"/>
              </a:xfrm>
              <a:custGeom>
                <a:rect b="b" l="l" r="r" t="t"/>
                <a:pathLst>
                  <a:path extrusionOk="0" h="12795" w="24287">
                    <a:moveTo>
                      <a:pt x="16571" y="0"/>
                    </a:moveTo>
                    <a:cubicBezTo>
                      <a:pt x="14872" y="0"/>
                      <a:pt x="13096" y="183"/>
                      <a:pt x="11490" y="697"/>
                    </a:cubicBezTo>
                    <a:cubicBezTo>
                      <a:pt x="7812" y="1913"/>
                      <a:pt x="4195" y="5196"/>
                      <a:pt x="1247" y="7992"/>
                    </a:cubicBezTo>
                    <a:lnTo>
                      <a:pt x="1" y="9178"/>
                    </a:lnTo>
                    <a:lnTo>
                      <a:pt x="761" y="11001"/>
                    </a:lnTo>
                    <a:lnTo>
                      <a:pt x="1520" y="12795"/>
                    </a:lnTo>
                    <a:lnTo>
                      <a:pt x="3223" y="12764"/>
                    </a:lnTo>
                    <a:cubicBezTo>
                      <a:pt x="7296" y="12643"/>
                      <a:pt x="12189" y="12430"/>
                      <a:pt x="15624" y="10606"/>
                    </a:cubicBezTo>
                    <a:cubicBezTo>
                      <a:pt x="18451" y="9147"/>
                      <a:pt x="20883" y="6412"/>
                      <a:pt x="22433" y="4284"/>
                    </a:cubicBezTo>
                    <a:cubicBezTo>
                      <a:pt x="23618" y="2643"/>
                      <a:pt x="24287" y="1336"/>
                      <a:pt x="24165" y="1244"/>
                    </a:cubicBezTo>
                    <a:cubicBezTo>
                      <a:pt x="24104" y="1092"/>
                      <a:pt x="22737" y="637"/>
                      <a:pt x="20761" y="333"/>
                    </a:cubicBezTo>
                    <a:cubicBezTo>
                      <a:pt x="19542" y="146"/>
                      <a:pt x="18087" y="0"/>
                      <a:pt x="165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7" name="Google Shape;25287;p58"/>
              <p:cNvSpPr/>
              <p:nvPr/>
            </p:nvSpPr>
            <p:spPr>
              <a:xfrm>
                <a:off x="2631087" y="1100476"/>
                <a:ext cx="105497" cy="146131"/>
              </a:xfrm>
              <a:custGeom>
                <a:rect b="b" l="l" r="r" t="t"/>
                <a:pathLst>
                  <a:path extrusionOk="0" h="4803" w="3223">
                    <a:moveTo>
                      <a:pt x="1247" y="0"/>
                    </a:moveTo>
                    <a:lnTo>
                      <a:pt x="1" y="1186"/>
                    </a:lnTo>
                    <a:lnTo>
                      <a:pt x="761" y="3009"/>
                    </a:lnTo>
                    <a:lnTo>
                      <a:pt x="1520" y="4803"/>
                    </a:lnTo>
                    <a:lnTo>
                      <a:pt x="3223" y="4772"/>
                    </a:lnTo>
                    <a:lnTo>
                      <a:pt x="124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8" name="Google Shape;25288;p58"/>
              <p:cNvSpPr/>
              <p:nvPr/>
            </p:nvSpPr>
            <p:spPr>
              <a:xfrm>
                <a:off x="3311575" y="867462"/>
                <a:ext cx="115448" cy="121183"/>
              </a:xfrm>
              <a:custGeom>
                <a:rect b="b" l="l" r="r" t="t"/>
                <a:pathLst>
                  <a:path extrusionOk="0" h="3983" w="3527">
                    <a:moveTo>
                      <a:pt x="0" y="1"/>
                    </a:moveTo>
                    <a:lnTo>
                      <a:pt x="1672" y="3983"/>
                    </a:lnTo>
                    <a:cubicBezTo>
                      <a:pt x="2858" y="2311"/>
                      <a:pt x="3526" y="1034"/>
                      <a:pt x="3405" y="913"/>
                    </a:cubicBezTo>
                    <a:cubicBezTo>
                      <a:pt x="3344" y="761"/>
                      <a:pt x="1976" y="305"/>
                      <a:pt x="0" y="1"/>
                    </a:cubicBezTo>
                    <a:close/>
                  </a:path>
                </a:pathLst>
              </a:custGeom>
              <a:solidFill>
                <a:srgbClr val="2E578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9" name="Google Shape;25289;p58"/>
              <p:cNvSpPr/>
              <p:nvPr/>
            </p:nvSpPr>
            <p:spPr>
              <a:xfrm>
                <a:off x="3045055" y="912059"/>
                <a:ext cx="218817" cy="174061"/>
              </a:xfrm>
              <a:custGeom>
                <a:rect b="b" l="l" r="r" t="t"/>
                <a:pathLst>
                  <a:path extrusionOk="0" h="5721" w="6685">
                    <a:moveTo>
                      <a:pt x="3447" y="0"/>
                    </a:moveTo>
                    <a:cubicBezTo>
                      <a:pt x="2376" y="0"/>
                      <a:pt x="1304" y="585"/>
                      <a:pt x="818" y="1755"/>
                    </a:cubicBezTo>
                    <a:cubicBezTo>
                      <a:pt x="0" y="3748"/>
                      <a:pt x="1524" y="5720"/>
                      <a:pt x="3439" y="5720"/>
                    </a:cubicBezTo>
                    <a:cubicBezTo>
                      <a:pt x="3802" y="5720"/>
                      <a:pt x="4179" y="5649"/>
                      <a:pt x="4557" y="5494"/>
                    </a:cubicBezTo>
                    <a:cubicBezTo>
                      <a:pt x="5985" y="4886"/>
                      <a:pt x="6684" y="3214"/>
                      <a:pt x="6076" y="1755"/>
                    </a:cubicBezTo>
                    <a:cubicBezTo>
                      <a:pt x="5590" y="585"/>
                      <a:pt x="4519" y="0"/>
                      <a:pt x="34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0" name="Google Shape;25290;p58"/>
              <p:cNvSpPr/>
              <p:nvPr/>
            </p:nvSpPr>
            <p:spPr>
              <a:xfrm>
                <a:off x="3090714" y="936794"/>
                <a:ext cx="134334" cy="124864"/>
              </a:xfrm>
              <a:custGeom>
                <a:rect b="b" l="l" r="r" t="t"/>
                <a:pathLst>
                  <a:path extrusionOk="0" h="4104" w="4104">
                    <a:moveTo>
                      <a:pt x="2067" y="0"/>
                    </a:moveTo>
                    <a:cubicBezTo>
                      <a:pt x="912" y="0"/>
                      <a:pt x="0" y="912"/>
                      <a:pt x="0" y="2037"/>
                    </a:cubicBezTo>
                    <a:cubicBezTo>
                      <a:pt x="0" y="3192"/>
                      <a:pt x="912" y="4104"/>
                      <a:pt x="2067" y="4104"/>
                    </a:cubicBezTo>
                    <a:cubicBezTo>
                      <a:pt x="3192" y="4104"/>
                      <a:pt x="4104" y="3192"/>
                      <a:pt x="4104" y="2037"/>
                    </a:cubicBezTo>
                    <a:cubicBezTo>
                      <a:pt x="4104" y="912"/>
                      <a:pt x="3192" y="0"/>
                      <a:pt x="20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1" name="Google Shape;25291;p58"/>
              <p:cNvSpPr/>
              <p:nvPr/>
            </p:nvSpPr>
            <p:spPr>
              <a:xfrm>
                <a:off x="2845043" y="1015623"/>
                <a:ext cx="176068" cy="139134"/>
              </a:xfrm>
              <a:custGeom>
                <a:rect b="b" l="l" r="r" t="t"/>
                <a:pathLst>
                  <a:path extrusionOk="0" h="4573" w="5379">
                    <a:moveTo>
                      <a:pt x="2780" y="0"/>
                    </a:moveTo>
                    <a:cubicBezTo>
                      <a:pt x="1921" y="0"/>
                      <a:pt x="1063" y="464"/>
                      <a:pt x="667" y="1391"/>
                    </a:cubicBezTo>
                    <a:cubicBezTo>
                      <a:pt x="0" y="2982"/>
                      <a:pt x="1218" y="4573"/>
                      <a:pt x="2747" y="4573"/>
                    </a:cubicBezTo>
                    <a:cubicBezTo>
                      <a:pt x="3029" y="4573"/>
                      <a:pt x="3322" y="4519"/>
                      <a:pt x="3616" y="4400"/>
                    </a:cubicBezTo>
                    <a:cubicBezTo>
                      <a:pt x="4801" y="3914"/>
                      <a:pt x="5379" y="2576"/>
                      <a:pt x="4892" y="1391"/>
                    </a:cubicBezTo>
                    <a:cubicBezTo>
                      <a:pt x="4497" y="464"/>
                      <a:pt x="3639" y="0"/>
                      <a:pt x="27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2" name="Google Shape;25292;p58"/>
              <p:cNvSpPr/>
              <p:nvPr/>
            </p:nvSpPr>
            <p:spPr>
              <a:xfrm>
                <a:off x="2869754" y="1034821"/>
                <a:ext cx="126478" cy="100342"/>
              </a:xfrm>
              <a:custGeom>
                <a:rect b="b" l="l" r="r" t="t"/>
                <a:pathLst>
                  <a:path extrusionOk="0" h="3298" w="3864">
                    <a:moveTo>
                      <a:pt x="1995" y="0"/>
                    </a:moveTo>
                    <a:cubicBezTo>
                      <a:pt x="1371" y="0"/>
                      <a:pt x="748" y="335"/>
                      <a:pt x="460" y="1003"/>
                    </a:cubicBezTo>
                    <a:cubicBezTo>
                      <a:pt x="1" y="2150"/>
                      <a:pt x="888" y="3297"/>
                      <a:pt x="1976" y="3297"/>
                    </a:cubicBezTo>
                    <a:cubicBezTo>
                      <a:pt x="2185" y="3297"/>
                      <a:pt x="2402" y="3255"/>
                      <a:pt x="2618" y="3161"/>
                    </a:cubicBezTo>
                    <a:cubicBezTo>
                      <a:pt x="3469" y="2827"/>
                      <a:pt x="3864" y="1854"/>
                      <a:pt x="3530" y="1003"/>
                    </a:cubicBezTo>
                    <a:cubicBezTo>
                      <a:pt x="3241" y="335"/>
                      <a:pt x="2618" y="0"/>
                      <a:pt x="199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2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2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00"/>
                                        <p:tgtEl>
                                          <p:spTgt spid="25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5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04" name="Shape 26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5" name="Google Shape;26305;p67"/>
          <p:cNvSpPr txBox="1"/>
          <p:nvPr>
            <p:ph type="title"/>
          </p:nvPr>
        </p:nvSpPr>
        <p:spPr>
          <a:xfrm>
            <a:off x="713250" y="2924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ER Diagram</a:t>
            </a:r>
            <a:endParaRPr/>
          </a:p>
        </p:txBody>
      </p:sp>
      <p:pic>
        <p:nvPicPr>
          <p:cNvPr id="26306" name="Google Shape;26306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312" y="970475"/>
            <a:ext cx="7369375" cy="382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10" name="Shape 26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11" name="Google Shape;26311;p68"/>
          <p:cNvGrpSpPr/>
          <p:nvPr/>
        </p:nvGrpSpPr>
        <p:grpSpPr>
          <a:xfrm>
            <a:off x="2985772" y="1217921"/>
            <a:ext cx="3172449" cy="3172449"/>
            <a:chOff x="5007123" y="2079403"/>
            <a:chExt cx="687600" cy="687600"/>
          </a:xfrm>
        </p:grpSpPr>
        <p:sp>
          <p:nvSpPr>
            <p:cNvPr id="26312" name="Google Shape;26312;p68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3" name="Google Shape;26313;p68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4" name="Google Shape;26314;p68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5" name="Google Shape;26315;p68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16" name="Google Shape;26316;p68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Planet's rotation infographic</a:t>
            </a:r>
            <a:endParaRPr/>
          </a:p>
        </p:txBody>
      </p:sp>
      <p:grpSp>
        <p:nvGrpSpPr>
          <p:cNvPr id="26317" name="Google Shape;26317;p68"/>
          <p:cNvGrpSpPr/>
          <p:nvPr/>
        </p:nvGrpSpPr>
        <p:grpSpPr>
          <a:xfrm>
            <a:off x="2846785" y="981633"/>
            <a:ext cx="3451773" cy="3643337"/>
            <a:chOff x="2846785" y="981633"/>
            <a:chExt cx="3451773" cy="3643337"/>
          </a:xfrm>
        </p:grpSpPr>
        <p:grpSp>
          <p:nvGrpSpPr>
            <p:cNvPr id="26318" name="Google Shape;26318;p68"/>
            <p:cNvGrpSpPr/>
            <p:nvPr/>
          </p:nvGrpSpPr>
          <p:grpSpPr>
            <a:xfrm>
              <a:off x="2846785" y="981633"/>
              <a:ext cx="3451773" cy="3643337"/>
              <a:chOff x="2846785" y="981633"/>
              <a:chExt cx="3451773" cy="3643337"/>
            </a:xfrm>
          </p:grpSpPr>
          <p:grpSp>
            <p:nvGrpSpPr>
              <p:cNvPr id="26319" name="Google Shape;26319;p68"/>
              <p:cNvGrpSpPr/>
              <p:nvPr/>
            </p:nvGrpSpPr>
            <p:grpSpPr>
              <a:xfrm flipH="1" rot="5509780">
                <a:off x="2800961" y="1117555"/>
                <a:ext cx="2834905" cy="2654364"/>
                <a:chOff x="5272775" y="2011375"/>
                <a:chExt cx="3027200" cy="2935100"/>
              </a:xfrm>
            </p:grpSpPr>
            <p:sp>
              <p:nvSpPr>
                <p:cNvPr id="26320" name="Google Shape;26320;p68"/>
                <p:cNvSpPr/>
                <p:nvPr/>
              </p:nvSpPr>
              <p:spPr>
                <a:xfrm>
                  <a:off x="6106700" y="2471800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80" y="1"/>
                      </a:moveTo>
                      <a:cubicBezTo>
                        <a:pt x="218" y="1"/>
                        <a:pt x="151" y="26"/>
                        <a:pt x="101" y="76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34" y="459"/>
                        <a:pt x="193" y="484"/>
                        <a:pt x="255" y="484"/>
                      </a:cubicBezTo>
                      <a:cubicBezTo>
                        <a:pt x="318" y="484"/>
                        <a:pt x="384" y="459"/>
                        <a:pt x="435" y="409"/>
                      </a:cubicBezTo>
                      <a:cubicBezTo>
                        <a:pt x="535" y="309"/>
                        <a:pt x="535" y="176"/>
                        <a:pt x="435" y="76"/>
                      </a:cubicBezTo>
                      <a:cubicBezTo>
                        <a:pt x="401" y="26"/>
                        <a:pt x="343" y="1"/>
                        <a:pt x="2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1" name="Google Shape;26321;p68"/>
                <p:cNvSpPr/>
                <p:nvPr/>
              </p:nvSpPr>
              <p:spPr>
                <a:xfrm>
                  <a:off x="5595700" y="3047225"/>
                  <a:ext cx="14025" cy="12000"/>
                </a:xfrm>
                <a:custGeom>
                  <a:rect b="b" l="l" r="r" t="t"/>
                  <a:pathLst>
                    <a:path extrusionOk="0" h="480" w="561">
                      <a:moveTo>
                        <a:pt x="293" y="0"/>
                      </a:moveTo>
                      <a:cubicBezTo>
                        <a:pt x="235" y="0"/>
                        <a:pt x="176" y="25"/>
                        <a:pt x="126" y="75"/>
                      </a:cubicBezTo>
                      <a:lnTo>
                        <a:pt x="126" y="108"/>
                      </a:lnTo>
                      <a:cubicBezTo>
                        <a:pt x="1" y="284"/>
                        <a:pt x="140" y="479"/>
                        <a:pt x="316" y="479"/>
                      </a:cubicBezTo>
                      <a:cubicBezTo>
                        <a:pt x="374" y="479"/>
                        <a:pt x="436" y="458"/>
                        <a:pt x="493" y="409"/>
                      </a:cubicBezTo>
                      <a:cubicBezTo>
                        <a:pt x="560" y="309"/>
                        <a:pt x="560" y="175"/>
                        <a:pt x="460" y="75"/>
                      </a:cubicBezTo>
                      <a:cubicBezTo>
                        <a:pt x="410" y="25"/>
                        <a:pt x="352" y="0"/>
                        <a:pt x="2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2" name="Google Shape;26322;p68"/>
                <p:cNvSpPr/>
                <p:nvPr/>
              </p:nvSpPr>
              <p:spPr>
                <a:xfrm>
                  <a:off x="5931575" y="295547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38" y="0"/>
                      </a:moveTo>
                      <a:cubicBezTo>
                        <a:pt x="215" y="0"/>
                        <a:pt x="191" y="3"/>
                        <a:pt x="168" y="9"/>
                      </a:cubicBezTo>
                      <a:cubicBezTo>
                        <a:pt x="68" y="76"/>
                        <a:pt x="1" y="209"/>
                        <a:pt x="34" y="343"/>
                      </a:cubicBezTo>
                      <a:cubicBezTo>
                        <a:pt x="85" y="445"/>
                        <a:pt x="175" y="488"/>
                        <a:pt x="274" y="488"/>
                      </a:cubicBezTo>
                      <a:cubicBezTo>
                        <a:pt x="305" y="488"/>
                        <a:pt x="336" y="484"/>
                        <a:pt x="368" y="476"/>
                      </a:cubicBezTo>
                      <a:cubicBezTo>
                        <a:pt x="501" y="409"/>
                        <a:pt x="535" y="276"/>
                        <a:pt x="501" y="143"/>
                      </a:cubicBezTo>
                      <a:cubicBezTo>
                        <a:pt x="446" y="60"/>
                        <a:pt x="346" y="0"/>
                        <a:pt x="2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3" name="Google Shape;26323;p68"/>
                <p:cNvSpPr/>
                <p:nvPr/>
              </p:nvSpPr>
              <p:spPr>
                <a:xfrm>
                  <a:off x="8152325" y="2173500"/>
                  <a:ext cx="16325" cy="12700"/>
                </a:xfrm>
                <a:custGeom>
                  <a:rect b="b" l="l" r="r" t="t"/>
                  <a:pathLst>
                    <a:path extrusionOk="0" h="508" w="653">
                      <a:moveTo>
                        <a:pt x="293" y="0"/>
                      </a:moveTo>
                      <a:cubicBezTo>
                        <a:pt x="254" y="0"/>
                        <a:pt x="212" y="10"/>
                        <a:pt x="168" y="32"/>
                      </a:cubicBezTo>
                      <a:cubicBezTo>
                        <a:pt x="68" y="66"/>
                        <a:pt x="1" y="199"/>
                        <a:pt x="34" y="333"/>
                      </a:cubicBezTo>
                      <a:cubicBezTo>
                        <a:pt x="62" y="443"/>
                        <a:pt x="158" y="508"/>
                        <a:pt x="266" y="508"/>
                      </a:cubicBezTo>
                      <a:cubicBezTo>
                        <a:pt x="289" y="508"/>
                        <a:pt x="312" y="505"/>
                        <a:pt x="335" y="499"/>
                      </a:cubicBezTo>
                      <a:cubicBezTo>
                        <a:pt x="653" y="413"/>
                        <a:pt x="545" y="0"/>
                        <a:pt x="2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4" name="Google Shape;26324;p68"/>
                <p:cNvSpPr/>
                <p:nvPr/>
              </p:nvSpPr>
              <p:spPr>
                <a:xfrm>
                  <a:off x="8125650" y="2210475"/>
                  <a:ext cx="13175" cy="12225"/>
                </a:xfrm>
                <a:custGeom>
                  <a:rect b="b" l="l" r="r" t="t"/>
                  <a:pathLst>
                    <a:path extrusionOk="0" h="489" w="527">
                      <a:moveTo>
                        <a:pt x="264" y="0"/>
                      </a:moveTo>
                      <a:cubicBezTo>
                        <a:pt x="186" y="0"/>
                        <a:pt x="109" y="37"/>
                        <a:pt x="67" y="121"/>
                      </a:cubicBezTo>
                      <a:cubicBezTo>
                        <a:pt x="1" y="221"/>
                        <a:pt x="1" y="355"/>
                        <a:pt x="134" y="455"/>
                      </a:cubicBezTo>
                      <a:cubicBezTo>
                        <a:pt x="172" y="478"/>
                        <a:pt x="214" y="488"/>
                        <a:pt x="255" y="488"/>
                      </a:cubicBezTo>
                      <a:cubicBezTo>
                        <a:pt x="394" y="488"/>
                        <a:pt x="527" y="368"/>
                        <a:pt x="501" y="188"/>
                      </a:cubicBezTo>
                      <a:cubicBezTo>
                        <a:pt x="482" y="72"/>
                        <a:pt x="372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5" name="Google Shape;26325;p68"/>
                <p:cNvSpPr/>
                <p:nvPr/>
              </p:nvSpPr>
              <p:spPr>
                <a:xfrm>
                  <a:off x="6069175" y="3281375"/>
                  <a:ext cx="13950" cy="12100"/>
                </a:xfrm>
                <a:custGeom>
                  <a:rect b="b" l="l" r="r" t="t"/>
                  <a:pathLst>
                    <a:path extrusionOk="0" h="484" w="558">
                      <a:moveTo>
                        <a:pt x="247" y="1"/>
                      </a:moveTo>
                      <a:cubicBezTo>
                        <a:pt x="220" y="1"/>
                        <a:pt x="193" y="6"/>
                        <a:pt x="168" y="16"/>
                      </a:cubicBezTo>
                      <a:cubicBezTo>
                        <a:pt x="34" y="82"/>
                        <a:pt x="1" y="249"/>
                        <a:pt x="68" y="349"/>
                      </a:cubicBezTo>
                      <a:cubicBezTo>
                        <a:pt x="113" y="441"/>
                        <a:pt x="194" y="484"/>
                        <a:pt x="275" y="484"/>
                      </a:cubicBezTo>
                      <a:cubicBezTo>
                        <a:pt x="370" y="484"/>
                        <a:pt x="465" y="424"/>
                        <a:pt x="501" y="316"/>
                      </a:cubicBezTo>
                      <a:cubicBezTo>
                        <a:pt x="558" y="146"/>
                        <a:pt x="399" y="1"/>
                        <a:pt x="2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6" name="Google Shape;26326;p68"/>
                <p:cNvSpPr/>
                <p:nvPr/>
              </p:nvSpPr>
              <p:spPr>
                <a:xfrm>
                  <a:off x="5326975" y="3766100"/>
                  <a:ext cx="16450" cy="12700"/>
                </a:xfrm>
                <a:custGeom>
                  <a:rect b="b" l="l" r="r" t="t"/>
                  <a:pathLst>
                    <a:path extrusionOk="0" h="508" w="658">
                      <a:moveTo>
                        <a:pt x="298" y="1"/>
                      </a:moveTo>
                      <a:cubicBezTo>
                        <a:pt x="256" y="1"/>
                        <a:pt x="212" y="13"/>
                        <a:pt x="168" y="41"/>
                      </a:cubicBezTo>
                      <a:cubicBezTo>
                        <a:pt x="34" y="107"/>
                        <a:pt x="1" y="274"/>
                        <a:pt x="101" y="374"/>
                      </a:cubicBezTo>
                      <a:cubicBezTo>
                        <a:pt x="145" y="463"/>
                        <a:pt x="234" y="508"/>
                        <a:pt x="318" y="508"/>
                      </a:cubicBezTo>
                      <a:cubicBezTo>
                        <a:pt x="360" y="508"/>
                        <a:pt x="401" y="497"/>
                        <a:pt x="435" y="474"/>
                      </a:cubicBezTo>
                      <a:cubicBezTo>
                        <a:pt x="657" y="307"/>
                        <a:pt x="508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7" name="Google Shape;26327;p68"/>
                <p:cNvSpPr/>
                <p:nvPr/>
              </p:nvSpPr>
              <p:spPr>
                <a:xfrm>
                  <a:off x="6218575" y="3441950"/>
                  <a:ext cx="10750" cy="10325"/>
                </a:xfrm>
                <a:custGeom>
                  <a:rect b="b" l="l" r="r" t="t"/>
                  <a:pathLst>
                    <a:path extrusionOk="0" h="413" w="430">
                      <a:moveTo>
                        <a:pt x="302" y="0"/>
                      </a:moveTo>
                      <a:cubicBezTo>
                        <a:pt x="165" y="0"/>
                        <a:pt x="1" y="413"/>
                        <a:pt x="189" y="413"/>
                      </a:cubicBezTo>
                      <a:cubicBezTo>
                        <a:pt x="210" y="413"/>
                        <a:pt x="234" y="408"/>
                        <a:pt x="263" y="398"/>
                      </a:cubicBezTo>
                      <a:cubicBezTo>
                        <a:pt x="363" y="364"/>
                        <a:pt x="429" y="231"/>
                        <a:pt x="396" y="97"/>
                      </a:cubicBezTo>
                      <a:cubicBezTo>
                        <a:pt x="371" y="28"/>
                        <a:pt x="337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8" name="Google Shape;26328;p68"/>
                <p:cNvSpPr/>
                <p:nvPr/>
              </p:nvSpPr>
              <p:spPr>
                <a:xfrm>
                  <a:off x="6526175" y="4097550"/>
                  <a:ext cx="14200" cy="12350"/>
                </a:xfrm>
                <a:custGeom>
                  <a:rect b="b" l="l" r="r" t="t"/>
                  <a:pathLst>
                    <a:path extrusionOk="0" h="494" w="568">
                      <a:moveTo>
                        <a:pt x="288" y="1"/>
                      </a:moveTo>
                      <a:cubicBezTo>
                        <a:pt x="239" y="1"/>
                        <a:pt x="187" y="19"/>
                        <a:pt x="134" y="59"/>
                      </a:cubicBezTo>
                      <a:cubicBezTo>
                        <a:pt x="34" y="126"/>
                        <a:pt x="1" y="259"/>
                        <a:pt x="67" y="392"/>
                      </a:cubicBezTo>
                      <a:cubicBezTo>
                        <a:pt x="132" y="457"/>
                        <a:pt x="210" y="494"/>
                        <a:pt x="285" y="494"/>
                      </a:cubicBezTo>
                      <a:cubicBezTo>
                        <a:pt x="326" y="494"/>
                        <a:pt x="365" y="483"/>
                        <a:pt x="401" y="459"/>
                      </a:cubicBezTo>
                      <a:cubicBezTo>
                        <a:pt x="534" y="359"/>
                        <a:pt x="568" y="226"/>
                        <a:pt x="468" y="126"/>
                      </a:cubicBezTo>
                      <a:cubicBezTo>
                        <a:pt x="427" y="45"/>
                        <a:pt x="362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29" name="Google Shape;26329;p68"/>
                <p:cNvSpPr/>
                <p:nvPr/>
              </p:nvSpPr>
              <p:spPr>
                <a:xfrm>
                  <a:off x="6346050" y="4366175"/>
                  <a:ext cx="13825" cy="12225"/>
                </a:xfrm>
                <a:custGeom>
                  <a:rect b="b" l="l" r="r" t="t"/>
                  <a:pathLst>
                    <a:path extrusionOk="0" h="489" w="553">
                      <a:moveTo>
                        <a:pt x="278" y="1"/>
                      </a:moveTo>
                      <a:cubicBezTo>
                        <a:pt x="202" y="1"/>
                        <a:pt x="123" y="38"/>
                        <a:pt x="67" y="122"/>
                      </a:cubicBezTo>
                      <a:cubicBezTo>
                        <a:pt x="0" y="222"/>
                        <a:pt x="34" y="388"/>
                        <a:pt x="134" y="455"/>
                      </a:cubicBezTo>
                      <a:cubicBezTo>
                        <a:pt x="180" y="478"/>
                        <a:pt x="227" y="489"/>
                        <a:pt x="273" y="489"/>
                      </a:cubicBezTo>
                      <a:cubicBezTo>
                        <a:pt x="425" y="489"/>
                        <a:pt x="552" y="368"/>
                        <a:pt x="501" y="188"/>
                      </a:cubicBezTo>
                      <a:cubicBezTo>
                        <a:pt x="481" y="72"/>
                        <a:pt x="383" y="1"/>
                        <a:pt x="27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0" name="Google Shape;26330;p68"/>
                <p:cNvSpPr/>
                <p:nvPr/>
              </p:nvSpPr>
              <p:spPr>
                <a:xfrm>
                  <a:off x="8083500" y="3369150"/>
                  <a:ext cx="13825" cy="12125"/>
                </a:xfrm>
                <a:custGeom>
                  <a:rect b="b" l="l" r="r" t="t"/>
                  <a:pathLst>
                    <a:path extrusionOk="0" h="485" w="553">
                      <a:moveTo>
                        <a:pt x="292" y="1"/>
                      </a:moveTo>
                      <a:cubicBezTo>
                        <a:pt x="192" y="1"/>
                        <a:pt x="90" y="60"/>
                        <a:pt x="52" y="174"/>
                      </a:cubicBezTo>
                      <a:cubicBezTo>
                        <a:pt x="0" y="329"/>
                        <a:pt x="129" y="484"/>
                        <a:pt x="282" y="484"/>
                      </a:cubicBezTo>
                      <a:cubicBezTo>
                        <a:pt x="327" y="484"/>
                        <a:pt x="374" y="471"/>
                        <a:pt x="419" y="441"/>
                      </a:cubicBezTo>
                      <a:cubicBezTo>
                        <a:pt x="519" y="374"/>
                        <a:pt x="552" y="241"/>
                        <a:pt x="486" y="107"/>
                      </a:cubicBezTo>
                      <a:cubicBezTo>
                        <a:pt x="442" y="35"/>
                        <a:pt x="368" y="1"/>
                        <a:pt x="29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1" name="Google Shape;26331;p68"/>
                <p:cNvSpPr/>
                <p:nvPr/>
              </p:nvSpPr>
              <p:spPr>
                <a:xfrm>
                  <a:off x="7163850" y="4549850"/>
                  <a:ext cx="15325" cy="12225"/>
                </a:xfrm>
                <a:custGeom>
                  <a:rect b="b" l="l" r="r" t="t"/>
                  <a:pathLst>
                    <a:path extrusionOk="0" h="489" w="613">
                      <a:moveTo>
                        <a:pt x="336" y="0"/>
                      </a:moveTo>
                      <a:cubicBezTo>
                        <a:pt x="151" y="0"/>
                        <a:pt x="1" y="236"/>
                        <a:pt x="179" y="413"/>
                      </a:cubicBezTo>
                      <a:cubicBezTo>
                        <a:pt x="212" y="463"/>
                        <a:pt x="270" y="488"/>
                        <a:pt x="333" y="488"/>
                      </a:cubicBezTo>
                      <a:cubicBezTo>
                        <a:pt x="395" y="488"/>
                        <a:pt x="462" y="463"/>
                        <a:pt x="512" y="413"/>
                      </a:cubicBezTo>
                      <a:cubicBezTo>
                        <a:pt x="612" y="347"/>
                        <a:pt x="612" y="180"/>
                        <a:pt x="512" y="80"/>
                      </a:cubicBezTo>
                      <a:cubicBezTo>
                        <a:pt x="456" y="24"/>
                        <a:pt x="394" y="0"/>
                        <a:pt x="33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2" name="Google Shape;26332;p68"/>
                <p:cNvSpPr/>
                <p:nvPr/>
              </p:nvSpPr>
              <p:spPr>
                <a:xfrm>
                  <a:off x="5533200" y="4799325"/>
                  <a:ext cx="16475" cy="12300"/>
                </a:xfrm>
                <a:custGeom>
                  <a:rect b="b" l="l" r="r" t="t"/>
                  <a:pathLst>
                    <a:path extrusionOk="0" h="492" w="659">
                      <a:moveTo>
                        <a:pt x="362" y="1"/>
                      </a:moveTo>
                      <a:cubicBezTo>
                        <a:pt x="166" y="1"/>
                        <a:pt x="1" y="267"/>
                        <a:pt x="225" y="442"/>
                      </a:cubicBezTo>
                      <a:cubicBezTo>
                        <a:pt x="258" y="475"/>
                        <a:pt x="316" y="492"/>
                        <a:pt x="379" y="492"/>
                      </a:cubicBezTo>
                      <a:cubicBezTo>
                        <a:pt x="441" y="492"/>
                        <a:pt x="508" y="475"/>
                        <a:pt x="558" y="442"/>
                      </a:cubicBezTo>
                      <a:cubicBezTo>
                        <a:pt x="625" y="341"/>
                        <a:pt x="658" y="175"/>
                        <a:pt x="558" y="108"/>
                      </a:cubicBezTo>
                      <a:cubicBezTo>
                        <a:pt x="499" y="32"/>
                        <a:pt x="429" y="1"/>
                        <a:pt x="3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3" name="Google Shape;26333;p68"/>
                <p:cNvSpPr/>
                <p:nvPr/>
              </p:nvSpPr>
              <p:spPr>
                <a:xfrm>
                  <a:off x="7781700" y="4934425"/>
                  <a:ext cx="16600" cy="12050"/>
                </a:xfrm>
                <a:custGeom>
                  <a:rect b="b" l="l" r="r" t="t"/>
                  <a:pathLst>
                    <a:path extrusionOk="0" h="482" w="664">
                      <a:moveTo>
                        <a:pt x="310" y="1"/>
                      </a:moveTo>
                      <a:cubicBezTo>
                        <a:pt x="291" y="1"/>
                        <a:pt x="270" y="3"/>
                        <a:pt x="249" y="8"/>
                      </a:cubicBezTo>
                      <a:cubicBezTo>
                        <a:pt x="1" y="101"/>
                        <a:pt x="99" y="482"/>
                        <a:pt x="354" y="482"/>
                      </a:cubicBezTo>
                      <a:cubicBezTo>
                        <a:pt x="374" y="482"/>
                        <a:pt x="394" y="479"/>
                        <a:pt x="416" y="475"/>
                      </a:cubicBezTo>
                      <a:cubicBezTo>
                        <a:pt x="664" y="382"/>
                        <a:pt x="566" y="1"/>
                        <a:pt x="3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4" name="Google Shape;26334;p68"/>
                <p:cNvSpPr/>
                <p:nvPr/>
              </p:nvSpPr>
              <p:spPr>
                <a:xfrm>
                  <a:off x="7923850" y="206587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33" y="101"/>
                        <a:pt x="33" y="234"/>
                      </a:cubicBezTo>
                      <a:cubicBezTo>
                        <a:pt x="0" y="368"/>
                        <a:pt x="134" y="501"/>
                        <a:pt x="267" y="501"/>
                      </a:cubicBezTo>
                      <a:cubicBezTo>
                        <a:pt x="400" y="501"/>
                        <a:pt x="500" y="401"/>
                        <a:pt x="500" y="268"/>
                      </a:cubicBezTo>
                      <a:cubicBezTo>
                        <a:pt x="500" y="134"/>
                        <a:pt x="400" y="1"/>
                        <a:pt x="26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5" name="Google Shape;26335;p68"/>
                <p:cNvSpPr/>
                <p:nvPr/>
              </p:nvSpPr>
              <p:spPr>
                <a:xfrm>
                  <a:off x="8007525" y="2054175"/>
                  <a:ext cx="16975" cy="11775"/>
                </a:xfrm>
                <a:custGeom>
                  <a:rect b="b" l="l" r="r" t="t"/>
                  <a:pathLst>
                    <a:path extrusionOk="0" h="471" w="679">
                      <a:moveTo>
                        <a:pt x="353" y="0"/>
                      </a:moveTo>
                      <a:cubicBezTo>
                        <a:pt x="343" y="0"/>
                        <a:pt x="333" y="1"/>
                        <a:pt x="322" y="2"/>
                      </a:cubicBezTo>
                      <a:cubicBezTo>
                        <a:pt x="0" y="34"/>
                        <a:pt x="51" y="471"/>
                        <a:pt x="356" y="471"/>
                      </a:cubicBezTo>
                      <a:cubicBezTo>
                        <a:pt x="366" y="471"/>
                        <a:pt x="378" y="470"/>
                        <a:pt x="389" y="469"/>
                      </a:cubicBezTo>
                      <a:cubicBezTo>
                        <a:pt x="679" y="437"/>
                        <a:pt x="627" y="0"/>
                        <a:pt x="3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6" name="Google Shape;26336;p68"/>
                <p:cNvSpPr/>
                <p:nvPr/>
              </p:nvSpPr>
              <p:spPr>
                <a:xfrm>
                  <a:off x="8209875" y="248282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70" y="0"/>
                      </a:moveTo>
                      <a:cubicBezTo>
                        <a:pt x="208" y="0"/>
                        <a:pt x="146" y="22"/>
                        <a:pt x="101" y="68"/>
                      </a:cubicBezTo>
                      <a:cubicBezTo>
                        <a:pt x="1" y="168"/>
                        <a:pt x="34" y="335"/>
                        <a:pt x="134" y="435"/>
                      </a:cubicBezTo>
                      <a:cubicBezTo>
                        <a:pt x="181" y="472"/>
                        <a:pt x="232" y="489"/>
                        <a:pt x="283" y="489"/>
                      </a:cubicBezTo>
                      <a:cubicBezTo>
                        <a:pt x="413" y="489"/>
                        <a:pt x="534" y="379"/>
                        <a:pt x="534" y="235"/>
                      </a:cubicBezTo>
                      <a:cubicBezTo>
                        <a:pt x="512" y="82"/>
                        <a:pt x="390" y="0"/>
                        <a:pt x="27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7" name="Google Shape;26337;p68"/>
                <p:cNvSpPr/>
                <p:nvPr/>
              </p:nvSpPr>
              <p:spPr>
                <a:xfrm>
                  <a:off x="7394300" y="4304825"/>
                  <a:ext cx="24625" cy="20625"/>
                </a:xfrm>
                <a:custGeom>
                  <a:rect b="b" l="l" r="r" t="t"/>
                  <a:pathLst>
                    <a:path extrusionOk="0" h="825" w="985">
                      <a:moveTo>
                        <a:pt x="475" y="0"/>
                      </a:moveTo>
                      <a:cubicBezTo>
                        <a:pt x="451" y="0"/>
                        <a:pt x="426" y="2"/>
                        <a:pt x="401" y="7"/>
                      </a:cubicBezTo>
                      <a:cubicBezTo>
                        <a:pt x="167" y="7"/>
                        <a:pt x="0" y="241"/>
                        <a:pt x="34" y="474"/>
                      </a:cubicBezTo>
                      <a:cubicBezTo>
                        <a:pt x="54" y="700"/>
                        <a:pt x="252" y="825"/>
                        <a:pt x="448" y="825"/>
                      </a:cubicBezTo>
                      <a:cubicBezTo>
                        <a:pt x="570" y="825"/>
                        <a:pt x="691" y="777"/>
                        <a:pt x="768" y="674"/>
                      </a:cubicBezTo>
                      <a:cubicBezTo>
                        <a:pt x="985" y="395"/>
                        <a:pt x="798" y="0"/>
                        <a:pt x="4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8" name="Google Shape;26338;p68"/>
                <p:cNvSpPr/>
                <p:nvPr/>
              </p:nvSpPr>
              <p:spPr>
                <a:xfrm>
                  <a:off x="7711550" y="3810525"/>
                  <a:ext cx="23025" cy="21375"/>
                </a:xfrm>
                <a:custGeom>
                  <a:rect b="b" l="l" r="r" t="t"/>
                  <a:pathLst>
                    <a:path extrusionOk="0" h="855" w="921">
                      <a:moveTo>
                        <a:pt x="465" y="1"/>
                      </a:moveTo>
                      <a:cubicBezTo>
                        <a:pt x="212" y="1"/>
                        <a:pt x="1" y="246"/>
                        <a:pt x="53" y="532"/>
                      </a:cubicBezTo>
                      <a:cubicBezTo>
                        <a:pt x="91" y="743"/>
                        <a:pt x="272" y="854"/>
                        <a:pt x="458" y="854"/>
                      </a:cubicBezTo>
                      <a:cubicBezTo>
                        <a:pt x="595" y="854"/>
                        <a:pt x="735" y="793"/>
                        <a:pt x="820" y="665"/>
                      </a:cubicBezTo>
                      <a:cubicBezTo>
                        <a:pt x="920" y="465"/>
                        <a:pt x="887" y="198"/>
                        <a:pt x="687" y="65"/>
                      </a:cubicBezTo>
                      <a:cubicBezTo>
                        <a:pt x="613" y="21"/>
                        <a:pt x="537" y="1"/>
                        <a:pt x="4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39" name="Google Shape;26339;p68"/>
                <p:cNvSpPr/>
                <p:nvPr/>
              </p:nvSpPr>
              <p:spPr>
                <a:xfrm>
                  <a:off x="8108700" y="2112275"/>
                  <a:ext cx="26150" cy="20775"/>
                </a:xfrm>
                <a:custGeom>
                  <a:rect b="b" l="l" r="r" t="t"/>
                  <a:pathLst>
                    <a:path extrusionOk="0" h="831" w="1046">
                      <a:moveTo>
                        <a:pt x="547" y="0"/>
                      </a:moveTo>
                      <a:cubicBezTo>
                        <a:pt x="396" y="0"/>
                        <a:pt x="247" y="75"/>
                        <a:pt x="178" y="213"/>
                      </a:cubicBezTo>
                      <a:cubicBezTo>
                        <a:pt x="1" y="509"/>
                        <a:pt x="216" y="830"/>
                        <a:pt x="523" y="830"/>
                      </a:cubicBezTo>
                      <a:cubicBezTo>
                        <a:pt x="562" y="830"/>
                        <a:pt x="603" y="825"/>
                        <a:pt x="645" y="814"/>
                      </a:cubicBezTo>
                      <a:cubicBezTo>
                        <a:pt x="1012" y="713"/>
                        <a:pt x="1045" y="246"/>
                        <a:pt x="745" y="46"/>
                      </a:cubicBezTo>
                      <a:cubicBezTo>
                        <a:pt x="683" y="15"/>
                        <a:pt x="615" y="0"/>
                        <a:pt x="54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0" name="Google Shape;26340;p68"/>
                <p:cNvSpPr/>
                <p:nvPr/>
              </p:nvSpPr>
              <p:spPr>
                <a:xfrm>
                  <a:off x="7454350" y="4887975"/>
                  <a:ext cx="21700" cy="20800"/>
                </a:xfrm>
                <a:custGeom>
                  <a:rect b="b" l="l" r="r" t="t"/>
                  <a:pathLst>
                    <a:path extrusionOk="0" h="832" w="868">
                      <a:moveTo>
                        <a:pt x="428" y="0"/>
                      </a:moveTo>
                      <a:cubicBezTo>
                        <a:pt x="219" y="0"/>
                        <a:pt x="22" y="155"/>
                        <a:pt x="0" y="398"/>
                      </a:cubicBezTo>
                      <a:cubicBezTo>
                        <a:pt x="0" y="656"/>
                        <a:pt x="215" y="832"/>
                        <a:pt x="435" y="832"/>
                      </a:cubicBezTo>
                      <a:cubicBezTo>
                        <a:pt x="528" y="832"/>
                        <a:pt x="621" y="801"/>
                        <a:pt x="701" y="732"/>
                      </a:cubicBezTo>
                      <a:cubicBezTo>
                        <a:pt x="867" y="565"/>
                        <a:pt x="867" y="298"/>
                        <a:pt x="734" y="131"/>
                      </a:cubicBezTo>
                      <a:cubicBezTo>
                        <a:pt x="644" y="41"/>
                        <a:pt x="534" y="0"/>
                        <a:pt x="4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1" name="Google Shape;26341;p68"/>
                <p:cNvSpPr/>
                <p:nvPr/>
              </p:nvSpPr>
              <p:spPr>
                <a:xfrm>
                  <a:off x="7936600" y="4793775"/>
                  <a:ext cx="44800" cy="38500"/>
                </a:xfrm>
                <a:custGeom>
                  <a:rect b="b" l="l" r="r" t="t"/>
                  <a:pathLst>
                    <a:path extrusionOk="0" h="1540" w="1792">
                      <a:moveTo>
                        <a:pt x="922" y="0"/>
                      </a:moveTo>
                      <a:cubicBezTo>
                        <a:pt x="410" y="0"/>
                        <a:pt x="0" y="532"/>
                        <a:pt x="224" y="1064"/>
                      </a:cubicBezTo>
                      <a:cubicBezTo>
                        <a:pt x="357" y="1381"/>
                        <a:pt x="649" y="1539"/>
                        <a:pt x="937" y="1539"/>
                      </a:cubicBezTo>
                      <a:cubicBezTo>
                        <a:pt x="1225" y="1539"/>
                        <a:pt x="1508" y="1381"/>
                        <a:pt x="1625" y="1064"/>
                      </a:cubicBezTo>
                      <a:cubicBezTo>
                        <a:pt x="1792" y="664"/>
                        <a:pt x="1592" y="230"/>
                        <a:pt x="1225" y="63"/>
                      </a:cubicBezTo>
                      <a:cubicBezTo>
                        <a:pt x="1123" y="20"/>
                        <a:pt x="1020" y="0"/>
                        <a:pt x="9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2" name="Google Shape;26342;p68"/>
                <p:cNvSpPr/>
                <p:nvPr/>
              </p:nvSpPr>
              <p:spPr>
                <a:xfrm>
                  <a:off x="5984125" y="4653325"/>
                  <a:ext cx="44025" cy="38125"/>
                </a:xfrm>
                <a:custGeom>
                  <a:rect b="b" l="l" r="r" t="t"/>
                  <a:pathLst>
                    <a:path extrusionOk="0" h="1525" w="1761">
                      <a:moveTo>
                        <a:pt x="883" y="0"/>
                      </a:moveTo>
                      <a:cubicBezTo>
                        <a:pt x="780" y="0"/>
                        <a:pt x="673" y="24"/>
                        <a:pt x="567" y="77"/>
                      </a:cubicBezTo>
                      <a:cubicBezTo>
                        <a:pt x="167" y="244"/>
                        <a:pt x="0" y="678"/>
                        <a:pt x="167" y="1078"/>
                      </a:cubicBezTo>
                      <a:cubicBezTo>
                        <a:pt x="299" y="1374"/>
                        <a:pt x="585" y="1524"/>
                        <a:pt x="868" y="1524"/>
                      </a:cubicBezTo>
                      <a:cubicBezTo>
                        <a:pt x="1160" y="1524"/>
                        <a:pt x="1450" y="1366"/>
                        <a:pt x="1568" y="1044"/>
                      </a:cubicBezTo>
                      <a:cubicBezTo>
                        <a:pt x="1761" y="522"/>
                        <a:pt x="1364" y="0"/>
                        <a:pt x="88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3" name="Google Shape;26343;p68"/>
                <p:cNvSpPr/>
                <p:nvPr/>
              </p:nvSpPr>
              <p:spPr>
                <a:xfrm>
                  <a:off x="5495625" y="4410425"/>
                  <a:ext cx="47375" cy="38350"/>
                </a:xfrm>
                <a:custGeom>
                  <a:rect b="b" l="l" r="r" t="t"/>
                  <a:pathLst>
                    <a:path extrusionOk="0" h="1534" w="1895">
                      <a:moveTo>
                        <a:pt x="956" y="1"/>
                      </a:moveTo>
                      <a:cubicBezTo>
                        <a:pt x="677" y="1"/>
                        <a:pt x="402" y="160"/>
                        <a:pt x="260" y="420"/>
                      </a:cubicBezTo>
                      <a:cubicBezTo>
                        <a:pt x="0" y="939"/>
                        <a:pt x="414" y="1533"/>
                        <a:pt x="941" y="1533"/>
                      </a:cubicBezTo>
                      <a:cubicBezTo>
                        <a:pt x="1023" y="1533"/>
                        <a:pt x="1108" y="1519"/>
                        <a:pt x="1194" y="1487"/>
                      </a:cubicBezTo>
                      <a:cubicBezTo>
                        <a:pt x="1828" y="1287"/>
                        <a:pt x="1894" y="386"/>
                        <a:pt x="1294" y="86"/>
                      </a:cubicBezTo>
                      <a:cubicBezTo>
                        <a:pt x="1187" y="28"/>
                        <a:pt x="1071" y="1"/>
                        <a:pt x="9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4" name="Google Shape;26344;p68"/>
                <p:cNvSpPr/>
                <p:nvPr/>
              </p:nvSpPr>
              <p:spPr>
                <a:xfrm>
                  <a:off x="7260875" y="3364475"/>
                  <a:ext cx="43375" cy="38025"/>
                </a:xfrm>
                <a:custGeom>
                  <a:rect b="b" l="l" r="r" t="t"/>
                  <a:pathLst>
                    <a:path extrusionOk="0" h="1521" w="1735">
                      <a:moveTo>
                        <a:pt x="866" y="0"/>
                      </a:moveTo>
                      <a:cubicBezTo>
                        <a:pt x="720" y="0"/>
                        <a:pt x="570" y="41"/>
                        <a:pt x="434" y="128"/>
                      </a:cubicBezTo>
                      <a:cubicBezTo>
                        <a:pt x="100" y="361"/>
                        <a:pt x="0" y="828"/>
                        <a:pt x="234" y="1162"/>
                      </a:cubicBezTo>
                      <a:cubicBezTo>
                        <a:pt x="382" y="1395"/>
                        <a:pt x="626" y="1521"/>
                        <a:pt x="878" y="1521"/>
                      </a:cubicBezTo>
                      <a:cubicBezTo>
                        <a:pt x="1021" y="1521"/>
                        <a:pt x="1168" y="1480"/>
                        <a:pt x="1301" y="1395"/>
                      </a:cubicBezTo>
                      <a:cubicBezTo>
                        <a:pt x="1635" y="1162"/>
                        <a:pt x="1735" y="695"/>
                        <a:pt x="1501" y="328"/>
                      </a:cubicBezTo>
                      <a:cubicBezTo>
                        <a:pt x="1354" y="118"/>
                        <a:pt x="1115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5" name="Google Shape;26345;p68"/>
                <p:cNvSpPr/>
                <p:nvPr/>
              </p:nvSpPr>
              <p:spPr>
                <a:xfrm>
                  <a:off x="7432725" y="2516450"/>
                  <a:ext cx="45000" cy="37875"/>
                </a:xfrm>
                <a:custGeom>
                  <a:rect b="b" l="l" r="r" t="t"/>
                  <a:pathLst>
                    <a:path extrusionOk="0" h="1515" w="1800">
                      <a:moveTo>
                        <a:pt x="973" y="0"/>
                      </a:moveTo>
                      <a:cubicBezTo>
                        <a:pt x="402" y="0"/>
                        <a:pt x="0" y="647"/>
                        <a:pt x="331" y="1158"/>
                      </a:cubicBezTo>
                      <a:cubicBezTo>
                        <a:pt x="488" y="1400"/>
                        <a:pt x="735" y="1515"/>
                        <a:pt x="981" y="1515"/>
                      </a:cubicBezTo>
                      <a:cubicBezTo>
                        <a:pt x="1311" y="1515"/>
                        <a:pt x="1637" y="1307"/>
                        <a:pt x="1732" y="925"/>
                      </a:cubicBezTo>
                      <a:cubicBezTo>
                        <a:pt x="1799" y="525"/>
                        <a:pt x="1566" y="91"/>
                        <a:pt x="1165" y="24"/>
                      </a:cubicBezTo>
                      <a:cubicBezTo>
                        <a:pt x="1100" y="8"/>
                        <a:pt x="1035" y="0"/>
                        <a:pt x="97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6" name="Google Shape;26346;p68"/>
                <p:cNvSpPr/>
                <p:nvPr/>
              </p:nvSpPr>
              <p:spPr>
                <a:xfrm>
                  <a:off x="7765300" y="2445900"/>
                  <a:ext cx="45150" cy="38200"/>
                </a:xfrm>
                <a:custGeom>
                  <a:rect b="b" l="l" r="r" t="t"/>
                  <a:pathLst>
                    <a:path extrusionOk="0" h="1528" w="1806">
                      <a:moveTo>
                        <a:pt x="963" y="1"/>
                      </a:moveTo>
                      <a:cubicBezTo>
                        <a:pt x="727" y="1"/>
                        <a:pt x="490" y="110"/>
                        <a:pt x="338" y="344"/>
                      </a:cubicBezTo>
                      <a:cubicBezTo>
                        <a:pt x="1" y="866"/>
                        <a:pt x="396" y="1528"/>
                        <a:pt x="980" y="1528"/>
                      </a:cubicBezTo>
                      <a:cubicBezTo>
                        <a:pt x="1032" y="1528"/>
                        <a:pt x="1084" y="1523"/>
                        <a:pt x="1138" y="1512"/>
                      </a:cubicBezTo>
                      <a:cubicBezTo>
                        <a:pt x="1539" y="1412"/>
                        <a:pt x="1806" y="1012"/>
                        <a:pt x="1705" y="611"/>
                      </a:cubicBezTo>
                      <a:cubicBezTo>
                        <a:pt x="1627" y="220"/>
                        <a:pt x="1297" y="1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7" name="Google Shape;26347;p68"/>
                <p:cNvSpPr/>
                <p:nvPr/>
              </p:nvSpPr>
              <p:spPr>
                <a:xfrm>
                  <a:off x="8059775" y="3876125"/>
                  <a:ext cx="15675" cy="11950"/>
                </a:xfrm>
                <a:custGeom>
                  <a:rect b="b" l="l" r="r" t="t"/>
                  <a:pathLst>
                    <a:path extrusionOk="0" h="478" w="627">
                      <a:moveTo>
                        <a:pt x="272" y="1"/>
                      </a:moveTo>
                      <a:cubicBezTo>
                        <a:pt x="228" y="1"/>
                        <a:pt x="181" y="13"/>
                        <a:pt x="134" y="43"/>
                      </a:cubicBezTo>
                      <a:cubicBezTo>
                        <a:pt x="34" y="110"/>
                        <a:pt x="0" y="276"/>
                        <a:pt x="100" y="376"/>
                      </a:cubicBezTo>
                      <a:cubicBezTo>
                        <a:pt x="143" y="441"/>
                        <a:pt x="214" y="478"/>
                        <a:pt x="295" y="478"/>
                      </a:cubicBezTo>
                      <a:cubicBezTo>
                        <a:pt x="339" y="478"/>
                        <a:pt x="387" y="467"/>
                        <a:pt x="434" y="443"/>
                      </a:cubicBezTo>
                      <a:cubicBezTo>
                        <a:pt x="626" y="278"/>
                        <a:pt x="479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8" name="Google Shape;26348;p68"/>
                <p:cNvSpPr/>
                <p:nvPr/>
              </p:nvSpPr>
              <p:spPr>
                <a:xfrm>
                  <a:off x="7967200" y="3380650"/>
                  <a:ext cx="15150" cy="12250"/>
                </a:xfrm>
                <a:custGeom>
                  <a:rect b="b" l="l" r="r" t="t"/>
                  <a:pathLst>
                    <a:path extrusionOk="0" h="490" w="606">
                      <a:moveTo>
                        <a:pt x="282" y="0"/>
                      </a:moveTo>
                      <a:cubicBezTo>
                        <a:pt x="257" y="0"/>
                        <a:pt x="230" y="5"/>
                        <a:pt x="201" y="14"/>
                      </a:cubicBezTo>
                      <a:cubicBezTo>
                        <a:pt x="67" y="48"/>
                        <a:pt x="1" y="181"/>
                        <a:pt x="34" y="314"/>
                      </a:cubicBezTo>
                      <a:cubicBezTo>
                        <a:pt x="62" y="425"/>
                        <a:pt x="158" y="490"/>
                        <a:pt x="266" y="490"/>
                      </a:cubicBezTo>
                      <a:cubicBezTo>
                        <a:pt x="288" y="490"/>
                        <a:pt x="311" y="487"/>
                        <a:pt x="334" y="481"/>
                      </a:cubicBezTo>
                      <a:cubicBezTo>
                        <a:pt x="606" y="391"/>
                        <a:pt x="523" y="0"/>
                        <a:pt x="2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49" name="Google Shape;26349;p68"/>
                <p:cNvSpPr/>
                <p:nvPr/>
              </p:nvSpPr>
              <p:spPr>
                <a:xfrm>
                  <a:off x="7610275" y="2819725"/>
                  <a:ext cx="11925" cy="10225"/>
                </a:xfrm>
                <a:custGeom>
                  <a:rect b="b" l="l" r="r" t="t"/>
                  <a:pathLst>
                    <a:path extrusionOk="0" h="409" w="477">
                      <a:moveTo>
                        <a:pt x="225" y="1"/>
                      </a:moveTo>
                      <a:cubicBezTo>
                        <a:pt x="218" y="1"/>
                        <a:pt x="210" y="1"/>
                        <a:pt x="201" y="2"/>
                      </a:cubicBezTo>
                      <a:cubicBezTo>
                        <a:pt x="68" y="35"/>
                        <a:pt x="1" y="169"/>
                        <a:pt x="1" y="302"/>
                      </a:cubicBezTo>
                      <a:cubicBezTo>
                        <a:pt x="15" y="379"/>
                        <a:pt x="48" y="409"/>
                        <a:pt x="87" y="409"/>
                      </a:cubicBezTo>
                      <a:cubicBezTo>
                        <a:pt x="234" y="409"/>
                        <a:pt x="477" y="1"/>
                        <a:pt x="2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0" name="Google Shape;26350;p68"/>
                <p:cNvSpPr/>
                <p:nvPr/>
              </p:nvSpPr>
              <p:spPr>
                <a:xfrm>
                  <a:off x="8060125" y="2302950"/>
                  <a:ext cx="16350" cy="12525"/>
                </a:xfrm>
                <a:custGeom>
                  <a:rect b="b" l="l" r="r" t="t"/>
                  <a:pathLst>
                    <a:path extrusionOk="0" h="501" w="654">
                      <a:moveTo>
                        <a:pt x="371" y="0"/>
                      </a:moveTo>
                      <a:cubicBezTo>
                        <a:pt x="174" y="0"/>
                        <a:pt x="0" y="266"/>
                        <a:pt x="186" y="425"/>
                      </a:cubicBezTo>
                      <a:cubicBezTo>
                        <a:pt x="237" y="475"/>
                        <a:pt x="303" y="500"/>
                        <a:pt x="370" y="500"/>
                      </a:cubicBezTo>
                      <a:cubicBezTo>
                        <a:pt x="437" y="500"/>
                        <a:pt x="503" y="475"/>
                        <a:pt x="553" y="425"/>
                      </a:cubicBezTo>
                      <a:cubicBezTo>
                        <a:pt x="653" y="325"/>
                        <a:pt x="620" y="158"/>
                        <a:pt x="520" y="58"/>
                      </a:cubicBezTo>
                      <a:cubicBezTo>
                        <a:pt x="473" y="17"/>
                        <a:pt x="421" y="0"/>
                        <a:pt x="37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1" name="Google Shape;26351;p68"/>
                <p:cNvSpPr/>
                <p:nvPr/>
              </p:nvSpPr>
              <p:spPr>
                <a:xfrm>
                  <a:off x="8283225" y="2064975"/>
                  <a:ext cx="16750" cy="12825"/>
                </a:xfrm>
                <a:custGeom>
                  <a:rect b="b" l="l" r="r" t="t"/>
                  <a:pathLst>
                    <a:path extrusionOk="0" h="513" w="670">
                      <a:moveTo>
                        <a:pt x="352" y="1"/>
                      </a:moveTo>
                      <a:cubicBezTo>
                        <a:pt x="161" y="1"/>
                        <a:pt x="0" y="286"/>
                        <a:pt x="202" y="437"/>
                      </a:cubicBezTo>
                      <a:cubicBezTo>
                        <a:pt x="252" y="487"/>
                        <a:pt x="319" y="512"/>
                        <a:pt x="386" y="512"/>
                      </a:cubicBezTo>
                      <a:cubicBezTo>
                        <a:pt x="452" y="512"/>
                        <a:pt x="519" y="487"/>
                        <a:pt x="569" y="437"/>
                      </a:cubicBezTo>
                      <a:cubicBezTo>
                        <a:pt x="669" y="337"/>
                        <a:pt x="636" y="170"/>
                        <a:pt x="536" y="104"/>
                      </a:cubicBezTo>
                      <a:cubicBezTo>
                        <a:pt x="479" y="30"/>
                        <a:pt x="414" y="1"/>
                        <a:pt x="3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2" name="Google Shape;26352;p68"/>
                <p:cNvSpPr/>
                <p:nvPr/>
              </p:nvSpPr>
              <p:spPr>
                <a:xfrm>
                  <a:off x="7496875" y="2065050"/>
                  <a:ext cx="12525" cy="11500"/>
                </a:xfrm>
                <a:custGeom>
                  <a:rect b="b" l="l" r="r" t="t"/>
                  <a:pathLst>
                    <a:path extrusionOk="0" h="460" w="501">
                      <a:moveTo>
                        <a:pt x="267" y="1"/>
                      </a:moveTo>
                      <a:cubicBezTo>
                        <a:pt x="134" y="1"/>
                        <a:pt x="0" y="101"/>
                        <a:pt x="0" y="234"/>
                      </a:cubicBezTo>
                      <a:cubicBezTo>
                        <a:pt x="0" y="384"/>
                        <a:pt x="125" y="459"/>
                        <a:pt x="250" y="459"/>
                      </a:cubicBezTo>
                      <a:cubicBezTo>
                        <a:pt x="376" y="459"/>
                        <a:pt x="501" y="384"/>
                        <a:pt x="501" y="234"/>
                      </a:cubicBezTo>
                      <a:cubicBezTo>
                        <a:pt x="501" y="101"/>
                        <a:pt x="367" y="1"/>
                        <a:pt x="26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3" name="Google Shape;26353;p68"/>
                <p:cNvSpPr/>
                <p:nvPr/>
              </p:nvSpPr>
              <p:spPr>
                <a:xfrm>
                  <a:off x="6738000" y="2077350"/>
                  <a:ext cx="14200" cy="12125"/>
                </a:xfrm>
                <a:custGeom>
                  <a:rect b="b" l="l" r="r" t="t"/>
                  <a:pathLst>
                    <a:path extrusionOk="0" h="485" w="568">
                      <a:moveTo>
                        <a:pt x="269" y="0"/>
                      </a:moveTo>
                      <a:cubicBezTo>
                        <a:pt x="246" y="0"/>
                        <a:pt x="223" y="3"/>
                        <a:pt x="200" y="9"/>
                      </a:cubicBezTo>
                      <a:cubicBezTo>
                        <a:pt x="100" y="42"/>
                        <a:pt x="0" y="176"/>
                        <a:pt x="67" y="309"/>
                      </a:cubicBezTo>
                      <a:cubicBezTo>
                        <a:pt x="95" y="420"/>
                        <a:pt x="191" y="484"/>
                        <a:pt x="280" y="484"/>
                      </a:cubicBezTo>
                      <a:cubicBezTo>
                        <a:pt x="298" y="484"/>
                        <a:pt x="317" y="482"/>
                        <a:pt x="334" y="476"/>
                      </a:cubicBezTo>
                      <a:cubicBezTo>
                        <a:pt x="467" y="443"/>
                        <a:pt x="567" y="309"/>
                        <a:pt x="501" y="176"/>
                      </a:cubicBezTo>
                      <a:cubicBezTo>
                        <a:pt x="473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4" name="Google Shape;26354;p68"/>
                <p:cNvSpPr/>
                <p:nvPr/>
              </p:nvSpPr>
              <p:spPr>
                <a:xfrm>
                  <a:off x="6400250" y="2372275"/>
                  <a:ext cx="13150" cy="12625"/>
                </a:xfrm>
                <a:custGeom>
                  <a:rect b="b" l="l" r="r" t="t"/>
                  <a:pathLst>
                    <a:path extrusionOk="0" h="505" w="526">
                      <a:moveTo>
                        <a:pt x="252" y="1"/>
                      </a:moveTo>
                      <a:cubicBezTo>
                        <a:pt x="199" y="1"/>
                        <a:pt x="146" y="17"/>
                        <a:pt x="101" y="54"/>
                      </a:cubicBezTo>
                      <a:cubicBezTo>
                        <a:pt x="1" y="154"/>
                        <a:pt x="1" y="287"/>
                        <a:pt x="67" y="421"/>
                      </a:cubicBezTo>
                      <a:cubicBezTo>
                        <a:pt x="114" y="479"/>
                        <a:pt x="177" y="505"/>
                        <a:pt x="241" y="505"/>
                      </a:cubicBezTo>
                      <a:cubicBezTo>
                        <a:pt x="359" y="505"/>
                        <a:pt x="479" y="417"/>
                        <a:pt x="501" y="287"/>
                      </a:cubicBezTo>
                      <a:cubicBezTo>
                        <a:pt x="525" y="118"/>
                        <a:pt x="391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5" name="Google Shape;26355;p68"/>
                <p:cNvSpPr/>
                <p:nvPr/>
              </p:nvSpPr>
              <p:spPr>
                <a:xfrm>
                  <a:off x="7253350" y="2963125"/>
                  <a:ext cx="15725" cy="12450"/>
                </a:xfrm>
                <a:custGeom>
                  <a:rect b="b" l="l" r="r" t="t"/>
                  <a:pathLst>
                    <a:path extrusionOk="0" h="498" w="629">
                      <a:moveTo>
                        <a:pt x="339" y="0"/>
                      </a:moveTo>
                      <a:cubicBezTo>
                        <a:pt x="327" y="0"/>
                        <a:pt x="314" y="1"/>
                        <a:pt x="301" y="3"/>
                      </a:cubicBezTo>
                      <a:cubicBezTo>
                        <a:pt x="68" y="37"/>
                        <a:pt x="1" y="337"/>
                        <a:pt x="201" y="437"/>
                      </a:cubicBezTo>
                      <a:cubicBezTo>
                        <a:pt x="243" y="479"/>
                        <a:pt x="291" y="497"/>
                        <a:pt x="340" y="497"/>
                      </a:cubicBezTo>
                      <a:cubicBezTo>
                        <a:pt x="407" y="497"/>
                        <a:pt x="477" y="462"/>
                        <a:pt x="535" y="404"/>
                      </a:cubicBezTo>
                      <a:cubicBezTo>
                        <a:pt x="628" y="216"/>
                        <a:pt x="518" y="0"/>
                        <a:pt x="3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6" name="Google Shape;26356;p68"/>
                <p:cNvSpPr/>
                <p:nvPr/>
              </p:nvSpPr>
              <p:spPr>
                <a:xfrm>
                  <a:off x="7628625" y="3308450"/>
                  <a:ext cx="12550" cy="12525"/>
                </a:xfrm>
                <a:custGeom>
                  <a:rect b="b" l="l" r="r" t="t"/>
                  <a:pathLst>
                    <a:path extrusionOk="0" h="501" w="502">
                      <a:moveTo>
                        <a:pt x="234" y="0"/>
                      </a:moveTo>
                      <a:cubicBezTo>
                        <a:pt x="101" y="34"/>
                        <a:pt x="1" y="134"/>
                        <a:pt x="34" y="267"/>
                      </a:cubicBezTo>
                      <a:cubicBezTo>
                        <a:pt x="34" y="400"/>
                        <a:pt x="134" y="501"/>
                        <a:pt x="268" y="501"/>
                      </a:cubicBezTo>
                      <a:cubicBezTo>
                        <a:pt x="401" y="501"/>
                        <a:pt x="501" y="367"/>
                        <a:pt x="501" y="234"/>
                      </a:cubicBezTo>
                      <a:cubicBezTo>
                        <a:pt x="501" y="100"/>
                        <a:pt x="368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7" name="Google Shape;26357;p68"/>
                <p:cNvSpPr/>
                <p:nvPr/>
              </p:nvSpPr>
              <p:spPr>
                <a:xfrm>
                  <a:off x="7041550" y="3520875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1"/>
                      </a:moveTo>
                      <a:cubicBezTo>
                        <a:pt x="280" y="1"/>
                        <a:pt x="257" y="4"/>
                        <a:pt x="234" y="9"/>
                      </a:cubicBezTo>
                      <a:cubicBezTo>
                        <a:pt x="34" y="76"/>
                        <a:pt x="0" y="376"/>
                        <a:pt x="200" y="443"/>
                      </a:cubicBezTo>
                      <a:cubicBezTo>
                        <a:pt x="242" y="464"/>
                        <a:pt x="283" y="473"/>
                        <a:pt x="322" y="473"/>
                      </a:cubicBezTo>
                      <a:cubicBezTo>
                        <a:pt x="472" y="473"/>
                        <a:pt x="587" y="335"/>
                        <a:pt x="534" y="176"/>
                      </a:cubicBezTo>
                      <a:cubicBezTo>
                        <a:pt x="506" y="66"/>
                        <a:pt x="410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8" name="Google Shape;26358;p68"/>
                <p:cNvSpPr/>
                <p:nvPr/>
              </p:nvSpPr>
              <p:spPr>
                <a:xfrm>
                  <a:off x="7300900" y="2835400"/>
                  <a:ext cx="13375" cy="12200"/>
                </a:xfrm>
                <a:custGeom>
                  <a:rect b="b" l="l" r="r" t="t"/>
                  <a:pathLst>
                    <a:path extrusionOk="0" h="488" w="535">
                      <a:moveTo>
                        <a:pt x="299" y="0"/>
                      </a:moveTo>
                      <a:cubicBezTo>
                        <a:pt x="190" y="0"/>
                        <a:pt x="89" y="65"/>
                        <a:pt x="34" y="175"/>
                      </a:cubicBezTo>
                      <a:cubicBezTo>
                        <a:pt x="0" y="275"/>
                        <a:pt x="67" y="409"/>
                        <a:pt x="167" y="476"/>
                      </a:cubicBezTo>
                      <a:cubicBezTo>
                        <a:pt x="199" y="484"/>
                        <a:pt x="230" y="488"/>
                        <a:pt x="261" y="488"/>
                      </a:cubicBezTo>
                      <a:cubicBezTo>
                        <a:pt x="360" y="488"/>
                        <a:pt x="450" y="444"/>
                        <a:pt x="501" y="342"/>
                      </a:cubicBezTo>
                      <a:cubicBezTo>
                        <a:pt x="534" y="209"/>
                        <a:pt x="467" y="75"/>
                        <a:pt x="367" y="9"/>
                      </a:cubicBezTo>
                      <a:cubicBezTo>
                        <a:pt x="344" y="3"/>
                        <a:pt x="321" y="0"/>
                        <a:pt x="2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59" name="Google Shape;26359;p68"/>
                <p:cNvSpPr/>
                <p:nvPr/>
              </p:nvSpPr>
              <p:spPr>
                <a:xfrm>
                  <a:off x="7146625" y="2396750"/>
                  <a:ext cx="13350" cy="12125"/>
                </a:xfrm>
                <a:custGeom>
                  <a:rect b="b" l="l" r="r" t="t"/>
                  <a:pathLst>
                    <a:path extrusionOk="0" h="485" w="534">
                      <a:moveTo>
                        <a:pt x="271" y="0"/>
                      </a:moveTo>
                      <a:cubicBezTo>
                        <a:pt x="248" y="0"/>
                        <a:pt x="224" y="3"/>
                        <a:pt x="200" y="9"/>
                      </a:cubicBezTo>
                      <a:cubicBezTo>
                        <a:pt x="67" y="42"/>
                        <a:pt x="0" y="176"/>
                        <a:pt x="34" y="309"/>
                      </a:cubicBezTo>
                      <a:cubicBezTo>
                        <a:pt x="89" y="419"/>
                        <a:pt x="190" y="484"/>
                        <a:pt x="299" y="484"/>
                      </a:cubicBezTo>
                      <a:cubicBezTo>
                        <a:pt x="321" y="484"/>
                        <a:pt x="344" y="481"/>
                        <a:pt x="367" y="476"/>
                      </a:cubicBezTo>
                      <a:cubicBezTo>
                        <a:pt x="467" y="409"/>
                        <a:pt x="534" y="276"/>
                        <a:pt x="501" y="142"/>
                      </a:cubicBezTo>
                      <a:cubicBezTo>
                        <a:pt x="473" y="60"/>
                        <a:pt x="378" y="0"/>
                        <a:pt x="27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0" name="Google Shape;26360;p68"/>
                <p:cNvSpPr/>
                <p:nvPr/>
              </p:nvSpPr>
              <p:spPr>
                <a:xfrm>
                  <a:off x="6674025" y="2247475"/>
                  <a:ext cx="14800" cy="12275"/>
                </a:xfrm>
                <a:custGeom>
                  <a:rect b="b" l="l" r="r" t="t"/>
                  <a:pathLst>
                    <a:path extrusionOk="0" h="491" w="592">
                      <a:moveTo>
                        <a:pt x="289" y="0"/>
                      </a:moveTo>
                      <a:cubicBezTo>
                        <a:pt x="181" y="0"/>
                        <a:pt x="85" y="65"/>
                        <a:pt x="57" y="176"/>
                      </a:cubicBezTo>
                      <a:cubicBezTo>
                        <a:pt x="1" y="345"/>
                        <a:pt x="136" y="491"/>
                        <a:pt x="300" y="491"/>
                      </a:cubicBezTo>
                      <a:cubicBezTo>
                        <a:pt x="330" y="491"/>
                        <a:pt x="360" y="486"/>
                        <a:pt x="391" y="476"/>
                      </a:cubicBezTo>
                      <a:cubicBezTo>
                        <a:pt x="591" y="376"/>
                        <a:pt x="558" y="76"/>
                        <a:pt x="358" y="9"/>
                      </a:cubicBezTo>
                      <a:cubicBezTo>
                        <a:pt x="335" y="3"/>
                        <a:pt x="312" y="0"/>
                        <a:pt x="2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1" name="Google Shape;26361;p68"/>
                <p:cNvSpPr/>
                <p:nvPr/>
              </p:nvSpPr>
              <p:spPr>
                <a:xfrm>
                  <a:off x="6623075" y="2036025"/>
                  <a:ext cx="14225" cy="12425"/>
                </a:xfrm>
                <a:custGeom>
                  <a:rect b="b" l="l" r="r" t="t"/>
                  <a:pathLst>
                    <a:path extrusionOk="0" h="497" w="569">
                      <a:moveTo>
                        <a:pt x="289" y="1"/>
                      </a:moveTo>
                      <a:cubicBezTo>
                        <a:pt x="143" y="1"/>
                        <a:pt x="1" y="129"/>
                        <a:pt x="61" y="328"/>
                      </a:cubicBezTo>
                      <a:cubicBezTo>
                        <a:pt x="87" y="446"/>
                        <a:pt x="175" y="497"/>
                        <a:pt x="269" y="497"/>
                      </a:cubicBezTo>
                      <a:cubicBezTo>
                        <a:pt x="412" y="497"/>
                        <a:pt x="568" y="376"/>
                        <a:pt x="528" y="194"/>
                      </a:cubicBezTo>
                      <a:cubicBezTo>
                        <a:pt x="487" y="60"/>
                        <a:pt x="387" y="1"/>
                        <a:pt x="28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2" name="Google Shape;26362;p68"/>
                <p:cNvSpPr/>
                <p:nvPr/>
              </p:nvSpPr>
              <p:spPr>
                <a:xfrm>
                  <a:off x="5813175" y="2152275"/>
                  <a:ext cx="13850" cy="12075"/>
                </a:xfrm>
                <a:custGeom>
                  <a:rect b="b" l="l" r="r" t="t"/>
                  <a:pathLst>
                    <a:path extrusionOk="0" h="483" w="554">
                      <a:moveTo>
                        <a:pt x="247" y="1"/>
                      </a:moveTo>
                      <a:cubicBezTo>
                        <a:pt x="221" y="1"/>
                        <a:pt x="194" y="5"/>
                        <a:pt x="167" y="14"/>
                      </a:cubicBezTo>
                      <a:cubicBezTo>
                        <a:pt x="67" y="47"/>
                        <a:pt x="0" y="181"/>
                        <a:pt x="34" y="314"/>
                      </a:cubicBezTo>
                      <a:cubicBezTo>
                        <a:pt x="70" y="423"/>
                        <a:pt x="174" y="482"/>
                        <a:pt x="273" y="482"/>
                      </a:cubicBezTo>
                      <a:cubicBezTo>
                        <a:pt x="357" y="482"/>
                        <a:pt x="437" y="439"/>
                        <a:pt x="467" y="348"/>
                      </a:cubicBezTo>
                      <a:cubicBezTo>
                        <a:pt x="554" y="174"/>
                        <a:pt x="415" y="1"/>
                        <a:pt x="2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3" name="Google Shape;26363;p68"/>
                <p:cNvSpPr/>
                <p:nvPr/>
              </p:nvSpPr>
              <p:spPr>
                <a:xfrm>
                  <a:off x="5915850" y="2557625"/>
                  <a:ext cx="14775" cy="8025"/>
                </a:xfrm>
                <a:custGeom>
                  <a:rect b="b" l="l" r="r" t="t"/>
                  <a:pathLst>
                    <a:path extrusionOk="0" h="321" w="591">
                      <a:moveTo>
                        <a:pt x="111" y="0"/>
                      </a:moveTo>
                      <a:cubicBezTo>
                        <a:pt x="44" y="0"/>
                        <a:pt x="1" y="39"/>
                        <a:pt x="29" y="145"/>
                      </a:cubicBezTo>
                      <a:cubicBezTo>
                        <a:pt x="57" y="256"/>
                        <a:pt x="153" y="320"/>
                        <a:pt x="261" y="320"/>
                      </a:cubicBezTo>
                      <a:cubicBezTo>
                        <a:pt x="284" y="320"/>
                        <a:pt x="307" y="318"/>
                        <a:pt x="330" y="312"/>
                      </a:cubicBezTo>
                      <a:cubicBezTo>
                        <a:pt x="591" y="241"/>
                        <a:pt x="277" y="0"/>
                        <a:pt x="11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4" name="Google Shape;26364;p68"/>
                <p:cNvSpPr/>
                <p:nvPr/>
              </p:nvSpPr>
              <p:spPr>
                <a:xfrm>
                  <a:off x="6492250" y="2926350"/>
                  <a:ext cx="17825" cy="12025"/>
                </a:xfrm>
                <a:custGeom>
                  <a:rect b="b" l="l" r="r" t="t"/>
                  <a:pathLst>
                    <a:path extrusionOk="0" h="481" w="713">
                      <a:moveTo>
                        <a:pt x="359" y="0"/>
                      </a:moveTo>
                      <a:cubicBezTo>
                        <a:pt x="149" y="0"/>
                        <a:pt x="1" y="301"/>
                        <a:pt x="223" y="440"/>
                      </a:cubicBezTo>
                      <a:cubicBezTo>
                        <a:pt x="273" y="468"/>
                        <a:pt x="322" y="480"/>
                        <a:pt x="366" y="480"/>
                      </a:cubicBezTo>
                      <a:cubicBezTo>
                        <a:pt x="588" y="480"/>
                        <a:pt x="713" y="179"/>
                        <a:pt x="490" y="40"/>
                      </a:cubicBezTo>
                      <a:cubicBezTo>
                        <a:pt x="446" y="12"/>
                        <a:pt x="401" y="0"/>
                        <a:pt x="3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5" name="Google Shape;26365;p68"/>
                <p:cNvSpPr/>
                <p:nvPr/>
              </p:nvSpPr>
              <p:spPr>
                <a:xfrm>
                  <a:off x="6717150" y="2748575"/>
                  <a:ext cx="15600" cy="11850"/>
                </a:xfrm>
                <a:custGeom>
                  <a:rect b="b" l="l" r="r" t="t"/>
                  <a:pathLst>
                    <a:path extrusionOk="0" h="474" w="624">
                      <a:moveTo>
                        <a:pt x="269" y="1"/>
                      </a:moveTo>
                      <a:cubicBezTo>
                        <a:pt x="225" y="1"/>
                        <a:pt x="178" y="14"/>
                        <a:pt x="134" y="46"/>
                      </a:cubicBezTo>
                      <a:cubicBezTo>
                        <a:pt x="34" y="113"/>
                        <a:pt x="0" y="279"/>
                        <a:pt x="100" y="379"/>
                      </a:cubicBezTo>
                      <a:cubicBezTo>
                        <a:pt x="139" y="438"/>
                        <a:pt x="212" y="473"/>
                        <a:pt x="285" y="473"/>
                      </a:cubicBezTo>
                      <a:cubicBezTo>
                        <a:pt x="338" y="473"/>
                        <a:pt x="392" y="455"/>
                        <a:pt x="434" y="413"/>
                      </a:cubicBezTo>
                      <a:cubicBezTo>
                        <a:pt x="623" y="251"/>
                        <a:pt x="462" y="1"/>
                        <a:pt x="2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6" name="Google Shape;26366;p68"/>
                <p:cNvSpPr/>
                <p:nvPr/>
              </p:nvSpPr>
              <p:spPr>
                <a:xfrm>
                  <a:off x="6538675" y="2427775"/>
                  <a:ext cx="15575" cy="12025"/>
                </a:xfrm>
                <a:custGeom>
                  <a:rect b="b" l="l" r="r" t="t"/>
                  <a:pathLst>
                    <a:path extrusionOk="0" h="481" w="623">
                      <a:moveTo>
                        <a:pt x="349" y="1"/>
                      </a:moveTo>
                      <a:cubicBezTo>
                        <a:pt x="309" y="1"/>
                        <a:pt x="270" y="12"/>
                        <a:pt x="234" y="35"/>
                      </a:cubicBezTo>
                      <a:cubicBezTo>
                        <a:pt x="1" y="102"/>
                        <a:pt x="34" y="402"/>
                        <a:pt x="268" y="469"/>
                      </a:cubicBezTo>
                      <a:cubicBezTo>
                        <a:pt x="292" y="477"/>
                        <a:pt x="315" y="481"/>
                        <a:pt x="337" y="481"/>
                      </a:cubicBezTo>
                      <a:cubicBezTo>
                        <a:pt x="504" y="481"/>
                        <a:pt x="623" y="278"/>
                        <a:pt x="535" y="102"/>
                      </a:cubicBezTo>
                      <a:cubicBezTo>
                        <a:pt x="492" y="37"/>
                        <a:pt x="421" y="1"/>
                        <a:pt x="3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7" name="Google Shape;26367;p68"/>
                <p:cNvSpPr/>
                <p:nvPr/>
              </p:nvSpPr>
              <p:spPr>
                <a:xfrm>
                  <a:off x="6043325" y="2371950"/>
                  <a:ext cx="12550" cy="11850"/>
                </a:xfrm>
                <a:custGeom>
                  <a:rect b="b" l="l" r="r" t="t"/>
                  <a:pathLst>
                    <a:path extrusionOk="0" h="474" w="502">
                      <a:moveTo>
                        <a:pt x="268" y="0"/>
                      </a:moveTo>
                      <a:cubicBezTo>
                        <a:pt x="134" y="0"/>
                        <a:pt x="34" y="100"/>
                        <a:pt x="1" y="200"/>
                      </a:cubicBezTo>
                      <a:cubicBezTo>
                        <a:pt x="1" y="334"/>
                        <a:pt x="101" y="467"/>
                        <a:pt x="234" y="467"/>
                      </a:cubicBezTo>
                      <a:cubicBezTo>
                        <a:pt x="252" y="471"/>
                        <a:pt x="269" y="473"/>
                        <a:pt x="285" y="473"/>
                      </a:cubicBezTo>
                      <a:cubicBezTo>
                        <a:pt x="393" y="473"/>
                        <a:pt x="472" y="383"/>
                        <a:pt x="501" y="267"/>
                      </a:cubicBezTo>
                      <a:cubicBezTo>
                        <a:pt x="501" y="133"/>
                        <a:pt x="401" y="0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8" name="Google Shape;26368;p68"/>
                <p:cNvSpPr/>
                <p:nvPr/>
              </p:nvSpPr>
              <p:spPr>
                <a:xfrm>
                  <a:off x="5906575" y="2652125"/>
                  <a:ext cx="13950" cy="12075"/>
                </a:xfrm>
                <a:custGeom>
                  <a:rect b="b" l="l" r="r" t="t"/>
                  <a:pathLst>
                    <a:path extrusionOk="0" h="483" w="558">
                      <a:moveTo>
                        <a:pt x="274" y="0"/>
                      </a:moveTo>
                      <a:cubicBezTo>
                        <a:pt x="194" y="0"/>
                        <a:pt x="113" y="43"/>
                        <a:pt x="67" y="134"/>
                      </a:cubicBezTo>
                      <a:cubicBezTo>
                        <a:pt x="0" y="235"/>
                        <a:pt x="67" y="401"/>
                        <a:pt x="167" y="468"/>
                      </a:cubicBezTo>
                      <a:cubicBezTo>
                        <a:pt x="198" y="478"/>
                        <a:pt x="228" y="483"/>
                        <a:pt x="258" y="483"/>
                      </a:cubicBezTo>
                      <a:cubicBezTo>
                        <a:pt x="422" y="483"/>
                        <a:pt x="557" y="337"/>
                        <a:pt x="501" y="168"/>
                      </a:cubicBezTo>
                      <a:cubicBezTo>
                        <a:pt x="464" y="59"/>
                        <a:pt x="370" y="0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69" name="Google Shape;26369;p68"/>
                <p:cNvSpPr/>
                <p:nvPr/>
              </p:nvSpPr>
              <p:spPr>
                <a:xfrm>
                  <a:off x="5827350" y="3269075"/>
                  <a:ext cx="14550" cy="12025"/>
                </a:xfrm>
                <a:custGeom>
                  <a:rect b="b" l="l" r="r" t="t"/>
                  <a:pathLst>
                    <a:path extrusionOk="0" h="481" w="582">
                      <a:moveTo>
                        <a:pt x="248" y="1"/>
                      </a:moveTo>
                      <a:cubicBezTo>
                        <a:pt x="134" y="1"/>
                        <a:pt x="34" y="92"/>
                        <a:pt x="34" y="208"/>
                      </a:cubicBezTo>
                      <a:cubicBezTo>
                        <a:pt x="0" y="341"/>
                        <a:pt x="100" y="474"/>
                        <a:pt x="234" y="474"/>
                      </a:cubicBezTo>
                      <a:cubicBezTo>
                        <a:pt x="252" y="479"/>
                        <a:pt x="270" y="481"/>
                        <a:pt x="287" y="481"/>
                      </a:cubicBezTo>
                      <a:cubicBezTo>
                        <a:pt x="541" y="481"/>
                        <a:pt x="582" y="39"/>
                        <a:pt x="300" y="7"/>
                      </a:cubicBezTo>
                      <a:cubicBezTo>
                        <a:pt x="283" y="3"/>
                        <a:pt x="265" y="1"/>
                        <a:pt x="24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0" name="Google Shape;26370;p68"/>
                <p:cNvSpPr/>
                <p:nvPr/>
              </p:nvSpPr>
              <p:spPr>
                <a:xfrm>
                  <a:off x="6250425" y="3786550"/>
                  <a:ext cx="14750" cy="11750"/>
                </a:xfrm>
                <a:custGeom>
                  <a:rect b="b" l="l" r="r" t="t"/>
                  <a:pathLst>
                    <a:path extrusionOk="0" h="470" w="590">
                      <a:moveTo>
                        <a:pt x="324" y="0"/>
                      </a:moveTo>
                      <a:cubicBezTo>
                        <a:pt x="146" y="0"/>
                        <a:pt x="1" y="195"/>
                        <a:pt x="123" y="390"/>
                      </a:cubicBezTo>
                      <a:cubicBezTo>
                        <a:pt x="178" y="445"/>
                        <a:pt x="243" y="470"/>
                        <a:pt x="313" y="470"/>
                      </a:cubicBezTo>
                      <a:cubicBezTo>
                        <a:pt x="370" y="470"/>
                        <a:pt x="430" y="453"/>
                        <a:pt x="490" y="424"/>
                      </a:cubicBezTo>
                      <a:cubicBezTo>
                        <a:pt x="590" y="323"/>
                        <a:pt x="590" y="190"/>
                        <a:pt x="523" y="90"/>
                      </a:cubicBezTo>
                      <a:cubicBezTo>
                        <a:pt x="460" y="27"/>
                        <a:pt x="390" y="0"/>
                        <a:pt x="3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1" name="Google Shape;26371;p68"/>
                <p:cNvSpPr/>
                <p:nvPr/>
              </p:nvSpPr>
              <p:spPr>
                <a:xfrm>
                  <a:off x="6830775" y="3420100"/>
                  <a:ext cx="15650" cy="12625"/>
                </a:xfrm>
                <a:custGeom>
                  <a:rect b="b" l="l" r="r" t="t"/>
                  <a:pathLst>
                    <a:path extrusionOk="0" h="505" w="626">
                      <a:moveTo>
                        <a:pt x="320" y="1"/>
                      </a:moveTo>
                      <a:cubicBezTo>
                        <a:pt x="138" y="1"/>
                        <a:pt x="1" y="215"/>
                        <a:pt x="125" y="371"/>
                      </a:cubicBezTo>
                      <a:cubicBezTo>
                        <a:pt x="170" y="460"/>
                        <a:pt x="244" y="504"/>
                        <a:pt x="328" y="504"/>
                      </a:cubicBezTo>
                      <a:cubicBezTo>
                        <a:pt x="370" y="504"/>
                        <a:pt x="414" y="493"/>
                        <a:pt x="459" y="471"/>
                      </a:cubicBezTo>
                      <a:cubicBezTo>
                        <a:pt x="626" y="338"/>
                        <a:pt x="592" y="71"/>
                        <a:pt x="359" y="4"/>
                      </a:cubicBezTo>
                      <a:cubicBezTo>
                        <a:pt x="346" y="2"/>
                        <a:pt x="333" y="1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2" name="Google Shape;26372;p68"/>
                <p:cNvSpPr/>
                <p:nvPr/>
              </p:nvSpPr>
              <p:spPr>
                <a:xfrm>
                  <a:off x="6683800" y="2885425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1"/>
                      </a:moveTo>
                      <a:cubicBezTo>
                        <a:pt x="279" y="1"/>
                        <a:pt x="256" y="3"/>
                        <a:pt x="234" y="9"/>
                      </a:cubicBezTo>
                      <a:cubicBezTo>
                        <a:pt x="33" y="42"/>
                        <a:pt x="0" y="343"/>
                        <a:pt x="200" y="443"/>
                      </a:cubicBezTo>
                      <a:cubicBezTo>
                        <a:pt x="235" y="463"/>
                        <a:pt x="272" y="473"/>
                        <a:pt x="309" y="473"/>
                      </a:cubicBezTo>
                      <a:cubicBezTo>
                        <a:pt x="450" y="473"/>
                        <a:pt x="587" y="335"/>
                        <a:pt x="534" y="176"/>
                      </a:cubicBezTo>
                      <a:cubicBezTo>
                        <a:pt x="506" y="65"/>
                        <a:pt x="410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3" name="Google Shape;26373;p68"/>
                <p:cNvSpPr/>
                <p:nvPr/>
              </p:nvSpPr>
              <p:spPr>
                <a:xfrm>
                  <a:off x="6211300" y="2631000"/>
                  <a:ext cx="17675" cy="12275"/>
                </a:xfrm>
                <a:custGeom>
                  <a:rect b="b" l="l" r="r" t="t"/>
                  <a:pathLst>
                    <a:path extrusionOk="0" h="491" w="707">
                      <a:moveTo>
                        <a:pt x="355" y="1"/>
                      </a:moveTo>
                      <a:cubicBezTo>
                        <a:pt x="174" y="1"/>
                        <a:pt x="0" y="389"/>
                        <a:pt x="253" y="446"/>
                      </a:cubicBezTo>
                      <a:cubicBezTo>
                        <a:pt x="285" y="477"/>
                        <a:pt x="318" y="490"/>
                        <a:pt x="352" y="490"/>
                      </a:cubicBezTo>
                      <a:cubicBezTo>
                        <a:pt x="533" y="490"/>
                        <a:pt x="707" y="102"/>
                        <a:pt x="454" y="45"/>
                      </a:cubicBezTo>
                      <a:cubicBezTo>
                        <a:pt x="422" y="14"/>
                        <a:pt x="388" y="1"/>
                        <a:pt x="3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4" name="Google Shape;26374;p68"/>
                <p:cNvSpPr/>
                <p:nvPr/>
              </p:nvSpPr>
              <p:spPr>
                <a:xfrm>
                  <a:off x="5730600" y="2838275"/>
                  <a:ext cx="14575" cy="11950"/>
                </a:xfrm>
                <a:custGeom>
                  <a:rect b="b" l="l" r="r" t="t"/>
                  <a:pathLst>
                    <a:path extrusionOk="0" h="478" w="583">
                      <a:moveTo>
                        <a:pt x="297" y="0"/>
                      </a:moveTo>
                      <a:cubicBezTo>
                        <a:pt x="264" y="0"/>
                        <a:pt x="232" y="9"/>
                        <a:pt x="201" y="27"/>
                      </a:cubicBezTo>
                      <a:cubicBezTo>
                        <a:pt x="68" y="94"/>
                        <a:pt x="1" y="227"/>
                        <a:pt x="68" y="327"/>
                      </a:cubicBezTo>
                      <a:cubicBezTo>
                        <a:pt x="101" y="427"/>
                        <a:pt x="193" y="477"/>
                        <a:pt x="284" y="477"/>
                      </a:cubicBezTo>
                      <a:cubicBezTo>
                        <a:pt x="376" y="477"/>
                        <a:pt x="468" y="427"/>
                        <a:pt x="501" y="327"/>
                      </a:cubicBezTo>
                      <a:cubicBezTo>
                        <a:pt x="583" y="164"/>
                        <a:pt x="442" y="0"/>
                        <a:pt x="2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5" name="Google Shape;26375;p68"/>
                <p:cNvSpPr/>
                <p:nvPr/>
              </p:nvSpPr>
              <p:spPr>
                <a:xfrm>
                  <a:off x="5512125" y="3208325"/>
                  <a:ext cx="15575" cy="11900"/>
                </a:xfrm>
                <a:custGeom>
                  <a:rect b="b" l="l" r="r" t="t"/>
                  <a:pathLst>
                    <a:path extrusionOk="0" h="476" w="623">
                      <a:moveTo>
                        <a:pt x="262" y="1"/>
                      </a:moveTo>
                      <a:cubicBezTo>
                        <a:pt x="181" y="1"/>
                        <a:pt x="110" y="38"/>
                        <a:pt x="67" y="102"/>
                      </a:cubicBezTo>
                      <a:cubicBezTo>
                        <a:pt x="0" y="236"/>
                        <a:pt x="34" y="369"/>
                        <a:pt x="134" y="436"/>
                      </a:cubicBezTo>
                      <a:cubicBezTo>
                        <a:pt x="184" y="464"/>
                        <a:pt x="232" y="476"/>
                        <a:pt x="276" y="476"/>
                      </a:cubicBezTo>
                      <a:cubicBezTo>
                        <a:pt x="498" y="476"/>
                        <a:pt x="623" y="175"/>
                        <a:pt x="401" y="36"/>
                      </a:cubicBezTo>
                      <a:cubicBezTo>
                        <a:pt x="353" y="12"/>
                        <a:pt x="306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6" name="Google Shape;26376;p68"/>
                <p:cNvSpPr/>
                <p:nvPr/>
              </p:nvSpPr>
              <p:spPr>
                <a:xfrm>
                  <a:off x="5732275" y="3482725"/>
                  <a:ext cx="15875" cy="12375"/>
                </a:xfrm>
                <a:custGeom>
                  <a:rect b="b" l="l" r="r" t="t"/>
                  <a:pathLst>
                    <a:path extrusionOk="0" h="495" w="635">
                      <a:moveTo>
                        <a:pt x="334" y="1"/>
                      </a:moveTo>
                      <a:cubicBezTo>
                        <a:pt x="134" y="1"/>
                        <a:pt x="1" y="234"/>
                        <a:pt x="134" y="401"/>
                      </a:cubicBezTo>
                      <a:cubicBezTo>
                        <a:pt x="173" y="459"/>
                        <a:pt x="245" y="495"/>
                        <a:pt x="319" y="495"/>
                      </a:cubicBezTo>
                      <a:cubicBezTo>
                        <a:pt x="372" y="495"/>
                        <a:pt x="426" y="476"/>
                        <a:pt x="468" y="434"/>
                      </a:cubicBezTo>
                      <a:cubicBezTo>
                        <a:pt x="634" y="301"/>
                        <a:pt x="568" y="34"/>
                        <a:pt x="3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7" name="Google Shape;26377;p68"/>
                <p:cNvSpPr/>
                <p:nvPr/>
              </p:nvSpPr>
              <p:spPr>
                <a:xfrm>
                  <a:off x="6486850" y="3283900"/>
                  <a:ext cx="13500" cy="12050"/>
                </a:xfrm>
                <a:custGeom>
                  <a:rect b="b" l="l" r="r" t="t"/>
                  <a:pathLst>
                    <a:path extrusionOk="0" h="482" w="540">
                      <a:moveTo>
                        <a:pt x="266" y="0"/>
                      </a:moveTo>
                      <a:cubicBezTo>
                        <a:pt x="131" y="0"/>
                        <a:pt x="0" y="107"/>
                        <a:pt x="39" y="282"/>
                      </a:cubicBezTo>
                      <a:cubicBezTo>
                        <a:pt x="72" y="415"/>
                        <a:pt x="173" y="482"/>
                        <a:pt x="306" y="482"/>
                      </a:cubicBezTo>
                      <a:cubicBezTo>
                        <a:pt x="439" y="415"/>
                        <a:pt x="539" y="282"/>
                        <a:pt x="506" y="182"/>
                      </a:cubicBezTo>
                      <a:cubicBezTo>
                        <a:pt x="464" y="56"/>
                        <a:pt x="364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8" name="Google Shape;26378;p68"/>
                <p:cNvSpPr/>
                <p:nvPr/>
              </p:nvSpPr>
              <p:spPr>
                <a:xfrm>
                  <a:off x="6651275" y="2626625"/>
                  <a:ext cx="13975" cy="12400"/>
                </a:xfrm>
                <a:custGeom>
                  <a:rect b="b" l="l" r="r" t="t"/>
                  <a:pathLst>
                    <a:path extrusionOk="0" h="496" w="559">
                      <a:moveTo>
                        <a:pt x="256" y="1"/>
                      </a:moveTo>
                      <a:cubicBezTo>
                        <a:pt x="149" y="1"/>
                        <a:pt x="47" y="67"/>
                        <a:pt x="33" y="220"/>
                      </a:cubicBezTo>
                      <a:cubicBezTo>
                        <a:pt x="0" y="321"/>
                        <a:pt x="67" y="454"/>
                        <a:pt x="200" y="487"/>
                      </a:cubicBezTo>
                      <a:cubicBezTo>
                        <a:pt x="223" y="493"/>
                        <a:pt x="246" y="496"/>
                        <a:pt x="268" y="496"/>
                      </a:cubicBezTo>
                      <a:cubicBezTo>
                        <a:pt x="377" y="496"/>
                        <a:pt x="473" y="431"/>
                        <a:pt x="500" y="321"/>
                      </a:cubicBezTo>
                      <a:cubicBezTo>
                        <a:pt x="559" y="127"/>
                        <a:pt x="403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79" name="Google Shape;26379;p68"/>
                <p:cNvSpPr/>
                <p:nvPr/>
              </p:nvSpPr>
              <p:spPr>
                <a:xfrm>
                  <a:off x="6368000" y="2181775"/>
                  <a:ext cx="15600" cy="11900"/>
                </a:xfrm>
                <a:custGeom>
                  <a:rect b="b" l="l" r="r" t="t"/>
                  <a:pathLst>
                    <a:path extrusionOk="0" h="476" w="624">
                      <a:moveTo>
                        <a:pt x="362" y="0"/>
                      </a:moveTo>
                      <a:cubicBezTo>
                        <a:pt x="318" y="0"/>
                        <a:pt x="270" y="11"/>
                        <a:pt x="223" y="35"/>
                      </a:cubicBezTo>
                      <a:cubicBezTo>
                        <a:pt x="1" y="174"/>
                        <a:pt x="149" y="475"/>
                        <a:pt x="359" y="475"/>
                      </a:cubicBezTo>
                      <a:cubicBezTo>
                        <a:pt x="401" y="475"/>
                        <a:pt x="446" y="463"/>
                        <a:pt x="490" y="435"/>
                      </a:cubicBezTo>
                      <a:cubicBezTo>
                        <a:pt x="590" y="369"/>
                        <a:pt x="623" y="202"/>
                        <a:pt x="557" y="102"/>
                      </a:cubicBezTo>
                      <a:cubicBezTo>
                        <a:pt x="514" y="37"/>
                        <a:pt x="443" y="0"/>
                        <a:pt x="3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80" name="Google Shape;26380;p68"/>
                <p:cNvSpPr/>
                <p:nvPr/>
              </p:nvSpPr>
              <p:spPr>
                <a:xfrm>
                  <a:off x="5917400" y="2215125"/>
                  <a:ext cx="16450" cy="12575"/>
                </a:xfrm>
                <a:custGeom>
                  <a:rect b="b" l="l" r="r" t="t"/>
                  <a:pathLst>
                    <a:path extrusionOk="0" h="503" w="658">
                      <a:moveTo>
                        <a:pt x="332" y="0"/>
                      </a:moveTo>
                      <a:cubicBezTo>
                        <a:pt x="322" y="0"/>
                        <a:pt x="312" y="1"/>
                        <a:pt x="301" y="2"/>
                      </a:cubicBezTo>
                      <a:cubicBezTo>
                        <a:pt x="1" y="35"/>
                        <a:pt x="34" y="502"/>
                        <a:pt x="334" y="502"/>
                      </a:cubicBezTo>
                      <a:cubicBezTo>
                        <a:pt x="657" y="470"/>
                        <a:pt x="636" y="0"/>
                        <a:pt x="3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81" name="Google Shape;26381;p68"/>
                <p:cNvSpPr/>
                <p:nvPr/>
              </p:nvSpPr>
              <p:spPr>
                <a:xfrm>
                  <a:off x="5521300" y="2595225"/>
                  <a:ext cx="13350" cy="12125"/>
                </a:xfrm>
                <a:custGeom>
                  <a:rect b="b" l="l" r="r" t="t"/>
                  <a:pathLst>
                    <a:path extrusionOk="0" h="485" w="534">
                      <a:moveTo>
                        <a:pt x="284" y="0"/>
                      </a:moveTo>
                      <a:cubicBezTo>
                        <a:pt x="217" y="0"/>
                        <a:pt x="150" y="25"/>
                        <a:pt x="100" y="75"/>
                      </a:cubicBezTo>
                      <a:cubicBezTo>
                        <a:pt x="0" y="176"/>
                        <a:pt x="0" y="342"/>
                        <a:pt x="100" y="409"/>
                      </a:cubicBezTo>
                      <a:cubicBezTo>
                        <a:pt x="150" y="459"/>
                        <a:pt x="217" y="484"/>
                        <a:pt x="284" y="484"/>
                      </a:cubicBezTo>
                      <a:cubicBezTo>
                        <a:pt x="350" y="484"/>
                        <a:pt x="417" y="459"/>
                        <a:pt x="467" y="409"/>
                      </a:cubicBezTo>
                      <a:cubicBezTo>
                        <a:pt x="534" y="342"/>
                        <a:pt x="534" y="176"/>
                        <a:pt x="467" y="75"/>
                      </a:cubicBezTo>
                      <a:cubicBezTo>
                        <a:pt x="417" y="25"/>
                        <a:pt x="350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82" name="Google Shape;26382;p68"/>
                <p:cNvSpPr/>
                <p:nvPr/>
              </p:nvSpPr>
              <p:spPr>
                <a:xfrm>
                  <a:off x="5501275" y="3131500"/>
                  <a:ext cx="11700" cy="12275"/>
                </a:xfrm>
                <a:custGeom>
                  <a:rect b="b" l="l" r="r" t="t"/>
                  <a:pathLst>
                    <a:path extrusionOk="0" h="491" w="468">
                      <a:moveTo>
                        <a:pt x="184" y="0"/>
                      </a:moveTo>
                      <a:cubicBezTo>
                        <a:pt x="76" y="0"/>
                        <a:pt x="1" y="95"/>
                        <a:pt x="1" y="240"/>
                      </a:cubicBezTo>
                      <a:cubicBezTo>
                        <a:pt x="1" y="407"/>
                        <a:pt x="117" y="490"/>
                        <a:pt x="234" y="490"/>
                      </a:cubicBezTo>
                      <a:cubicBezTo>
                        <a:pt x="351" y="490"/>
                        <a:pt x="468" y="407"/>
                        <a:pt x="468" y="240"/>
                      </a:cubicBezTo>
                      <a:cubicBezTo>
                        <a:pt x="468" y="107"/>
                        <a:pt x="368" y="6"/>
                        <a:pt x="234" y="6"/>
                      </a:cubicBezTo>
                      <a:cubicBezTo>
                        <a:pt x="217" y="2"/>
                        <a:pt x="200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83" name="Google Shape;26383;p68"/>
                <p:cNvSpPr/>
                <p:nvPr/>
              </p:nvSpPr>
              <p:spPr>
                <a:xfrm>
                  <a:off x="6099200" y="3701025"/>
                  <a:ext cx="13375" cy="12100"/>
                </a:xfrm>
                <a:custGeom>
                  <a:rect b="b" l="l" r="r" t="t"/>
                  <a:pathLst>
                    <a:path extrusionOk="0" h="484" w="535">
                      <a:moveTo>
                        <a:pt x="280" y="0"/>
                      </a:moveTo>
                      <a:cubicBezTo>
                        <a:pt x="217" y="0"/>
                        <a:pt x="151" y="25"/>
                        <a:pt x="101" y="75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51" y="459"/>
                        <a:pt x="217" y="484"/>
                        <a:pt x="280" y="484"/>
                      </a:cubicBezTo>
                      <a:cubicBezTo>
                        <a:pt x="343" y="484"/>
                        <a:pt x="401" y="459"/>
                        <a:pt x="434" y="409"/>
                      </a:cubicBezTo>
                      <a:cubicBezTo>
                        <a:pt x="534" y="309"/>
                        <a:pt x="534" y="142"/>
                        <a:pt x="434" y="75"/>
                      </a:cubicBezTo>
                      <a:cubicBezTo>
                        <a:pt x="401" y="25"/>
                        <a:pt x="343" y="0"/>
                        <a:pt x="2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84" name="Google Shape;26384;p68"/>
                <p:cNvSpPr/>
                <p:nvPr/>
              </p:nvSpPr>
              <p:spPr>
                <a:xfrm>
                  <a:off x="6966500" y="3545200"/>
                  <a:ext cx="11700" cy="10225"/>
                </a:xfrm>
                <a:custGeom>
                  <a:rect b="b" l="l" r="r" t="t"/>
                  <a:pathLst>
                    <a:path extrusionOk="0" h="409" w="468">
                      <a:moveTo>
                        <a:pt x="372" y="0"/>
                      </a:moveTo>
                      <a:cubicBezTo>
                        <a:pt x="221" y="0"/>
                        <a:pt x="0" y="408"/>
                        <a:pt x="223" y="408"/>
                      </a:cubicBezTo>
                      <a:cubicBezTo>
                        <a:pt x="236" y="408"/>
                        <a:pt x="251" y="407"/>
                        <a:pt x="267" y="404"/>
                      </a:cubicBezTo>
                      <a:cubicBezTo>
                        <a:pt x="400" y="371"/>
                        <a:pt x="467" y="237"/>
                        <a:pt x="467" y="104"/>
                      </a:cubicBezTo>
                      <a:cubicBezTo>
                        <a:pt x="447" y="30"/>
                        <a:pt x="412" y="0"/>
                        <a:pt x="37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85" name="Google Shape;26385;p68"/>
                <p:cNvSpPr/>
                <p:nvPr/>
              </p:nvSpPr>
              <p:spPr>
                <a:xfrm>
                  <a:off x="7250675" y="2937500"/>
                  <a:ext cx="15225" cy="11825"/>
                </a:xfrm>
                <a:custGeom>
                  <a:rect b="b" l="l" r="r" t="t"/>
                  <a:pathLst>
                    <a:path extrusionOk="0" h="473" w="609">
                      <a:moveTo>
                        <a:pt x="346" y="1"/>
                      </a:moveTo>
                      <a:cubicBezTo>
                        <a:pt x="259" y="1"/>
                        <a:pt x="165" y="56"/>
                        <a:pt x="141" y="128"/>
                      </a:cubicBezTo>
                      <a:cubicBezTo>
                        <a:pt x="1" y="292"/>
                        <a:pt x="223" y="473"/>
                        <a:pt x="390" y="473"/>
                      </a:cubicBezTo>
                      <a:cubicBezTo>
                        <a:pt x="461" y="473"/>
                        <a:pt x="522" y="440"/>
                        <a:pt x="542" y="361"/>
                      </a:cubicBezTo>
                      <a:cubicBezTo>
                        <a:pt x="608" y="228"/>
                        <a:pt x="575" y="94"/>
                        <a:pt x="442" y="28"/>
                      </a:cubicBezTo>
                      <a:cubicBezTo>
                        <a:pt x="414" y="9"/>
                        <a:pt x="380" y="1"/>
                        <a:pt x="34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86" name="Google Shape;26386;p68"/>
                <p:cNvSpPr/>
                <p:nvPr/>
              </p:nvSpPr>
              <p:spPr>
                <a:xfrm>
                  <a:off x="7016525" y="2532050"/>
                  <a:ext cx="14825" cy="12025"/>
                </a:xfrm>
                <a:custGeom>
                  <a:rect b="b" l="l" r="r" t="t"/>
                  <a:pathLst>
                    <a:path extrusionOk="0" h="481" w="593">
                      <a:moveTo>
                        <a:pt x="317" y="1"/>
                      </a:moveTo>
                      <a:cubicBezTo>
                        <a:pt x="275" y="1"/>
                        <a:pt x="234" y="12"/>
                        <a:pt x="201" y="34"/>
                      </a:cubicBezTo>
                      <a:cubicBezTo>
                        <a:pt x="1" y="134"/>
                        <a:pt x="34" y="401"/>
                        <a:pt x="234" y="468"/>
                      </a:cubicBezTo>
                      <a:cubicBezTo>
                        <a:pt x="261" y="477"/>
                        <a:pt x="287" y="481"/>
                        <a:pt x="312" y="481"/>
                      </a:cubicBezTo>
                      <a:cubicBezTo>
                        <a:pt x="475" y="481"/>
                        <a:pt x="592" y="307"/>
                        <a:pt x="534" y="134"/>
                      </a:cubicBezTo>
                      <a:cubicBezTo>
                        <a:pt x="490" y="45"/>
                        <a:pt x="401" y="1"/>
                        <a:pt x="31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87" name="Google Shape;26387;p68"/>
                <p:cNvSpPr/>
                <p:nvPr/>
              </p:nvSpPr>
              <p:spPr>
                <a:xfrm>
                  <a:off x="6149700" y="2426000"/>
                  <a:ext cx="14575" cy="12000"/>
                </a:xfrm>
                <a:custGeom>
                  <a:rect b="b" l="l" r="r" t="t"/>
                  <a:pathLst>
                    <a:path extrusionOk="0" h="480" w="583">
                      <a:moveTo>
                        <a:pt x="296" y="0"/>
                      </a:moveTo>
                      <a:cubicBezTo>
                        <a:pt x="42" y="0"/>
                        <a:pt x="1" y="442"/>
                        <a:pt x="282" y="473"/>
                      </a:cubicBezTo>
                      <a:cubicBezTo>
                        <a:pt x="300" y="478"/>
                        <a:pt x="317" y="480"/>
                        <a:pt x="335" y="480"/>
                      </a:cubicBezTo>
                      <a:cubicBezTo>
                        <a:pt x="449" y="480"/>
                        <a:pt x="549" y="389"/>
                        <a:pt x="549" y="273"/>
                      </a:cubicBezTo>
                      <a:cubicBezTo>
                        <a:pt x="583" y="140"/>
                        <a:pt x="482" y="6"/>
                        <a:pt x="349" y="6"/>
                      </a:cubicBezTo>
                      <a:cubicBezTo>
                        <a:pt x="330" y="2"/>
                        <a:pt x="312" y="0"/>
                        <a:pt x="29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88" name="Google Shape;26388;p68"/>
                <p:cNvSpPr/>
                <p:nvPr/>
              </p:nvSpPr>
              <p:spPr>
                <a:xfrm>
                  <a:off x="5920750" y="3707050"/>
                  <a:ext cx="13350" cy="11750"/>
                </a:xfrm>
                <a:custGeom>
                  <a:rect b="b" l="l" r="r" t="t"/>
                  <a:pathLst>
                    <a:path extrusionOk="0" h="470" w="534">
                      <a:moveTo>
                        <a:pt x="270" y="1"/>
                      </a:moveTo>
                      <a:cubicBezTo>
                        <a:pt x="186" y="1"/>
                        <a:pt x="111" y="45"/>
                        <a:pt x="67" y="134"/>
                      </a:cubicBezTo>
                      <a:cubicBezTo>
                        <a:pt x="0" y="234"/>
                        <a:pt x="34" y="401"/>
                        <a:pt x="167" y="435"/>
                      </a:cubicBezTo>
                      <a:cubicBezTo>
                        <a:pt x="202" y="458"/>
                        <a:pt x="242" y="469"/>
                        <a:pt x="281" y="469"/>
                      </a:cubicBezTo>
                      <a:cubicBezTo>
                        <a:pt x="353" y="469"/>
                        <a:pt x="424" y="432"/>
                        <a:pt x="467" y="368"/>
                      </a:cubicBezTo>
                      <a:cubicBezTo>
                        <a:pt x="534" y="234"/>
                        <a:pt x="501" y="101"/>
                        <a:pt x="401" y="34"/>
                      </a:cubicBezTo>
                      <a:cubicBezTo>
                        <a:pt x="356" y="12"/>
                        <a:pt x="312" y="1"/>
                        <a:pt x="2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89" name="Google Shape;26389;p68"/>
                <p:cNvSpPr/>
                <p:nvPr/>
              </p:nvSpPr>
              <p:spPr>
                <a:xfrm>
                  <a:off x="6843350" y="3549450"/>
                  <a:ext cx="13075" cy="12700"/>
                </a:xfrm>
                <a:custGeom>
                  <a:rect b="b" l="l" r="r" t="t"/>
                  <a:pathLst>
                    <a:path extrusionOk="0" h="508" w="523">
                      <a:moveTo>
                        <a:pt x="284" y="1"/>
                      </a:moveTo>
                      <a:cubicBezTo>
                        <a:pt x="142" y="1"/>
                        <a:pt x="0" y="114"/>
                        <a:pt x="56" y="301"/>
                      </a:cubicBezTo>
                      <a:cubicBezTo>
                        <a:pt x="56" y="417"/>
                        <a:pt x="157" y="507"/>
                        <a:pt x="270" y="507"/>
                      </a:cubicBezTo>
                      <a:cubicBezTo>
                        <a:pt x="288" y="507"/>
                        <a:pt x="305" y="505"/>
                        <a:pt x="323" y="501"/>
                      </a:cubicBezTo>
                      <a:cubicBezTo>
                        <a:pt x="456" y="467"/>
                        <a:pt x="523" y="367"/>
                        <a:pt x="523" y="234"/>
                      </a:cubicBezTo>
                      <a:cubicBezTo>
                        <a:pt x="508" y="72"/>
                        <a:pt x="396" y="1"/>
                        <a:pt x="28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90" name="Google Shape;26390;p68"/>
                <p:cNvSpPr/>
                <p:nvPr/>
              </p:nvSpPr>
              <p:spPr>
                <a:xfrm>
                  <a:off x="6896375" y="3010575"/>
                  <a:ext cx="12600" cy="12625"/>
                </a:xfrm>
                <a:custGeom>
                  <a:rect b="b" l="l" r="r" t="t"/>
                  <a:pathLst>
                    <a:path extrusionOk="0" h="505" w="504">
                      <a:moveTo>
                        <a:pt x="229" y="0"/>
                      </a:moveTo>
                      <a:cubicBezTo>
                        <a:pt x="137" y="0"/>
                        <a:pt x="36" y="91"/>
                        <a:pt x="36" y="207"/>
                      </a:cubicBezTo>
                      <a:cubicBezTo>
                        <a:pt x="1" y="403"/>
                        <a:pt x="137" y="504"/>
                        <a:pt x="272" y="504"/>
                      </a:cubicBezTo>
                      <a:cubicBezTo>
                        <a:pt x="388" y="504"/>
                        <a:pt x="503" y="428"/>
                        <a:pt x="503" y="274"/>
                      </a:cubicBezTo>
                      <a:cubicBezTo>
                        <a:pt x="503" y="140"/>
                        <a:pt x="437" y="7"/>
                        <a:pt x="270" y="7"/>
                      </a:cubicBezTo>
                      <a:cubicBezTo>
                        <a:pt x="257" y="2"/>
                        <a:pt x="243" y="0"/>
                        <a:pt x="22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91" name="Google Shape;26391;p68"/>
                <p:cNvSpPr/>
                <p:nvPr/>
              </p:nvSpPr>
              <p:spPr>
                <a:xfrm>
                  <a:off x="6679625" y="2642100"/>
                  <a:ext cx="13350" cy="11775"/>
                </a:xfrm>
                <a:custGeom>
                  <a:rect b="b" l="l" r="r" t="t"/>
                  <a:pathLst>
                    <a:path extrusionOk="0" h="471" w="534">
                      <a:moveTo>
                        <a:pt x="273" y="0"/>
                      </a:moveTo>
                      <a:cubicBezTo>
                        <a:pt x="228" y="0"/>
                        <a:pt x="181" y="11"/>
                        <a:pt x="134" y="35"/>
                      </a:cubicBezTo>
                      <a:cubicBezTo>
                        <a:pt x="34" y="102"/>
                        <a:pt x="0" y="235"/>
                        <a:pt x="67" y="369"/>
                      </a:cubicBezTo>
                      <a:cubicBezTo>
                        <a:pt x="110" y="433"/>
                        <a:pt x="181" y="470"/>
                        <a:pt x="262" y="470"/>
                      </a:cubicBezTo>
                      <a:cubicBezTo>
                        <a:pt x="306" y="470"/>
                        <a:pt x="353" y="459"/>
                        <a:pt x="401" y="435"/>
                      </a:cubicBezTo>
                      <a:cubicBezTo>
                        <a:pt x="501" y="369"/>
                        <a:pt x="534" y="235"/>
                        <a:pt x="467" y="102"/>
                      </a:cubicBezTo>
                      <a:cubicBezTo>
                        <a:pt x="424" y="37"/>
                        <a:pt x="353" y="0"/>
                        <a:pt x="27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92" name="Google Shape;26392;p68"/>
                <p:cNvSpPr/>
                <p:nvPr/>
              </p:nvSpPr>
              <p:spPr>
                <a:xfrm>
                  <a:off x="5993300" y="2555250"/>
                  <a:ext cx="12525" cy="12025"/>
                </a:xfrm>
                <a:custGeom>
                  <a:rect b="b" l="l" r="r" t="t"/>
                  <a:pathLst>
                    <a:path extrusionOk="0" h="481" w="501">
                      <a:moveTo>
                        <a:pt x="248" y="0"/>
                      </a:moveTo>
                      <a:cubicBezTo>
                        <a:pt x="134" y="0"/>
                        <a:pt x="29" y="91"/>
                        <a:pt x="0" y="207"/>
                      </a:cubicBezTo>
                      <a:cubicBezTo>
                        <a:pt x="0" y="340"/>
                        <a:pt x="100" y="474"/>
                        <a:pt x="234" y="474"/>
                      </a:cubicBezTo>
                      <a:cubicBezTo>
                        <a:pt x="251" y="478"/>
                        <a:pt x="268" y="480"/>
                        <a:pt x="285" y="480"/>
                      </a:cubicBezTo>
                      <a:cubicBezTo>
                        <a:pt x="392" y="480"/>
                        <a:pt x="472" y="389"/>
                        <a:pt x="501" y="273"/>
                      </a:cubicBezTo>
                      <a:cubicBezTo>
                        <a:pt x="501" y="140"/>
                        <a:pt x="434" y="7"/>
                        <a:pt x="301" y="7"/>
                      </a:cubicBezTo>
                      <a:cubicBezTo>
                        <a:pt x="283" y="2"/>
                        <a:pt x="265" y="0"/>
                        <a:pt x="24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93" name="Google Shape;26393;p68"/>
                <p:cNvSpPr/>
                <p:nvPr/>
              </p:nvSpPr>
              <p:spPr>
                <a:xfrm>
                  <a:off x="5384525" y="2805750"/>
                  <a:ext cx="13375" cy="12175"/>
                </a:xfrm>
                <a:custGeom>
                  <a:rect b="b" l="l" r="r" t="t"/>
                  <a:pathLst>
                    <a:path extrusionOk="0" h="487" w="535">
                      <a:moveTo>
                        <a:pt x="273" y="1"/>
                      </a:moveTo>
                      <a:cubicBezTo>
                        <a:pt x="239" y="1"/>
                        <a:pt x="203" y="9"/>
                        <a:pt x="167" y="27"/>
                      </a:cubicBezTo>
                      <a:cubicBezTo>
                        <a:pt x="34" y="60"/>
                        <a:pt x="1" y="194"/>
                        <a:pt x="34" y="327"/>
                      </a:cubicBezTo>
                      <a:cubicBezTo>
                        <a:pt x="83" y="425"/>
                        <a:pt x="167" y="487"/>
                        <a:pt x="262" y="487"/>
                      </a:cubicBezTo>
                      <a:cubicBezTo>
                        <a:pt x="296" y="487"/>
                        <a:pt x="332" y="479"/>
                        <a:pt x="368" y="461"/>
                      </a:cubicBezTo>
                      <a:cubicBezTo>
                        <a:pt x="468" y="427"/>
                        <a:pt x="534" y="261"/>
                        <a:pt x="501" y="161"/>
                      </a:cubicBezTo>
                      <a:cubicBezTo>
                        <a:pt x="452" y="63"/>
                        <a:pt x="368" y="1"/>
                        <a:pt x="27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94" name="Google Shape;26394;p68"/>
                <p:cNvSpPr/>
                <p:nvPr/>
              </p:nvSpPr>
              <p:spPr>
                <a:xfrm>
                  <a:off x="5969100" y="3866300"/>
                  <a:ext cx="15000" cy="11975"/>
                </a:xfrm>
                <a:custGeom>
                  <a:rect b="b" l="l" r="r" t="t"/>
                  <a:pathLst>
                    <a:path extrusionOk="0" h="479" w="600">
                      <a:moveTo>
                        <a:pt x="294" y="1"/>
                      </a:moveTo>
                      <a:cubicBezTo>
                        <a:pt x="211" y="1"/>
                        <a:pt x="132" y="38"/>
                        <a:pt x="68" y="102"/>
                      </a:cubicBezTo>
                      <a:cubicBezTo>
                        <a:pt x="1" y="202"/>
                        <a:pt x="34" y="369"/>
                        <a:pt x="134" y="436"/>
                      </a:cubicBezTo>
                      <a:cubicBezTo>
                        <a:pt x="182" y="465"/>
                        <a:pt x="228" y="478"/>
                        <a:pt x="271" y="478"/>
                      </a:cubicBezTo>
                      <a:cubicBezTo>
                        <a:pt x="470" y="478"/>
                        <a:pt x="599" y="200"/>
                        <a:pt x="435" y="36"/>
                      </a:cubicBezTo>
                      <a:cubicBezTo>
                        <a:pt x="387" y="12"/>
                        <a:pt x="340" y="1"/>
                        <a:pt x="29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95" name="Google Shape;26395;p68"/>
                <p:cNvSpPr/>
                <p:nvPr/>
              </p:nvSpPr>
              <p:spPr>
                <a:xfrm>
                  <a:off x="7143250" y="3753175"/>
                  <a:ext cx="12575" cy="9825"/>
                </a:xfrm>
                <a:custGeom>
                  <a:rect b="b" l="l" r="r" t="t"/>
                  <a:pathLst>
                    <a:path extrusionOk="0" h="393" w="503">
                      <a:moveTo>
                        <a:pt x="416" y="0"/>
                      </a:moveTo>
                      <a:cubicBezTo>
                        <a:pt x="267" y="0"/>
                        <a:pt x="0" y="392"/>
                        <a:pt x="244" y="392"/>
                      </a:cubicBezTo>
                      <a:cubicBezTo>
                        <a:pt x="252" y="392"/>
                        <a:pt x="260" y="392"/>
                        <a:pt x="269" y="391"/>
                      </a:cubicBezTo>
                      <a:cubicBezTo>
                        <a:pt x="402" y="358"/>
                        <a:pt x="502" y="257"/>
                        <a:pt x="502" y="124"/>
                      </a:cubicBezTo>
                      <a:cubicBezTo>
                        <a:pt x="495" y="35"/>
                        <a:pt x="461" y="0"/>
                        <a:pt x="41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96" name="Google Shape;26396;p68"/>
                <p:cNvSpPr/>
                <p:nvPr/>
              </p:nvSpPr>
              <p:spPr>
                <a:xfrm>
                  <a:off x="7211725" y="2953150"/>
                  <a:ext cx="12475" cy="9100"/>
                </a:xfrm>
                <a:custGeom>
                  <a:rect b="b" l="l" r="r" t="t"/>
                  <a:pathLst>
                    <a:path extrusionOk="0" h="364" w="499">
                      <a:moveTo>
                        <a:pt x="240" y="1"/>
                      </a:moveTo>
                      <a:cubicBezTo>
                        <a:pt x="0" y="1"/>
                        <a:pt x="257" y="364"/>
                        <a:pt x="407" y="364"/>
                      </a:cubicBezTo>
                      <a:cubicBezTo>
                        <a:pt x="454" y="364"/>
                        <a:pt x="491" y="328"/>
                        <a:pt x="498" y="236"/>
                      </a:cubicBezTo>
                      <a:cubicBezTo>
                        <a:pt x="498" y="102"/>
                        <a:pt x="398" y="2"/>
                        <a:pt x="265" y="2"/>
                      </a:cubicBezTo>
                      <a:cubicBezTo>
                        <a:pt x="256" y="1"/>
                        <a:pt x="247" y="1"/>
                        <a:pt x="2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97" name="Google Shape;26397;p68"/>
                <p:cNvSpPr/>
                <p:nvPr/>
              </p:nvSpPr>
              <p:spPr>
                <a:xfrm>
                  <a:off x="6864750" y="2408600"/>
                  <a:ext cx="15575" cy="12025"/>
                </a:xfrm>
                <a:custGeom>
                  <a:rect b="b" l="l" r="r" t="t"/>
                  <a:pathLst>
                    <a:path extrusionOk="0" h="481" w="623">
                      <a:moveTo>
                        <a:pt x="308" y="0"/>
                      </a:moveTo>
                      <a:cubicBezTo>
                        <a:pt x="262" y="0"/>
                        <a:pt x="215" y="11"/>
                        <a:pt x="167" y="35"/>
                      </a:cubicBezTo>
                      <a:cubicBezTo>
                        <a:pt x="1" y="135"/>
                        <a:pt x="34" y="435"/>
                        <a:pt x="267" y="469"/>
                      </a:cubicBezTo>
                      <a:cubicBezTo>
                        <a:pt x="291" y="477"/>
                        <a:pt x="315" y="480"/>
                        <a:pt x="337" y="480"/>
                      </a:cubicBezTo>
                      <a:cubicBezTo>
                        <a:pt x="503" y="480"/>
                        <a:pt x="622" y="278"/>
                        <a:pt x="534" y="102"/>
                      </a:cubicBezTo>
                      <a:cubicBezTo>
                        <a:pt x="470" y="37"/>
                        <a:pt x="391" y="0"/>
                        <a:pt x="30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98" name="Google Shape;26398;p68"/>
                <p:cNvSpPr/>
                <p:nvPr/>
              </p:nvSpPr>
              <p:spPr>
                <a:xfrm>
                  <a:off x="6595400" y="2618100"/>
                  <a:ext cx="15900" cy="12850"/>
                </a:xfrm>
                <a:custGeom>
                  <a:rect b="b" l="l" r="r" t="t"/>
                  <a:pathLst>
                    <a:path extrusionOk="0" h="514" w="636">
                      <a:moveTo>
                        <a:pt x="282" y="1"/>
                      </a:moveTo>
                      <a:cubicBezTo>
                        <a:pt x="229" y="1"/>
                        <a:pt x="176" y="19"/>
                        <a:pt x="134" y="61"/>
                      </a:cubicBezTo>
                      <a:cubicBezTo>
                        <a:pt x="34" y="128"/>
                        <a:pt x="0" y="295"/>
                        <a:pt x="100" y="395"/>
                      </a:cubicBezTo>
                      <a:cubicBezTo>
                        <a:pt x="147" y="479"/>
                        <a:pt x="215" y="513"/>
                        <a:pt x="283" y="513"/>
                      </a:cubicBezTo>
                      <a:cubicBezTo>
                        <a:pt x="458" y="513"/>
                        <a:pt x="635" y="287"/>
                        <a:pt x="467" y="94"/>
                      </a:cubicBezTo>
                      <a:cubicBezTo>
                        <a:pt x="428" y="36"/>
                        <a:pt x="356" y="1"/>
                        <a:pt x="2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99" name="Google Shape;26399;p68"/>
                <p:cNvSpPr/>
                <p:nvPr/>
              </p:nvSpPr>
              <p:spPr>
                <a:xfrm>
                  <a:off x="5583600" y="3375725"/>
                  <a:ext cx="16100" cy="12500"/>
                </a:xfrm>
                <a:custGeom>
                  <a:rect b="b" l="l" r="r" t="t"/>
                  <a:pathLst>
                    <a:path extrusionOk="0" h="500" w="644">
                      <a:moveTo>
                        <a:pt x="380" y="1"/>
                      </a:moveTo>
                      <a:cubicBezTo>
                        <a:pt x="332" y="1"/>
                        <a:pt x="285" y="17"/>
                        <a:pt x="243" y="44"/>
                      </a:cubicBezTo>
                      <a:cubicBezTo>
                        <a:pt x="1" y="206"/>
                        <a:pt x="151" y="499"/>
                        <a:pt x="358" y="499"/>
                      </a:cubicBezTo>
                      <a:cubicBezTo>
                        <a:pt x="407" y="499"/>
                        <a:pt x="459" y="483"/>
                        <a:pt x="510" y="445"/>
                      </a:cubicBezTo>
                      <a:cubicBezTo>
                        <a:pt x="610" y="345"/>
                        <a:pt x="644" y="211"/>
                        <a:pt x="577" y="111"/>
                      </a:cubicBezTo>
                      <a:cubicBezTo>
                        <a:pt x="518" y="33"/>
                        <a:pt x="448" y="1"/>
                        <a:pt x="3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0" name="Google Shape;26400;p68"/>
                <p:cNvSpPr/>
                <p:nvPr/>
              </p:nvSpPr>
              <p:spPr>
                <a:xfrm>
                  <a:off x="5760625" y="3895200"/>
                  <a:ext cx="13975" cy="12450"/>
                </a:xfrm>
                <a:custGeom>
                  <a:rect b="b" l="l" r="r" t="t"/>
                  <a:pathLst>
                    <a:path extrusionOk="0" h="498" w="559">
                      <a:moveTo>
                        <a:pt x="279" y="1"/>
                      </a:moveTo>
                      <a:cubicBezTo>
                        <a:pt x="254" y="1"/>
                        <a:pt x="228" y="5"/>
                        <a:pt x="201" y="14"/>
                      </a:cubicBezTo>
                      <a:cubicBezTo>
                        <a:pt x="67" y="80"/>
                        <a:pt x="1" y="214"/>
                        <a:pt x="34" y="347"/>
                      </a:cubicBezTo>
                      <a:cubicBezTo>
                        <a:pt x="67" y="447"/>
                        <a:pt x="159" y="497"/>
                        <a:pt x="255" y="497"/>
                      </a:cubicBezTo>
                      <a:cubicBezTo>
                        <a:pt x="351" y="497"/>
                        <a:pt x="451" y="447"/>
                        <a:pt x="501" y="347"/>
                      </a:cubicBezTo>
                      <a:cubicBezTo>
                        <a:pt x="559" y="174"/>
                        <a:pt x="441" y="1"/>
                        <a:pt x="27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1" name="Google Shape;26401;p68"/>
                <p:cNvSpPr/>
                <p:nvPr/>
              </p:nvSpPr>
              <p:spPr>
                <a:xfrm>
                  <a:off x="6544050" y="3766600"/>
                  <a:ext cx="14375" cy="8200"/>
                </a:xfrm>
                <a:custGeom>
                  <a:rect b="b" l="l" r="r" t="t"/>
                  <a:pathLst>
                    <a:path extrusionOk="0" h="328" w="575">
                      <a:moveTo>
                        <a:pt x="110" y="0"/>
                      </a:moveTo>
                      <a:cubicBezTo>
                        <a:pt x="45" y="0"/>
                        <a:pt x="1" y="42"/>
                        <a:pt x="19" y="154"/>
                      </a:cubicBezTo>
                      <a:cubicBezTo>
                        <a:pt x="48" y="241"/>
                        <a:pt x="127" y="327"/>
                        <a:pt x="234" y="327"/>
                      </a:cubicBezTo>
                      <a:cubicBezTo>
                        <a:pt x="251" y="327"/>
                        <a:pt x="268" y="325"/>
                        <a:pt x="286" y="321"/>
                      </a:cubicBezTo>
                      <a:cubicBezTo>
                        <a:pt x="574" y="273"/>
                        <a:pt x="275" y="0"/>
                        <a:pt x="11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2" name="Google Shape;26402;p68"/>
                <p:cNvSpPr/>
                <p:nvPr/>
              </p:nvSpPr>
              <p:spPr>
                <a:xfrm>
                  <a:off x="6748975" y="3073875"/>
                  <a:ext cx="11550" cy="10275"/>
                </a:xfrm>
                <a:custGeom>
                  <a:rect b="b" l="l" r="r" t="t"/>
                  <a:pathLst>
                    <a:path extrusionOk="0" h="411" w="462">
                      <a:moveTo>
                        <a:pt x="202" y="1"/>
                      </a:moveTo>
                      <a:cubicBezTo>
                        <a:pt x="1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9" y="310"/>
                      </a:cubicBezTo>
                      <a:cubicBezTo>
                        <a:pt x="462" y="177"/>
                        <a:pt x="395" y="43"/>
                        <a:pt x="262" y="10"/>
                      </a:cubicBezTo>
                      <a:cubicBezTo>
                        <a:pt x="239" y="4"/>
                        <a:pt x="219" y="1"/>
                        <a:pt x="2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3" name="Google Shape;26403;p68"/>
                <p:cNvSpPr/>
                <p:nvPr/>
              </p:nvSpPr>
              <p:spPr>
                <a:xfrm>
                  <a:off x="6283300" y="2373350"/>
                  <a:ext cx="17100" cy="12225"/>
                </a:xfrm>
                <a:custGeom>
                  <a:rect b="b" l="l" r="r" t="t"/>
                  <a:pathLst>
                    <a:path extrusionOk="0" h="489" w="684">
                      <a:moveTo>
                        <a:pt x="350" y="0"/>
                      </a:moveTo>
                      <a:cubicBezTo>
                        <a:pt x="176" y="0"/>
                        <a:pt x="0" y="189"/>
                        <a:pt x="142" y="378"/>
                      </a:cubicBezTo>
                      <a:cubicBezTo>
                        <a:pt x="191" y="456"/>
                        <a:pt x="263" y="488"/>
                        <a:pt x="335" y="488"/>
                      </a:cubicBezTo>
                      <a:cubicBezTo>
                        <a:pt x="508" y="488"/>
                        <a:pt x="684" y="300"/>
                        <a:pt x="542" y="111"/>
                      </a:cubicBezTo>
                      <a:cubicBezTo>
                        <a:pt x="493" y="33"/>
                        <a:pt x="422" y="0"/>
                        <a:pt x="3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4" name="Google Shape;26404;p68"/>
                <p:cNvSpPr/>
                <p:nvPr/>
              </p:nvSpPr>
              <p:spPr>
                <a:xfrm>
                  <a:off x="5384525" y="2532675"/>
                  <a:ext cx="12525" cy="12075"/>
                </a:xfrm>
                <a:custGeom>
                  <a:rect b="b" l="l" r="r" t="t"/>
                  <a:pathLst>
                    <a:path extrusionOk="0" h="483" w="501">
                      <a:moveTo>
                        <a:pt x="269" y="0"/>
                      </a:moveTo>
                      <a:cubicBezTo>
                        <a:pt x="247" y="0"/>
                        <a:pt x="224" y="3"/>
                        <a:pt x="201" y="9"/>
                      </a:cubicBezTo>
                      <a:cubicBezTo>
                        <a:pt x="67" y="9"/>
                        <a:pt x="1" y="142"/>
                        <a:pt x="1" y="276"/>
                      </a:cubicBezTo>
                      <a:cubicBezTo>
                        <a:pt x="30" y="392"/>
                        <a:pt x="134" y="482"/>
                        <a:pt x="248" y="482"/>
                      </a:cubicBezTo>
                      <a:cubicBezTo>
                        <a:pt x="266" y="482"/>
                        <a:pt x="283" y="480"/>
                        <a:pt x="301" y="476"/>
                      </a:cubicBezTo>
                      <a:cubicBezTo>
                        <a:pt x="434" y="443"/>
                        <a:pt x="501" y="309"/>
                        <a:pt x="501" y="176"/>
                      </a:cubicBezTo>
                      <a:cubicBezTo>
                        <a:pt x="473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5" name="Google Shape;26405;p68"/>
                <p:cNvSpPr/>
                <p:nvPr/>
              </p:nvSpPr>
              <p:spPr>
                <a:xfrm>
                  <a:off x="5870700" y="3356400"/>
                  <a:ext cx="13900" cy="11950"/>
                </a:xfrm>
                <a:custGeom>
                  <a:rect b="b" l="l" r="r" t="t"/>
                  <a:pathLst>
                    <a:path extrusionOk="0" h="478" w="556">
                      <a:moveTo>
                        <a:pt x="268" y="0"/>
                      </a:moveTo>
                      <a:cubicBezTo>
                        <a:pt x="176" y="0"/>
                        <a:pt x="84" y="50"/>
                        <a:pt x="34" y="150"/>
                      </a:cubicBezTo>
                      <a:cubicBezTo>
                        <a:pt x="1" y="284"/>
                        <a:pt x="68" y="417"/>
                        <a:pt x="168" y="451"/>
                      </a:cubicBezTo>
                      <a:cubicBezTo>
                        <a:pt x="204" y="469"/>
                        <a:pt x="241" y="477"/>
                        <a:pt x="276" y="477"/>
                      </a:cubicBezTo>
                      <a:cubicBezTo>
                        <a:pt x="432" y="477"/>
                        <a:pt x="556" y="314"/>
                        <a:pt x="501" y="150"/>
                      </a:cubicBezTo>
                      <a:cubicBezTo>
                        <a:pt x="451" y="50"/>
                        <a:pt x="359" y="0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6" name="Google Shape;26406;p68"/>
                <p:cNvSpPr/>
                <p:nvPr/>
              </p:nvSpPr>
              <p:spPr>
                <a:xfrm>
                  <a:off x="6813875" y="3151575"/>
                  <a:ext cx="11700" cy="10225"/>
                </a:xfrm>
                <a:custGeom>
                  <a:rect b="b" l="l" r="r" t="t"/>
                  <a:pathLst>
                    <a:path extrusionOk="0" h="409" w="468">
                      <a:moveTo>
                        <a:pt x="355" y="1"/>
                      </a:moveTo>
                      <a:cubicBezTo>
                        <a:pt x="221" y="1"/>
                        <a:pt x="1" y="409"/>
                        <a:pt x="224" y="409"/>
                      </a:cubicBezTo>
                      <a:cubicBezTo>
                        <a:pt x="237" y="409"/>
                        <a:pt x="251" y="407"/>
                        <a:pt x="268" y="404"/>
                      </a:cubicBezTo>
                      <a:cubicBezTo>
                        <a:pt x="401" y="371"/>
                        <a:pt x="468" y="238"/>
                        <a:pt x="434" y="104"/>
                      </a:cubicBezTo>
                      <a:cubicBezTo>
                        <a:pt x="421" y="30"/>
                        <a:pt x="391" y="1"/>
                        <a:pt x="3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7" name="Google Shape;26407;p68"/>
                <p:cNvSpPr/>
                <p:nvPr/>
              </p:nvSpPr>
              <p:spPr>
                <a:xfrm>
                  <a:off x="6853625" y="2654900"/>
                  <a:ext cx="13850" cy="8950"/>
                </a:xfrm>
                <a:custGeom>
                  <a:rect b="b" l="l" r="r" t="t"/>
                  <a:pathLst>
                    <a:path extrusionOk="0" h="358" w="554">
                      <a:moveTo>
                        <a:pt x="471" y="0"/>
                      </a:moveTo>
                      <a:cubicBezTo>
                        <a:pt x="316" y="0"/>
                        <a:pt x="1" y="332"/>
                        <a:pt x="279" y="357"/>
                      </a:cubicBezTo>
                      <a:cubicBezTo>
                        <a:pt x="412" y="357"/>
                        <a:pt x="546" y="257"/>
                        <a:pt x="546" y="124"/>
                      </a:cubicBezTo>
                      <a:cubicBezTo>
                        <a:pt x="554" y="34"/>
                        <a:pt x="521" y="0"/>
                        <a:pt x="47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8" name="Google Shape;26408;p68"/>
                <p:cNvSpPr/>
                <p:nvPr/>
              </p:nvSpPr>
              <p:spPr>
                <a:xfrm>
                  <a:off x="6452375" y="2406800"/>
                  <a:ext cx="17725" cy="11975"/>
                </a:xfrm>
                <a:custGeom>
                  <a:rect b="b" l="l" r="r" t="t"/>
                  <a:pathLst>
                    <a:path extrusionOk="0" h="479" w="709">
                      <a:moveTo>
                        <a:pt x="353" y="1"/>
                      </a:moveTo>
                      <a:cubicBezTo>
                        <a:pt x="144" y="1"/>
                        <a:pt x="0" y="302"/>
                        <a:pt x="251" y="441"/>
                      </a:cubicBezTo>
                      <a:cubicBezTo>
                        <a:pt x="293" y="467"/>
                        <a:pt x="334" y="478"/>
                        <a:pt x="372" y="478"/>
                      </a:cubicBezTo>
                      <a:cubicBezTo>
                        <a:pt x="579" y="478"/>
                        <a:pt x="709" y="153"/>
                        <a:pt x="484" y="40"/>
                      </a:cubicBezTo>
                      <a:cubicBezTo>
                        <a:pt x="440" y="13"/>
                        <a:pt x="395" y="1"/>
                        <a:pt x="3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09" name="Google Shape;26409;p68"/>
                <p:cNvSpPr/>
                <p:nvPr/>
              </p:nvSpPr>
              <p:spPr>
                <a:xfrm>
                  <a:off x="5277775" y="2962400"/>
                  <a:ext cx="14975" cy="11950"/>
                </a:xfrm>
                <a:custGeom>
                  <a:rect b="b" l="l" r="r" t="t"/>
                  <a:pathLst>
                    <a:path extrusionOk="0" h="478" w="599">
                      <a:moveTo>
                        <a:pt x="250" y="0"/>
                      </a:moveTo>
                      <a:cubicBezTo>
                        <a:pt x="222" y="0"/>
                        <a:pt x="194" y="10"/>
                        <a:pt x="168" y="32"/>
                      </a:cubicBezTo>
                      <a:cubicBezTo>
                        <a:pt x="34" y="99"/>
                        <a:pt x="1" y="232"/>
                        <a:pt x="34" y="333"/>
                      </a:cubicBezTo>
                      <a:cubicBezTo>
                        <a:pt x="85" y="434"/>
                        <a:pt x="175" y="478"/>
                        <a:pt x="274" y="478"/>
                      </a:cubicBezTo>
                      <a:cubicBezTo>
                        <a:pt x="305" y="478"/>
                        <a:pt x="336" y="474"/>
                        <a:pt x="368" y="466"/>
                      </a:cubicBezTo>
                      <a:cubicBezTo>
                        <a:pt x="599" y="408"/>
                        <a:pt x="430" y="0"/>
                        <a:pt x="2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0" name="Google Shape;26410;p68"/>
                <p:cNvSpPr/>
                <p:nvPr/>
              </p:nvSpPr>
              <p:spPr>
                <a:xfrm>
                  <a:off x="5272775" y="3564450"/>
                  <a:ext cx="12550" cy="11700"/>
                </a:xfrm>
                <a:custGeom>
                  <a:rect b="b" l="l" r="r" t="t"/>
                  <a:pathLst>
                    <a:path extrusionOk="0" h="468" w="502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368"/>
                        <a:pt x="101" y="468"/>
                        <a:pt x="234" y="468"/>
                      </a:cubicBezTo>
                      <a:cubicBezTo>
                        <a:pt x="368" y="468"/>
                        <a:pt x="501" y="368"/>
                        <a:pt x="501" y="234"/>
                      </a:cubicBezTo>
                      <a:cubicBezTo>
                        <a:pt x="501" y="101"/>
                        <a:pt x="368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1" name="Google Shape;26411;p68"/>
                <p:cNvSpPr/>
                <p:nvPr/>
              </p:nvSpPr>
              <p:spPr>
                <a:xfrm>
                  <a:off x="6536250" y="3854150"/>
                  <a:ext cx="14000" cy="8200"/>
                </a:xfrm>
                <a:custGeom>
                  <a:rect b="b" l="l" r="r" t="t"/>
                  <a:pathLst>
                    <a:path extrusionOk="0" h="328" w="560">
                      <a:moveTo>
                        <a:pt x="462" y="1"/>
                      </a:moveTo>
                      <a:cubicBezTo>
                        <a:pt x="307" y="1"/>
                        <a:pt x="1" y="273"/>
                        <a:pt x="265" y="321"/>
                      </a:cubicBezTo>
                      <a:cubicBezTo>
                        <a:pt x="283" y="326"/>
                        <a:pt x="300" y="328"/>
                        <a:pt x="318" y="328"/>
                      </a:cubicBezTo>
                      <a:cubicBezTo>
                        <a:pt x="431" y="328"/>
                        <a:pt x="532" y="241"/>
                        <a:pt x="532" y="155"/>
                      </a:cubicBezTo>
                      <a:cubicBezTo>
                        <a:pt x="560" y="42"/>
                        <a:pt x="522" y="1"/>
                        <a:pt x="4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2" name="Google Shape;26412;p68"/>
                <p:cNvSpPr/>
                <p:nvPr/>
              </p:nvSpPr>
              <p:spPr>
                <a:xfrm>
                  <a:off x="6898950" y="3558200"/>
                  <a:ext cx="13850" cy="12450"/>
                </a:xfrm>
                <a:custGeom>
                  <a:rect b="b" l="l" r="r" t="t"/>
                  <a:pathLst>
                    <a:path extrusionOk="0" h="498" w="554">
                      <a:moveTo>
                        <a:pt x="250" y="1"/>
                      </a:moveTo>
                      <a:cubicBezTo>
                        <a:pt x="159" y="1"/>
                        <a:pt x="67" y="51"/>
                        <a:pt x="34" y="151"/>
                      </a:cubicBezTo>
                      <a:cubicBezTo>
                        <a:pt x="0" y="284"/>
                        <a:pt x="67" y="418"/>
                        <a:pt x="167" y="484"/>
                      </a:cubicBezTo>
                      <a:cubicBezTo>
                        <a:pt x="194" y="493"/>
                        <a:pt x="221" y="497"/>
                        <a:pt x="247" y="497"/>
                      </a:cubicBezTo>
                      <a:cubicBezTo>
                        <a:pt x="415" y="497"/>
                        <a:pt x="554" y="324"/>
                        <a:pt x="467" y="151"/>
                      </a:cubicBezTo>
                      <a:cubicBezTo>
                        <a:pt x="434" y="51"/>
                        <a:pt x="342" y="1"/>
                        <a:pt x="2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3" name="Google Shape;26413;p68"/>
                <p:cNvSpPr/>
                <p:nvPr/>
              </p:nvSpPr>
              <p:spPr>
                <a:xfrm>
                  <a:off x="6953000" y="3455625"/>
                  <a:ext cx="15175" cy="12125"/>
                </a:xfrm>
                <a:custGeom>
                  <a:rect b="b" l="l" r="r" t="t"/>
                  <a:pathLst>
                    <a:path extrusionOk="0" h="485" w="607">
                      <a:moveTo>
                        <a:pt x="350" y="0"/>
                      </a:moveTo>
                      <a:cubicBezTo>
                        <a:pt x="132" y="0"/>
                        <a:pt x="0" y="304"/>
                        <a:pt x="207" y="451"/>
                      </a:cubicBezTo>
                      <a:cubicBezTo>
                        <a:pt x="251" y="473"/>
                        <a:pt x="295" y="484"/>
                        <a:pt x="337" y="484"/>
                      </a:cubicBezTo>
                      <a:cubicBezTo>
                        <a:pt x="421" y="484"/>
                        <a:pt x="496" y="440"/>
                        <a:pt x="540" y="351"/>
                      </a:cubicBezTo>
                      <a:cubicBezTo>
                        <a:pt x="607" y="251"/>
                        <a:pt x="573" y="84"/>
                        <a:pt x="440" y="17"/>
                      </a:cubicBezTo>
                      <a:cubicBezTo>
                        <a:pt x="409" y="6"/>
                        <a:pt x="379" y="0"/>
                        <a:pt x="3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4" name="Google Shape;26414;p68"/>
                <p:cNvSpPr/>
                <p:nvPr/>
              </p:nvSpPr>
              <p:spPr>
                <a:xfrm>
                  <a:off x="6989850" y="3365950"/>
                  <a:ext cx="13350" cy="11725"/>
                </a:xfrm>
                <a:custGeom>
                  <a:rect b="b" l="l" r="r" t="t"/>
                  <a:pathLst>
                    <a:path extrusionOk="0" h="469" w="534">
                      <a:moveTo>
                        <a:pt x="244" y="0"/>
                      </a:moveTo>
                      <a:cubicBezTo>
                        <a:pt x="166" y="0"/>
                        <a:pt x="88" y="37"/>
                        <a:pt x="67" y="102"/>
                      </a:cubicBezTo>
                      <a:cubicBezTo>
                        <a:pt x="0" y="235"/>
                        <a:pt x="33" y="369"/>
                        <a:pt x="167" y="435"/>
                      </a:cubicBezTo>
                      <a:cubicBezTo>
                        <a:pt x="200" y="458"/>
                        <a:pt x="237" y="469"/>
                        <a:pt x="274" y="469"/>
                      </a:cubicBezTo>
                      <a:cubicBezTo>
                        <a:pt x="348" y="469"/>
                        <a:pt x="423" y="424"/>
                        <a:pt x="467" y="335"/>
                      </a:cubicBezTo>
                      <a:cubicBezTo>
                        <a:pt x="534" y="235"/>
                        <a:pt x="500" y="69"/>
                        <a:pt x="367" y="35"/>
                      </a:cubicBezTo>
                      <a:cubicBezTo>
                        <a:pt x="332" y="12"/>
                        <a:pt x="288" y="0"/>
                        <a:pt x="2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5" name="Google Shape;26415;p68"/>
                <p:cNvSpPr/>
                <p:nvPr/>
              </p:nvSpPr>
              <p:spPr>
                <a:xfrm>
                  <a:off x="6923125" y="3484375"/>
                  <a:ext cx="14200" cy="11750"/>
                </a:xfrm>
                <a:custGeom>
                  <a:rect b="b" l="l" r="r" t="t"/>
                  <a:pathLst>
                    <a:path extrusionOk="0" h="470" w="568">
                      <a:moveTo>
                        <a:pt x="295" y="0"/>
                      </a:moveTo>
                      <a:cubicBezTo>
                        <a:pt x="215" y="0"/>
                        <a:pt x="144" y="37"/>
                        <a:pt x="101" y="102"/>
                      </a:cubicBezTo>
                      <a:cubicBezTo>
                        <a:pt x="1" y="235"/>
                        <a:pt x="34" y="368"/>
                        <a:pt x="167" y="435"/>
                      </a:cubicBezTo>
                      <a:cubicBezTo>
                        <a:pt x="203" y="459"/>
                        <a:pt x="247" y="470"/>
                        <a:pt x="291" y="470"/>
                      </a:cubicBezTo>
                      <a:cubicBezTo>
                        <a:pt x="373" y="470"/>
                        <a:pt x="458" y="433"/>
                        <a:pt x="501" y="368"/>
                      </a:cubicBezTo>
                      <a:cubicBezTo>
                        <a:pt x="568" y="268"/>
                        <a:pt x="534" y="102"/>
                        <a:pt x="434" y="35"/>
                      </a:cubicBezTo>
                      <a:cubicBezTo>
                        <a:pt x="387" y="11"/>
                        <a:pt x="340" y="0"/>
                        <a:pt x="29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6" name="Google Shape;26416;p68"/>
                <p:cNvSpPr/>
                <p:nvPr/>
              </p:nvSpPr>
              <p:spPr>
                <a:xfrm>
                  <a:off x="6928975" y="3460975"/>
                  <a:ext cx="15650" cy="12100"/>
                </a:xfrm>
                <a:custGeom>
                  <a:rect b="b" l="l" r="r" t="t"/>
                  <a:pathLst>
                    <a:path extrusionOk="0" h="484" w="626">
                      <a:moveTo>
                        <a:pt x="311" y="0"/>
                      </a:moveTo>
                      <a:cubicBezTo>
                        <a:pt x="297" y="0"/>
                        <a:pt x="282" y="1"/>
                        <a:pt x="267" y="4"/>
                      </a:cubicBezTo>
                      <a:cubicBezTo>
                        <a:pt x="67" y="37"/>
                        <a:pt x="0" y="304"/>
                        <a:pt x="167" y="437"/>
                      </a:cubicBezTo>
                      <a:cubicBezTo>
                        <a:pt x="212" y="467"/>
                        <a:pt x="270" y="484"/>
                        <a:pt x="327" y="484"/>
                      </a:cubicBezTo>
                      <a:cubicBezTo>
                        <a:pt x="397" y="484"/>
                        <a:pt x="464" y="459"/>
                        <a:pt x="500" y="404"/>
                      </a:cubicBezTo>
                      <a:cubicBezTo>
                        <a:pt x="625" y="217"/>
                        <a:pt x="517" y="0"/>
                        <a:pt x="31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7" name="Google Shape;26417;p68"/>
                <p:cNvSpPr/>
                <p:nvPr/>
              </p:nvSpPr>
              <p:spPr>
                <a:xfrm>
                  <a:off x="7024875" y="3300275"/>
                  <a:ext cx="14200" cy="12350"/>
                </a:xfrm>
                <a:custGeom>
                  <a:rect b="b" l="l" r="r" t="t"/>
                  <a:pathLst>
                    <a:path extrusionOk="0" h="494" w="568">
                      <a:moveTo>
                        <a:pt x="290" y="0"/>
                      </a:moveTo>
                      <a:cubicBezTo>
                        <a:pt x="198" y="0"/>
                        <a:pt x="115" y="55"/>
                        <a:pt x="67" y="127"/>
                      </a:cubicBezTo>
                      <a:cubicBezTo>
                        <a:pt x="0" y="260"/>
                        <a:pt x="33" y="394"/>
                        <a:pt x="167" y="461"/>
                      </a:cubicBezTo>
                      <a:cubicBezTo>
                        <a:pt x="200" y="483"/>
                        <a:pt x="241" y="494"/>
                        <a:pt x="283" y="494"/>
                      </a:cubicBezTo>
                      <a:cubicBezTo>
                        <a:pt x="367" y="494"/>
                        <a:pt x="456" y="449"/>
                        <a:pt x="500" y="361"/>
                      </a:cubicBezTo>
                      <a:cubicBezTo>
                        <a:pt x="567" y="260"/>
                        <a:pt x="500" y="94"/>
                        <a:pt x="400" y="27"/>
                      </a:cubicBezTo>
                      <a:cubicBezTo>
                        <a:pt x="363" y="8"/>
                        <a:pt x="326" y="0"/>
                        <a:pt x="29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8" name="Google Shape;26418;p68"/>
                <p:cNvSpPr/>
                <p:nvPr/>
              </p:nvSpPr>
              <p:spPr>
                <a:xfrm>
                  <a:off x="7021525" y="3386675"/>
                  <a:ext cx="14775" cy="11900"/>
                </a:xfrm>
                <a:custGeom>
                  <a:rect b="b" l="l" r="r" t="t"/>
                  <a:pathLst>
                    <a:path extrusionOk="0" h="476" w="591">
                      <a:moveTo>
                        <a:pt x="249" y="0"/>
                      </a:moveTo>
                      <a:cubicBezTo>
                        <a:pt x="135" y="0"/>
                        <a:pt x="34" y="91"/>
                        <a:pt x="34" y="207"/>
                      </a:cubicBezTo>
                      <a:cubicBezTo>
                        <a:pt x="1" y="340"/>
                        <a:pt x="101" y="474"/>
                        <a:pt x="234" y="474"/>
                      </a:cubicBezTo>
                      <a:cubicBezTo>
                        <a:pt x="245" y="475"/>
                        <a:pt x="255" y="475"/>
                        <a:pt x="264" y="475"/>
                      </a:cubicBezTo>
                      <a:cubicBezTo>
                        <a:pt x="539" y="475"/>
                        <a:pt x="591" y="39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19" name="Google Shape;26419;p68"/>
                <p:cNvSpPr/>
                <p:nvPr/>
              </p:nvSpPr>
              <p:spPr>
                <a:xfrm>
                  <a:off x="7034725" y="3437350"/>
                  <a:ext cx="14150" cy="11925"/>
                </a:xfrm>
                <a:custGeom>
                  <a:rect b="b" l="l" r="r" t="t"/>
                  <a:pathLst>
                    <a:path extrusionOk="0" h="477" w="566">
                      <a:moveTo>
                        <a:pt x="281" y="0"/>
                      </a:moveTo>
                      <a:cubicBezTo>
                        <a:pt x="142" y="0"/>
                        <a:pt x="1" y="107"/>
                        <a:pt x="40" y="281"/>
                      </a:cubicBezTo>
                      <a:cubicBezTo>
                        <a:pt x="67" y="419"/>
                        <a:pt x="168" y="477"/>
                        <a:pt x="270" y="477"/>
                      </a:cubicBezTo>
                      <a:cubicBezTo>
                        <a:pt x="417" y="477"/>
                        <a:pt x="566" y="358"/>
                        <a:pt x="507" y="181"/>
                      </a:cubicBezTo>
                      <a:cubicBezTo>
                        <a:pt x="479" y="56"/>
                        <a:pt x="381" y="0"/>
                        <a:pt x="2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0" name="Google Shape;26420;p68"/>
                <p:cNvSpPr/>
                <p:nvPr/>
              </p:nvSpPr>
              <p:spPr>
                <a:xfrm>
                  <a:off x="7119925" y="3309850"/>
                  <a:ext cx="14200" cy="12000"/>
                </a:xfrm>
                <a:custGeom>
                  <a:rect b="b" l="l" r="r" t="t"/>
                  <a:pathLst>
                    <a:path extrusionOk="0" h="480" w="568">
                      <a:moveTo>
                        <a:pt x="273" y="0"/>
                      </a:moveTo>
                      <a:cubicBezTo>
                        <a:pt x="202" y="0"/>
                        <a:pt x="140" y="33"/>
                        <a:pt x="101" y="111"/>
                      </a:cubicBezTo>
                      <a:cubicBezTo>
                        <a:pt x="1" y="211"/>
                        <a:pt x="34" y="344"/>
                        <a:pt x="134" y="445"/>
                      </a:cubicBezTo>
                      <a:cubicBezTo>
                        <a:pt x="182" y="468"/>
                        <a:pt x="229" y="479"/>
                        <a:pt x="273" y="479"/>
                      </a:cubicBezTo>
                      <a:cubicBezTo>
                        <a:pt x="354" y="479"/>
                        <a:pt x="425" y="442"/>
                        <a:pt x="468" y="378"/>
                      </a:cubicBezTo>
                      <a:cubicBezTo>
                        <a:pt x="568" y="278"/>
                        <a:pt x="535" y="111"/>
                        <a:pt x="434" y="44"/>
                      </a:cubicBezTo>
                      <a:cubicBezTo>
                        <a:pt x="379" y="17"/>
                        <a:pt x="324" y="0"/>
                        <a:pt x="27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1" name="Google Shape;26421;p68"/>
                <p:cNvSpPr/>
                <p:nvPr/>
              </p:nvSpPr>
              <p:spPr>
                <a:xfrm>
                  <a:off x="7138375" y="3372225"/>
                  <a:ext cx="14700" cy="8175"/>
                </a:xfrm>
                <a:custGeom>
                  <a:rect b="b" l="l" r="r" t="t"/>
                  <a:pathLst>
                    <a:path extrusionOk="0" h="327" w="588">
                      <a:moveTo>
                        <a:pt x="120" y="0"/>
                      </a:moveTo>
                      <a:cubicBezTo>
                        <a:pt x="48" y="0"/>
                        <a:pt x="0" y="41"/>
                        <a:pt x="30" y="151"/>
                      </a:cubicBezTo>
                      <a:cubicBezTo>
                        <a:pt x="85" y="262"/>
                        <a:pt x="186" y="326"/>
                        <a:pt x="276" y="326"/>
                      </a:cubicBezTo>
                      <a:cubicBezTo>
                        <a:pt x="295" y="326"/>
                        <a:pt x="313" y="324"/>
                        <a:pt x="330" y="318"/>
                      </a:cubicBezTo>
                      <a:cubicBezTo>
                        <a:pt x="587" y="224"/>
                        <a:pt x="288" y="0"/>
                        <a:pt x="12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2" name="Google Shape;26422;p68"/>
                <p:cNvSpPr/>
                <p:nvPr/>
              </p:nvSpPr>
              <p:spPr>
                <a:xfrm>
                  <a:off x="7132775" y="3151000"/>
                  <a:ext cx="14700" cy="12750"/>
                </a:xfrm>
                <a:custGeom>
                  <a:rect b="b" l="l" r="r" t="t"/>
                  <a:pathLst>
                    <a:path extrusionOk="0" h="510" w="588">
                      <a:moveTo>
                        <a:pt x="302" y="1"/>
                      </a:moveTo>
                      <a:cubicBezTo>
                        <a:pt x="221" y="1"/>
                        <a:pt x="136" y="63"/>
                        <a:pt x="87" y="160"/>
                      </a:cubicBezTo>
                      <a:cubicBezTo>
                        <a:pt x="0" y="356"/>
                        <a:pt x="154" y="509"/>
                        <a:pt x="309" y="509"/>
                      </a:cubicBezTo>
                      <a:cubicBezTo>
                        <a:pt x="391" y="509"/>
                        <a:pt x="474" y="465"/>
                        <a:pt x="521" y="361"/>
                      </a:cubicBezTo>
                      <a:cubicBezTo>
                        <a:pt x="588" y="227"/>
                        <a:pt x="521" y="94"/>
                        <a:pt x="387" y="27"/>
                      </a:cubicBezTo>
                      <a:cubicBezTo>
                        <a:pt x="361" y="9"/>
                        <a:pt x="331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3" name="Google Shape;26423;p68"/>
                <p:cNvSpPr/>
                <p:nvPr/>
              </p:nvSpPr>
              <p:spPr>
                <a:xfrm>
                  <a:off x="7222725" y="3047900"/>
                  <a:ext cx="13150" cy="12500"/>
                </a:xfrm>
                <a:custGeom>
                  <a:rect b="b" l="l" r="r" t="t"/>
                  <a:pathLst>
                    <a:path extrusionOk="0" h="500" w="526">
                      <a:moveTo>
                        <a:pt x="288" y="0"/>
                      </a:moveTo>
                      <a:cubicBezTo>
                        <a:pt x="144" y="0"/>
                        <a:pt x="0" y="131"/>
                        <a:pt x="25" y="282"/>
                      </a:cubicBezTo>
                      <a:cubicBezTo>
                        <a:pt x="47" y="411"/>
                        <a:pt x="167" y="499"/>
                        <a:pt x="285" y="499"/>
                      </a:cubicBezTo>
                      <a:cubicBezTo>
                        <a:pt x="349" y="499"/>
                        <a:pt x="412" y="474"/>
                        <a:pt x="459" y="415"/>
                      </a:cubicBezTo>
                      <a:cubicBezTo>
                        <a:pt x="525" y="282"/>
                        <a:pt x="525" y="148"/>
                        <a:pt x="425" y="48"/>
                      </a:cubicBezTo>
                      <a:cubicBezTo>
                        <a:pt x="384" y="15"/>
                        <a:pt x="336" y="0"/>
                        <a:pt x="28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4" name="Google Shape;26424;p68"/>
                <p:cNvSpPr/>
                <p:nvPr/>
              </p:nvSpPr>
              <p:spPr>
                <a:xfrm>
                  <a:off x="7119925" y="3180150"/>
                  <a:ext cx="13800" cy="11925"/>
                </a:xfrm>
                <a:custGeom>
                  <a:rect b="b" l="l" r="r" t="t"/>
                  <a:pathLst>
                    <a:path extrusionOk="0" h="477" w="552">
                      <a:moveTo>
                        <a:pt x="263" y="1"/>
                      </a:moveTo>
                      <a:cubicBezTo>
                        <a:pt x="192" y="1"/>
                        <a:pt x="120" y="30"/>
                        <a:pt x="68" y="95"/>
                      </a:cubicBezTo>
                      <a:cubicBezTo>
                        <a:pt x="1" y="229"/>
                        <a:pt x="34" y="362"/>
                        <a:pt x="134" y="429"/>
                      </a:cubicBezTo>
                      <a:cubicBezTo>
                        <a:pt x="176" y="462"/>
                        <a:pt x="224" y="477"/>
                        <a:pt x="271" y="477"/>
                      </a:cubicBezTo>
                      <a:cubicBezTo>
                        <a:pt x="414" y="477"/>
                        <a:pt x="551" y="345"/>
                        <a:pt x="501" y="195"/>
                      </a:cubicBezTo>
                      <a:cubicBezTo>
                        <a:pt x="481" y="73"/>
                        <a:pt x="373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5" name="Google Shape;26425;p68"/>
                <p:cNvSpPr/>
                <p:nvPr/>
              </p:nvSpPr>
              <p:spPr>
                <a:xfrm>
                  <a:off x="7108175" y="3131475"/>
                  <a:ext cx="15950" cy="12175"/>
                </a:xfrm>
                <a:custGeom>
                  <a:rect b="b" l="l" r="r" t="t"/>
                  <a:pathLst>
                    <a:path extrusionOk="0" h="487" w="638">
                      <a:moveTo>
                        <a:pt x="390" y="1"/>
                      </a:moveTo>
                      <a:cubicBezTo>
                        <a:pt x="372" y="1"/>
                        <a:pt x="355" y="3"/>
                        <a:pt x="337" y="7"/>
                      </a:cubicBezTo>
                      <a:cubicBezTo>
                        <a:pt x="0" y="7"/>
                        <a:pt x="57" y="486"/>
                        <a:pt x="328" y="486"/>
                      </a:cubicBezTo>
                      <a:cubicBezTo>
                        <a:pt x="352" y="486"/>
                        <a:pt x="377" y="483"/>
                        <a:pt x="404" y="474"/>
                      </a:cubicBezTo>
                      <a:cubicBezTo>
                        <a:pt x="538" y="441"/>
                        <a:pt x="638" y="341"/>
                        <a:pt x="604" y="208"/>
                      </a:cubicBezTo>
                      <a:cubicBezTo>
                        <a:pt x="604" y="92"/>
                        <a:pt x="504" y="1"/>
                        <a:pt x="3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6" name="Google Shape;26426;p68"/>
                <p:cNvSpPr/>
                <p:nvPr/>
              </p:nvSpPr>
              <p:spPr>
                <a:xfrm>
                  <a:off x="7112425" y="2972375"/>
                  <a:ext cx="13375" cy="12525"/>
                </a:xfrm>
                <a:custGeom>
                  <a:rect b="b" l="l" r="r" t="t"/>
                  <a:pathLst>
                    <a:path extrusionOk="0" h="501" w="535">
                      <a:moveTo>
                        <a:pt x="301" y="0"/>
                      </a:moveTo>
                      <a:cubicBezTo>
                        <a:pt x="1" y="34"/>
                        <a:pt x="1" y="467"/>
                        <a:pt x="301" y="501"/>
                      </a:cubicBezTo>
                      <a:cubicBezTo>
                        <a:pt x="434" y="501"/>
                        <a:pt x="534" y="401"/>
                        <a:pt x="534" y="267"/>
                      </a:cubicBezTo>
                      <a:cubicBezTo>
                        <a:pt x="534" y="134"/>
                        <a:pt x="43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7" name="Google Shape;26427;p68"/>
                <p:cNvSpPr/>
                <p:nvPr/>
              </p:nvSpPr>
              <p:spPr>
                <a:xfrm>
                  <a:off x="7101125" y="3016350"/>
                  <a:ext cx="14625" cy="7900"/>
                </a:xfrm>
                <a:custGeom>
                  <a:rect b="b" l="l" r="r" t="t"/>
                  <a:pathLst>
                    <a:path extrusionOk="0" h="316" w="585">
                      <a:moveTo>
                        <a:pt x="251" y="1"/>
                      </a:moveTo>
                      <a:cubicBezTo>
                        <a:pt x="143" y="1"/>
                        <a:pt x="47" y="65"/>
                        <a:pt x="19" y="176"/>
                      </a:cubicBezTo>
                      <a:cubicBezTo>
                        <a:pt x="1" y="277"/>
                        <a:pt x="43" y="315"/>
                        <a:pt x="107" y="315"/>
                      </a:cubicBezTo>
                      <a:cubicBezTo>
                        <a:pt x="274" y="315"/>
                        <a:pt x="585" y="57"/>
                        <a:pt x="319" y="9"/>
                      </a:cubicBezTo>
                      <a:cubicBezTo>
                        <a:pt x="296" y="3"/>
                        <a:pt x="273" y="1"/>
                        <a:pt x="2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8" name="Google Shape;26428;p68"/>
                <p:cNvSpPr/>
                <p:nvPr/>
              </p:nvSpPr>
              <p:spPr>
                <a:xfrm>
                  <a:off x="7072400" y="3147325"/>
                  <a:ext cx="14775" cy="11925"/>
                </a:xfrm>
                <a:custGeom>
                  <a:rect b="b" l="l" r="r" t="t"/>
                  <a:pathLst>
                    <a:path extrusionOk="0" h="477" w="591">
                      <a:moveTo>
                        <a:pt x="282" y="1"/>
                      </a:moveTo>
                      <a:cubicBezTo>
                        <a:pt x="167" y="1"/>
                        <a:pt x="63" y="91"/>
                        <a:pt x="34" y="207"/>
                      </a:cubicBezTo>
                      <a:cubicBezTo>
                        <a:pt x="0" y="341"/>
                        <a:pt x="101" y="441"/>
                        <a:pt x="234" y="474"/>
                      </a:cubicBezTo>
                      <a:cubicBezTo>
                        <a:pt x="246" y="476"/>
                        <a:pt x="257" y="476"/>
                        <a:pt x="269" y="476"/>
                      </a:cubicBezTo>
                      <a:cubicBezTo>
                        <a:pt x="539" y="476"/>
                        <a:pt x="590" y="103"/>
                        <a:pt x="334" y="7"/>
                      </a:cubicBezTo>
                      <a:cubicBezTo>
                        <a:pt x="316" y="3"/>
                        <a:pt x="299" y="1"/>
                        <a:pt x="2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29" name="Google Shape;26429;p68"/>
                <p:cNvSpPr/>
                <p:nvPr/>
              </p:nvSpPr>
              <p:spPr>
                <a:xfrm>
                  <a:off x="7082375" y="2959850"/>
                  <a:ext cx="12575" cy="12550"/>
                </a:xfrm>
                <a:custGeom>
                  <a:rect b="b" l="l" r="r" t="t"/>
                  <a:pathLst>
                    <a:path extrusionOk="0" h="502" w="503">
                      <a:moveTo>
                        <a:pt x="269" y="1"/>
                      </a:moveTo>
                      <a:cubicBezTo>
                        <a:pt x="135" y="1"/>
                        <a:pt x="35" y="101"/>
                        <a:pt x="35" y="234"/>
                      </a:cubicBezTo>
                      <a:cubicBezTo>
                        <a:pt x="0" y="409"/>
                        <a:pt x="131" y="502"/>
                        <a:pt x="262" y="502"/>
                      </a:cubicBezTo>
                      <a:cubicBezTo>
                        <a:pt x="382" y="502"/>
                        <a:pt x="502" y="426"/>
                        <a:pt x="502" y="268"/>
                      </a:cubicBezTo>
                      <a:cubicBezTo>
                        <a:pt x="502" y="134"/>
                        <a:pt x="402" y="1"/>
                        <a:pt x="2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0" name="Google Shape;26430;p68"/>
                <p:cNvSpPr/>
                <p:nvPr/>
              </p:nvSpPr>
              <p:spPr>
                <a:xfrm>
                  <a:off x="7109400" y="2871425"/>
                  <a:ext cx="14725" cy="11950"/>
                </a:xfrm>
                <a:custGeom>
                  <a:rect b="b" l="l" r="r" t="t"/>
                  <a:pathLst>
                    <a:path extrusionOk="0" h="478" w="589">
                      <a:moveTo>
                        <a:pt x="354" y="0"/>
                      </a:moveTo>
                      <a:cubicBezTo>
                        <a:pt x="81" y="0"/>
                        <a:pt x="0" y="373"/>
                        <a:pt x="288" y="469"/>
                      </a:cubicBezTo>
                      <a:cubicBezTo>
                        <a:pt x="306" y="475"/>
                        <a:pt x="324" y="478"/>
                        <a:pt x="342" y="478"/>
                      </a:cubicBezTo>
                      <a:cubicBezTo>
                        <a:pt x="431" y="478"/>
                        <a:pt x="528" y="413"/>
                        <a:pt x="555" y="302"/>
                      </a:cubicBezTo>
                      <a:cubicBezTo>
                        <a:pt x="589" y="169"/>
                        <a:pt x="522" y="35"/>
                        <a:pt x="388" y="2"/>
                      </a:cubicBezTo>
                      <a:cubicBezTo>
                        <a:pt x="377" y="1"/>
                        <a:pt x="365" y="0"/>
                        <a:pt x="35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1" name="Google Shape;26431;p68"/>
                <p:cNvSpPr/>
                <p:nvPr/>
              </p:nvSpPr>
              <p:spPr>
                <a:xfrm>
                  <a:off x="7190275" y="2995425"/>
                  <a:ext cx="14750" cy="12300"/>
                </a:xfrm>
                <a:custGeom>
                  <a:rect b="b" l="l" r="r" t="t"/>
                  <a:pathLst>
                    <a:path extrusionOk="0" h="492" w="590">
                      <a:moveTo>
                        <a:pt x="308" y="1"/>
                      </a:moveTo>
                      <a:cubicBezTo>
                        <a:pt x="119" y="1"/>
                        <a:pt x="1" y="199"/>
                        <a:pt x="89" y="346"/>
                      </a:cubicBezTo>
                      <a:cubicBezTo>
                        <a:pt x="114" y="448"/>
                        <a:pt x="218" y="491"/>
                        <a:pt x="310" y="491"/>
                      </a:cubicBezTo>
                      <a:cubicBezTo>
                        <a:pt x="338" y="491"/>
                        <a:pt x="365" y="487"/>
                        <a:pt x="389" y="479"/>
                      </a:cubicBezTo>
                      <a:cubicBezTo>
                        <a:pt x="589" y="379"/>
                        <a:pt x="589" y="112"/>
                        <a:pt x="389" y="12"/>
                      </a:cubicBezTo>
                      <a:cubicBezTo>
                        <a:pt x="361" y="4"/>
                        <a:pt x="334" y="1"/>
                        <a:pt x="30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2" name="Google Shape;26432;p68"/>
                <p:cNvSpPr/>
                <p:nvPr/>
              </p:nvSpPr>
              <p:spPr>
                <a:xfrm>
                  <a:off x="7173300" y="3020700"/>
                  <a:ext cx="13900" cy="12400"/>
                </a:xfrm>
                <a:custGeom>
                  <a:rect b="b" l="l" r="r" t="t"/>
                  <a:pathLst>
                    <a:path extrusionOk="0" h="496" w="556">
                      <a:moveTo>
                        <a:pt x="275" y="1"/>
                      </a:moveTo>
                      <a:cubicBezTo>
                        <a:pt x="194" y="1"/>
                        <a:pt x="113" y="44"/>
                        <a:pt x="67" y="135"/>
                      </a:cubicBezTo>
                      <a:cubicBezTo>
                        <a:pt x="1" y="269"/>
                        <a:pt x="34" y="402"/>
                        <a:pt x="167" y="469"/>
                      </a:cubicBezTo>
                      <a:cubicBezTo>
                        <a:pt x="204" y="487"/>
                        <a:pt x="241" y="496"/>
                        <a:pt x="276" y="496"/>
                      </a:cubicBezTo>
                      <a:cubicBezTo>
                        <a:pt x="432" y="496"/>
                        <a:pt x="556" y="332"/>
                        <a:pt x="501" y="169"/>
                      </a:cubicBezTo>
                      <a:cubicBezTo>
                        <a:pt x="465" y="60"/>
                        <a:pt x="370" y="1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3" name="Google Shape;26433;p68"/>
                <p:cNvSpPr/>
                <p:nvPr/>
              </p:nvSpPr>
              <p:spPr>
                <a:xfrm>
                  <a:off x="7144675" y="2866050"/>
                  <a:ext cx="11975" cy="9825"/>
                </a:xfrm>
                <a:custGeom>
                  <a:rect b="b" l="l" r="r" t="t"/>
                  <a:pathLst>
                    <a:path extrusionOk="0" h="393" w="479">
                      <a:moveTo>
                        <a:pt x="358" y="0"/>
                      </a:moveTo>
                      <a:cubicBezTo>
                        <a:pt x="220" y="0"/>
                        <a:pt x="0" y="393"/>
                        <a:pt x="214" y="393"/>
                      </a:cubicBezTo>
                      <a:cubicBezTo>
                        <a:pt x="232" y="393"/>
                        <a:pt x="253" y="390"/>
                        <a:pt x="278" y="384"/>
                      </a:cubicBezTo>
                      <a:cubicBezTo>
                        <a:pt x="378" y="350"/>
                        <a:pt x="479" y="250"/>
                        <a:pt x="445" y="117"/>
                      </a:cubicBezTo>
                      <a:cubicBezTo>
                        <a:pt x="431" y="33"/>
                        <a:pt x="398" y="0"/>
                        <a:pt x="35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4" name="Google Shape;26434;p68"/>
                <p:cNvSpPr/>
                <p:nvPr/>
              </p:nvSpPr>
              <p:spPr>
                <a:xfrm>
                  <a:off x="7159875" y="2836900"/>
                  <a:ext cx="10950" cy="10775"/>
                </a:xfrm>
                <a:custGeom>
                  <a:rect b="b" l="l" r="r" t="t"/>
                  <a:pathLst>
                    <a:path extrusionOk="0" h="431" w="438">
                      <a:moveTo>
                        <a:pt x="197" y="0"/>
                      </a:moveTo>
                      <a:cubicBezTo>
                        <a:pt x="1" y="0"/>
                        <a:pt x="158" y="431"/>
                        <a:pt x="306" y="431"/>
                      </a:cubicBezTo>
                      <a:cubicBezTo>
                        <a:pt x="341" y="431"/>
                        <a:pt x="375" y="407"/>
                        <a:pt x="404" y="349"/>
                      </a:cubicBezTo>
                      <a:cubicBezTo>
                        <a:pt x="438" y="215"/>
                        <a:pt x="371" y="82"/>
                        <a:pt x="271" y="15"/>
                      </a:cubicBezTo>
                      <a:cubicBezTo>
                        <a:pt x="242" y="5"/>
                        <a:pt x="218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5" name="Google Shape;26435;p68"/>
                <p:cNvSpPr/>
                <p:nvPr/>
              </p:nvSpPr>
              <p:spPr>
                <a:xfrm>
                  <a:off x="7162375" y="2978550"/>
                  <a:ext cx="13075" cy="12050"/>
                </a:xfrm>
                <a:custGeom>
                  <a:rect b="b" l="l" r="r" t="t"/>
                  <a:pathLst>
                    <a:path extrusionOk="0" h="482" w="523">
                      <a:moveTo>
                        <a:pt x="283" y="1"/>
                      </a:moveTo>
                      <a:cubicBezTo>
                        <a:pt x="145" y="1"/>
                        <a:pt x="1" y="104"/>
                        <a:pt x="37" y="287"/>
                      </a:cubicBezTo>
                      <a:cubicBezTo>
                        <a:pt x="52" y="421"/>
                        <a:pt x="153" y="481"/>
                        <a:pt x="257" y="481"/>
                      </a:cubicBezTo>
                      <a:cubicBezTo>
                        <a:pt x="387" y="481"/>
                        <a:pt x="523" y="387"/>
                        <a:pt x="504" y="220"/>
                      </a:cubicBezTo>
                      <a:cubicBezTo>
                        <a:pt x="504" y="70"/>
                        <a:pt x="396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6" name="Google Shape;26436;p68"/>
                <p:cNvSpPr/>
                <p:nvPr/>
              </p:nvSpPr>
              <p:spPr>
                <a:xfrm>
                  <a:off x="7123125" y="2812725"/>
                  <a:ext cx="14100" cy="12200"/>
                </a:xfrm>
                <a:custGeom>
                  <a:rect b="b" l="l" r="r" t="t"/>
                  <a:pathLst>
                    <a:path extrusionOk="0" h="488" w="564">
                      <a:moveTo>
                        <a:pt x="281" y="1"/>
                      </a:moveTo>
                      <a:cubicBezTo>
                        <a:pt x="142" y="1"/>
                        <a:pt x="1" y="107"/>
                        <a:pt x="40" y="282"/>
                      </a:cubicBezTo>
                      <a:cubicBezTo>
                        <a:pt x="68" y="424"/>
                        <a:pt x="175" y="488"/>
                        <a:pt x="281" y="488"/>
                      </a:cubicBezTo>
                      <a:cubicBezTo>
                        <a:pt x="424" y="488"/>
                        <a:pt x="564" y="373"/>
                        <a:pt x="507" y="182"/>
                      </a:cubicBezTo>
                      <a:cubicBezTo>
                        <a:pt x="479" y="56"/>
                        <a:pt x="380" y="1"/>
                        <a:pt x="2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7" name="Google Shape;26437;p68"/>
                <p:cNvSpPr/>
                <p:nvPr/>
              </p:nvSpPr>
              <p:spPr>
                <a:xfrm>
                  <a:off x="7121600" y="2678825"/>
                  <a:ext cx="12525" cy="12525"/>
                </a:xfrm>
                <a:custGeom>
                  <a:rect b="b" l="l" r="r" t="t"/>
                  <a:pathLst>
                    <a:path extrusionOk="0" h="501" w="501">
                      <a:moveTo>
                        <a:pt x="234" y="0"/>
                      </a:moveTo>
                      <a:cubicBezTo>
                        <a:pt x="101" y="34"/>
                        <a:pt x="1" y="134"/>
                        <a:pt x="1" y="267"/>
                      </a:cubicBezTo>
                      <a:cubicBezTo>
                        <a:pt x="34" y="401"/>
                        <a:pt x="134" y="501"/>
                        <a:pt x="267" y="501"/>
                      </a:cubicBezTo>
                      <a:cubicBezTo>
                        <a:pt x="401" y="467"/>
                        <a:pt x="501" y="367"/>
                        <a:pt x="501" y="234"/>
                      </a:cubicBezTo>
                      <a:cubicBezTo>
                        <a:pt x="468" y="101"/>
                        <a:pt x="367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8" name="Google Shape;26438;p68"/>
                <p:cNvSpPr/>
                <p:nvPr/>
              </p:nvSpPr>
              <p:spPr>
                <a:xfrm>
                  <a:off x="7113475" y="2652975"/>
                  <a:ext cx="12325" cy="10250"/>
                </a:xfrm>
                <a:custGeom>
                  <a:rect b="b" l="l" r="r" t="t"/>
                  <a:pathLst>
                    <a:path extrusionOk="0" h="410" w="493">
                      <a:moveTo>
                        <a:pt x="367" y="0"/>
                      </a:moveTo>
                      <a:cubicBezTo>
                        <a:pt x="220" y="0"/>
                        <a:pt x="1" y="410"/>
                        <a:pt x="200" y="410"/>
                      </a:cubicBezTo>
                      <a:cubicBezTo>
                        <a:pt x="216" y="410"/>
                        <a:pt x="236" y="407"/>
                        <a:pt x="259" y="401"/>
                      </a:cubicBezTo>
                      <a:cubicBezTo>
                        <a:pt x="392" y="367"/>
                        <a:pt x="492" y="234"/>
                        <a:pt x="459" y="100"/>
                      </a:cubicBezTo>
                      <a:cubicBezTo>
                        <a:pt x="439" y="29"/>
                        <a:pt x="406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39" name="Google Shape;26439;p68"/>
                <p:cNvSpPr/>
                <p:nvPr/>
              </p:nvSpPr>
              <p:spPr>
                <a:xfrm>
                  <a:off x="7058525" y="2566275"/>
                  <a:ext cx="9725" cy="10775"/>
                </a:xfrm>
                <a:custGeom>
                  <a:rect b="b" l="l" r="r" t="t"/>
                  <a:pathLst>
                    <a:path extrusionOk="0" h="431" w="389">
                      <a:moveTo>
                        <a:pt x="231" y="0"/>
                      </a:moveTo>
                      <a:cubicBezTo>
                        <a:pt x="93" y="0"/>
                        <a:pt x="0" y="431"/>
                        <a:pt x="164" y="431"/>
                      </a:cubicBezTo>
                      <a:cubicBezTo>
                        <a:pt x="189" y="431"/>
                        <a:pt x="219" y="421"/>
                        <a:pt x="255" y="400"/>
                      </a:cubicBezTo>
                      <a:cubicBezTo>
                        <a:pt x="355" y="333"/>
                        <a:pt x="389" y="199"/>
                        <a:pt x="322" y="66"/>
                      </a:cubicBezTo>
                      <a:cubicBezTo>
                        <a:pt x="291" y="19"/>
                        <a:pt x="260" y="0"/>
                        <a:pt x="2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0" name="Google Shape;26440;p68"/>
                <p:cNvSpPr/>
                <p:nvPr/>
              </p:nvSpPr>
              <p:spPr>
                <a:xfrm>
                  <a:off x="7048225" y="2686300"/>
                  <a:ext cx="13150" cy="12575"/>
                </a:xfrm>
                <a:custGeom>
                  <a:rect b="b" l="l" r="r" t="t"/>
                  <a:pathLst>
                    <a:path extrusionOk="0" h="503" w="526">
                      <a:moveTo>
                        <a:pt x="257" y="0"/>
                      </a:moveTo>
                      <a:cubicBezTo>
                        <a:pt x="250" y="0"/>
                        <a:pt x="242" y="1"/>
                        <a:pt x="234" y="2"/>
                      </a:cubicBezTo>
                      <a:cubicBezTo>
                        <a:pt x="100" y="35"/>
                        <a:pt x="0" y="135"/>
                        <a:pt x="0" y="269"/>
                      </a:cubicBezTo>
                      <a:cubicBezTo>
                        <a:pt x="0" y="402"/>
                        <a:pt x="100" y="502"/>
                        <a:pt x="267" y="502"/>
                      </a:cubicBezTo>
                      <a:cubicBezTo>
                        <a:pt x="526" y="502"/>
                        <a:pt x="502" y="0"/>
                        <a:pt x="2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1" name="Google Shape;26441;p68"/>
                <p:cNvSpPr/>
                <p:nvPr/>
              </p:nvSpPr>
              <p:spPr>
                <a:xfrm>
                  <a:off x="7078650" y="2708700"/>
                  <a:ext cx="16300" cy="12675"/>
                </a:xfrm>
                <a:custGeom>
                  <a:rect b="b" l="l" r="r" t="t"/>
                  <a:pathLst>
                    <a:path extrusionOk="0" h="507" w="652">
                      <a:moveTo>
                        <a:pt x="385" y="0"/>
                      </a:moveTo>
                      <a:cubicBezTo>
                        <a:pt x="168" y="0"/>
                        <a:pt x="0" y="306"/>
                        <a:pt x="251" y="473"/>
                      </a:cubicBezTo>
                      <a:cubicBezTo>
                        <a:pt x="284" y="496"/>
                        <a:pt x="325" y="507"/>
                        <a:pt x="367" y="507"/>
                      </a:cubicBezTo>
                      <a:cubicBezTo>
                        <a:pt x="451" y="507"/>
                        <a:pt x="540" y="462"/>
                        <a:pt x="584" y="373"/>
                      </a:cubicBezTo>
                      <a:cubicBezTo>
                        <a:pt x="651" y="273"/>
                        <a:pt x="618" y="106"/>
                        <a:pt x="518" y="40"/>
                      </a:cubicBezTo>
                      <a:cubicBezTo>
                        <a:pt x="473" y="12"/>
                        <a:pt x="428" y="0"/>
                        <a:pt x="3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2" name="Google Shape;26442;p68"/>
                <p:cNvSpPr/>
                <p:nvPr/>
              </p:nvSpPr>
              <p:spPr>
                <a:xfrm>
                  <a:off x="7086800" y="2583725"/>
                  <a:ext cx="13150" cy="11775"/>
                </a:xfrm>
                <a:custGeom>
                  <a:rect b="b" l="l" r="r" t="t"/>
                  <a:pathLst>
                    <a:path extrusionOk="0" h="471" w="526">
                      <a:moveTo>
                        <a:pt x="265" y="0"/>
                      </a:moveTo>
                      <a:cubicBezTo>
                        <a:pt x="0" y="0"/>
                        <a:pt x="0" y="470"/>
                        <a:pt x="265" y="470"/>
                      </a:cubicBezTo>
                      <a:cubicBezTo>
                        <a:pt x="274" y="470"/>
                        <a:pt x="283" y="470"/>
                        <a:pt x="292" y="469"/>
                      </a:cubicBezTo>
                      <a:cubicBezTo>
                        <a:pt x="425" y="469"/>
                        <a:pt x="525" y="369"/>
                        <a:pt x="525" y="235"/>
                      </a:cubicBezTo>
                      <a:cubicBezTo>
                        <a:pt x="492" y="102"/>
                        <a:pt x="392" y="2"/>
                        <a:pt x="292" y="2"/>
                      </a:cubicBezTo>
                      <a:cubicBezTo>
                        <a:pt x="283" y="1"/>
                        <a:pt x="274" y="0"/>
                        <a:pt x="26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3" name="Google Shape;26443;p68"/>
                <p:cNvSpPr/>
                <p:nvPr/>
              </p:nvSpPr>
              <p:spPr>
                <a:xfrm>
                  <a:off x="6933275" y="2550250"/>
                  <a:ext cx="14875" cy="8650"/>
                </a:xfrm>
                <a:custGeom>
                  <a:rect b="b" l="l" r="r" t="t"/>
                  <a:pathLst>
                    <a:path extrusionOk="0" h="346" w="595">
                      <a:moveTo>
                        <a:pt x="276" y="0"/>
                      </a:moveTo>
                      <a:cubicBezTo>
                        <a:pt x="162" y="0"/>
                        <a:pt x="57" y="91"/>
                        <a:pt x="28" y="207"/>
                      </a:cubicBezTo>
                      <a:cubicBezTo>
                        <a:pt x="1" y="307"/>
                        <a:pt x="38" y="345"/>
                        <a:pt x="100" y="345"/>
                      </a:cubicBezTo>
                      <a:cubicBezTo>
                        <a:pt x="263" y="345"/>
                        <a:pt x="595" y="79"/>
                        <a:pt x="328" y="6"/>
                      </a:cubicBezTo>
                      <a:cubicBezTo>
                        <a:pt x="311" y="2"/>
                        <a:pt x="293" y="0"/>
                        <a:pt x="27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4" name="Google Shape;26444;p68"/>
                <p:cNvSpPr/>
                <p:nvPr/>
              </p:nvSpPr>
              <p:spPr>
                <a:xfrm>
                  <a:off x="6983175" y="2637850"/>
                  <a:ext cx="15650" cy="12475"/>
                </a:xfrm>
                <a:custGeom>
                  <a:rect b="b" l="l" r="r" t="t"/>
                  <a:pathLst>
                    <a:path extrusionOk="0" h="499" w="626">
                      <a:moveTo>
                        <a:pt x="268" y="1"/>
                      </a:moveTo>
                      <a:cubicBezTo>
                        <a:pt x="226" y="1"/>
                        <a:pt x="181" y="12"/>
                        <a:pt x="134" y="38"/>
                      </a:cubicBezTo>
                      <a:cubicBezTo>
                        <a:pt x="34" y="105"/>
                        <a:pt x="0" y="272"/>
                        <a:pt x="67" y="372"/>
                      </a:cubicBezTo>
                      <a:cubicBezTo>
                        <a:pt x="115" y="444"/>
                        <a:pt x="198" y="499"/>
                        <a:pt x="290" y="499"/>
                      </a:cubicBezTo>
                      <a:cubicBezTo>
                        <a:pt x="326" y="499"/>
                        <a:pt x="363" y="491"/>
                        <a:pt x="401" y="472"/>
                      </a:cubicBezTo>
                      <a:cubicBezTo>
                        <a:pt x="626" y="331"/>
                        <a:pt x="495" y="1"/>
                        <a:pt x="2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5" name="Google Shape;26445;p68"/>
                <p:cNvSpPr/>
                <p:nvPr/>
              </p:nvSpPr>
              <p:spPr>
                <a:xfrm>
                  <a:off x="7041550" y="2545400"/>
                  <a:ext cx="13350" cy="12525"/>
                </a:xfrm>
                <a:custGeom>
                  <a:rect b="b" l="l" r="r" t="t"/>
                  <a:pathLst>
                    <a:path extrusionOk="0" h="501" w="534">
                      <a:moveTo>
                        <a:pt x="270" y="0"/>
                      </a:moveTo>
                      <a:cubicBezTo>
                        <a:pt x="186" y="0"/>
                        <a:pt x="111" y="45"/>
                        <a:pt x="67" y="134"/>
                      </a:cubicBezTo>
                      <a:cubicBezTo>
                        <a:pt x="0" y="234"/>
                        <a:pt x="34" y="401"/>
                        <a:pt x="134" y="467"/>
                      </a:cubicBezTo>
                      <a:cubicBezTo>
                        <a:pt x="178" y="490"/>
                        <a:pt x="223" y="501"/>
                        <a:pt x="265" y="501"/>
                      </a:cubicBezTo>
                      <a:cubicBezTo>
                        <a:pt x="349" y="501"/>
                        <a:pt x="423" y="456"/>
                        <a:pt x="467" y="367"/>
                      </a:cubicBezTo>
                      <a:cubicBezTo>
                        <a:pt x="534" y="267"/>
                        <a:pt x="501" y="100"/>
                        <a:pt x="401" y="34"/>
                      </a:cubicBezTo>
                      <a:cubicBezTo>
                        <a:pt x="356" y="11"/>
                        <a:pt x="312" y="0"/>
                        <a:pt x="27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6" name="Google Shape;26446;p68"/>
                <p:cNvSpPr/>
                <p:nvPr/>
              </p:nvSpPr>
              <p:spPr>
                <a:xfrm>
                  <a:off x="6938675" y="2419375"/>
                  <a:ext cx="15325" cy="12475"/>
                </a:xfrm>
                <a:custGeom>
                  <a:rect b="b" l="l" r="r" t="t"/>
                  <a:pathLst>
                    <a:path extrusionOk="0" h="499" w="613">
                      <a:moveTo>
                        <a:pt x="352" y="0"/>
                      </a:moveTo>
                      <a:cubicBezTo>
                        <a:pt x="171" y="0"/>
                        <a:pt x="1" y="211"/>
                        <a:pt x="146" y="405"/>
                      </a:cubicBezTo>
                      <a:cubicBezTo>
                        <a:pt x="204" y="463"/>
                        <a:pt x="273" y="498"/>
                        <a:pt x="341" y="498"/>
                      </a:cubicBezTo>
                      <a:cubicBezTo>
                        <a:pt x="390" y="498"/>
                        <a:pt x="437" y="480"/>
                        <a:pt x="479" y="438"/>
                      </a:cubicBezTo>
                      <a:cubicBezTo>
                        <a:pt x="613" y="338"/>
                        <a:pt x="613" y="205"/>
                        <a:pt x="546" y="104"/>
                      </a:cubicBezTo>
                      <a:cubicBezTo>
                        <a:pt x="491" y="31"/>
                        <a:pt x="421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7" name="Google Shape;26447;p68"/>
                <p:cNvSpPr/>
                <p:nvPr/>
              </p:nvSpPr>
              <p:spPr>
                <a:xfrm>
                  <a:off x="6865225" y="2438500"/>
                  <a:ext cx="14550" cy="12000"/>
                </a:xfrm>
                <a:custGeom>
                  <a:rect b="b" l="l" r="r" t="t"/>
                  <a:pathLst>
                    <a:path extrusionOk="0" h="480" w="582">
                      <a:moveTo>
                        <a:pt x="334" y="0"/>
                      </a:moveTo>
                      <a:cubicBezTo>
                        <a:pt x="317" y="0"/>
                        <a:pt x="299" y="2"/>
                        <a:pt x="282" y="7"/>
                      </a:cubicBezTo>
                      <a:cubicBezTo>
                        <a:pt x="0" y="38"/>
                        <a:pt x="41" y="480"/>
                        <a:pt x="295" y="480"/>
                      </a:cubicBezTo>
                      <a:cubicBezTo>
                        <a:pt x="312" y="480"/>
                        <a:pt x="330" y="478"/>
                        <a:pt x="348" y="474"/>
                      </a:cubicBezTo>
                      <a:cubicBezTo>
                        <a:pt x="482" y="474"/>
                        <a:pt x="582" y="340"/>
                        <a:pt x="582" y="207"/>
                      </a:cubicBezTo>
                      <a:cubicBezTo>
                        <a:pt x="553" y="91"/>
                        <a:pt x="449" y="0"/>
                        <a:pt x="3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8" name="Google Shape;26448;p68"/>
                <p:cNvSpPr/>
                <p:nvPr/>
              </p:nvSpPr>
              <p:spPr>
                <a:xfrm>
                  <a:off x="6911850" y="2451200"/>
                  <a:ext cx="16300" cy="12700"/>
                </a:xfrm>
                <a:custGeom>
                  <a:rect b="b" l="l" r="r" t="t"/>
                  <a:pathLst>
                    <a:path extrusionOk="0" h="508" w="652">
                      <a:moveTo>
                        <a:pt x="359" y="0"/>
                      </a:moveTo>
                      <a:cubicBezTo>
                        <a:pt x="108" y="0"/>
                        <a:pt x="0" y="413"/>
                        <a:pt x="318" y="499"/>
                      </a:cubicBezTo>
                      <a:cubicBezTo>
                        <a:pt x="336" y="505"/>
                        <a:pt x="355" y="508"/>
                        <a:pt x="374" y="508"/>
                      </a:cubicBezTo>
                      <a:cubicBezTo>
                        <a:pt x="463" y="508"/>
                        <a:pt x="563" y="448"/>
                        <a:pt x="618" y="366"/>
                      </a:cubicBezTo>
                      <a:cubicBezTo>
                        <a:pt x="652" y="232"/>
                        <a:pt x="618" y="99"/>
                        <a:pt x="485" y="32"/>
                      </a:cubicBezTo>
                      <a:cubicBezTo>
                        <a:pt x="440" y="10"/>
                        <a:pt x="398" y="0"/>
                        <a:pt x="3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49" name="Google Shape;26449;p68"/>
                <p:cNvSpPr/>
                <p:nvPr/>
              </p:nvSpPr>
              <p:spPr>
                <a:xfrm>
                  <a:off x="6966600" y="2335700"/>
                  <a:ext cx="11600" cy="10350"/>
                </a:xfrm>
                <a:custGeom>
                  <a:rect b="b" l="l" r="r" t="t"/>
                  <a:pathLst>
                    <a:path extrusionOk="0" h="414" w="464">
                      <a:moveTo>
                        <a:pt x="190" y="0"/>
                      </a:moveTo>
                      <a:cubicBezTo>
                        <a:pt x="1" y="0"/>
                        <a:pt x="165" y="413"/>
                        <a:pt x="302" y="413"/>
                      </a:cubicBezTo>
                      <a:cubicBezTo>
                        <a:pt x="337" y="413"/>
                        <a:pt x="371" y="385"/>
                        <a:pt x="396" y="316"/>
                      </a:cubicBezTo>
                      <a:cubicBezTo>
                        <a:pt x="463" y="182"/>
                        <a:pt x="396" y="49"/>
                        <a:pt x="263" y="16"/>
                      </a:cubicBezTo>
                      <a:cubicBezTo>
                        <a:pt x="234" y="5"/>
                        <a:pt x="210" y="0"/>
                        <a:pt x="19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0" name="Google Shape;26450;p68"/>
                <p:cNvSpPr/>
                <p:nvPr/>
              </p:nvSpPr>
              <p:spPr>
                <a:xfrm>
                  <a:off x="6884225" y="2308250"/>
                  <a:ext cx="14750" cy="11850"/>
                </a:xfrm>
                <a:custGeom>
                  <a:rect b="b" l="l" r="r" t="t"/>
                  <a:pathLst>
                    <a:path extrusionOk="0" h="474" w="590">
                      <a:moveTo>
                        <a:pt x="262" y="1"/>
                      </a:moveTo>
                      <a:cubicBezTo>
                        <a:pt x="165" y="1"/>
                        <a:pt x="81" y="44"/>
                        <a:pt x="55" y="146"/>
                      </a:cubicBezTo>
                      <a:cubicBezTo>
                        <a:pt x="1" y="310"/>
                        <a:pt x="124" y="473"/>
                        <a:pt x="280" y="473"/>
                      </a:cubicBezTo>
                      <a:cubicBezTo>
                        <a:pt x="316" y="473"/>
                        <a:pt x="352" y="465"/>
                        <a:pt x="389" y="447"/>
                      </a:cubicBezTo>
                      <a:cubicBezTo>
                        <a:pt x="589" y="346"/>
                        <a:pt x="556" y="80"/>
                        <a:pt x="356" y="13"/>
                      </a:cubicBezTo>
                      <a:cubicBezTo>
                        <a:pt x="324" y="5"/>
                        <a:pt x="293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1" name="Google Shape;26451;p68"/>
                <p:cNvSpPr/>
                <p:nvPr/>
              </p:nvSpPr>
              <p:spPr>
                <a:xfrm>
                  <a:off x="6868925" y="2327725"/>
                  <a:ext cx="13950" cy="12100"/>
                </a:xfrm>
                <a:custGeom>
                  <a:rect b="b" l="l" r="r" t="t"/>
                  <a:pathLst>
                    <a:path extrusionOk="0" h="484" w="558">
                      <a:moveTo>
                        <a:pt x="275" y="0"/>
                      </a:moveTo>
                      <a:cubicBezTo>
                        <a:pt x="194" y="0"/>
                        <a:pt x="113" y="43"/>
                        <a:pt x="67" y="135"/>
                      </a:cubicBezTo>
                      <a:cubicBezTo>
                        <a:pt x="0" y="235"/>
                        <a:pt x="67" y="401"/>
                        <a:pt x="167" y="468"/>
                      </a:cubicBezTo>
                      <a:cubicBezTo>
                        <a:pt x="198" y="478"/>
                        <a:pt x="228" y="483"/>
                        <a:pt x="258" y="483"/>
                      </a:cubicBezTo>
                      <a:cubicBezTo>
                        <a:pt x="422" y="483"/>
                        <a:pt x="557" y="337"/>
                        <a:pt x="501" y="168"/>
                      </a:cubicBezTo>
                      <a:cubicBezTo>
                        <a:pt x="465" y="60"/>
                        <a:pt x="370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2" name="Google Shape;26452;p68"/>
                <p:cNvSpPr/>
                <p:nvPr/>
              </p:nvSpPr>
              <p:spPr>
                <a:xfrm>
                  <a:off x="6895750" y="2263300"/>
                  <a:ext cx="11550" cy="10250"/>
                </a:xfrm>
                <a:custGeom>
                  <a:rect b="b" l="l" r="r" t="t"/>
                  <a:pathLst>
                    <a:path extrusionOk="0" h="410" w="462">
                      <a:moveTo>
                        <a:pt x="202" y="1"/>
                      </a:moveTo>
                      <a:cubicBezTo>
                        <a:pt x="0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8" y="310"/>
                      </a:cubicBezTo>
                      <a:cubicBezTo>
                        <a:pt x="462" y="176"/>
                        <a:pt x="395" y="43"/>
                        <a:pt x="262" y="10"/>
                      </a:cubicBezTo>
                      <a:cubicBezTo>
                        <a:pt x="239" y="3"/>
                        <a:pt x="219" y="1"/>
                        <a:pt x="2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3" name="Google Shape;26453;p68"/>
                <p:cNvSpPr/>
                <p:nvPr/>
              </p:nvSpPr>
              <p:spPr>
                <a:xfrm>
                  <a:off x="6772125" y="2166675"/>
                  <a:ext cx="16775" cy="12850"/>
                </a:xfrm>
                <a:custGeom>
                  <a:rect b="b" l="l" r="r" t="t"/>
                  <a:pathLst>
                    <a:path extrusionOk="0" h="514" w="671">
                      <a:moveTo>
                        <a:pt x="376" y="1"/>
                      </a:moveTo>
                      <a:cubicBezTo>
                        <a:pt x="176" y="1"/>
                        <a:pt x="1" y="282"/>
                        <a:pt x="236" y="439"/>
                      </a:cubicBezTo>
                      <a:cubicBezTo>
                        <a:pt x="286" y="489"/>
                        <a:pt x="345" y="514"/>
                        <a:pt x="403" y="514"/>
                      </a:cubicBezTo>
                      <a:cubicBezTo>
                        <a:pt x="462" y="514"/>
                        <a:pt x="520" y="489"/>
                        <a:pt x="570" y="439"/>
                      </a:cubicBezTo>
                      <a:cubicBezTo>
                        <a:pt x="670" y="339"/>
                        <a:pt x="637" y="172"/>
                        <a:pt x="537" y="72"/>
                      </a:cubicBezTo>
                      <a:cubicBezTo>
                        <a:pt x="487" y="22"/>
                        <a:pt x="430" y="1"/>
                        <a:pt x="3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4" name="Google Shape;26454;p68"/>
                <p:cNvSpPr/>
                <p:nvPr/>
              </p:nvSpPr>
              <p:spPr>
                <a:xfrm>
                  <a:off x="6738000" y="2180425"/>
                  <a:ext cx="13350" cy="12400"/>
                </a:xfrm>
                <a:custGeom>
                  <a:rect b="b" l="l" r="r" t="t"/>
                  <a:pathLst>
                    <a:path extrusionOk="0" h="496" w="534">
                      <a:moveTo>
                        <a:pt x="287" y="1"/>
                      </a:moveTo>
                      <a:cubicBezTo>
                        <a:pt x="259" y="1"/>
                        <a:pt x="230" y="8"/>
                        <a:pt x="200" y="22"/>
                      </a:cubicBezTo>
                      <a:cubicBezTo>
                        <a:pt x="67" y="56"/>
                        <a:pt x="0" y="189"/>
                        <a:pt x="34" y="322"/>
                      </a:cubicBezTo>
                      <a:cubicBezTo>
                        <a:pt x="62" y="409"/>
                        <a:pt x="166" y="496"/>
                        <a:pt x="280" y="496"/>
                      </a:cubicBezTo>
                      <a:cubicBezTo>
                        <a:pt x="298" y="496"/>
                        <a:pt x="316" y="494"/>
                        <a:pt x="334" y="489"/>
                      </a:cubicBezTo>
                      <a:cubicBezTo>
                        <a:pt x="467" y="423"/>
                        <a:pt x="534" y="289"/>
                        <a:pt x="501" y="189"/>
                      </a:cubicBezTo>
                      <a:cubicBezTo>
                        <a:pt x="475" y="85"/>
                        <a:pt x="388" y="1"/>
                        <a:pt x="28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5" name="Google Shape;26455;p68"/>
                <p:cNvSpPr/>
                <p:nvPr/>
              </p:nvSpPr>
              <p:spPr>
                <a:xfrm>
                  <a:off x="6841400" y="2189325"/>
                  <a:ext cx="13100" cy="12675"/>
                </a:xfrm>
                <a:custGeom>
                  <a:rect b="b" l="l" r="r" t="t"/>
                  <a:pathLst>
                    <a:path extrusionOk="0" h="507" w="524">
                      <a:moveTo>
                        <a:pt x="240" y="0"/>
                      </a:moveTo>
                      <a:cubicBezTo>
                        <a:pt x="128" y="0"/>
                        <a:pt x="15" y="71"/>
                        <a:pt x="1" y="233"/>
                      </a:cubicBezTo>
                      <a:cubicBezTo>
                        <a:pt x="1" y="367"/>
                        <a:pt x="67" y="467"/>
                        <a:pt x="201" y="500"/>
                      </a:cubicBezTo>
                      <a:cubicBezTo>
                        <a:pt x="218" y="505"/>
                        <a:pt x="236" y="507"/>
                        <a:pt x="253" y="507"/>
                      </a:cubicBezTo>
                      <a:cubicBezTo>
                        <a:pt x="367" y="507"/>
                        <a:pt x="468" y="416"/>
                        <a:pt x="468" y="300"/>
                      </a:cubicBezTo>
                      <a:cubicBezTo>
                        <a:pt x="523" y="114"/>
                        <a:pt x="382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6" name="Google Shape;26456;p68"/>
                <p:cNvSpPr/>
                <p:nvPr/>
              </p:nvSpPr>
              <p:spPr>
                <a:xfrm>
                  <a:off x="6831650" y="2120775"/>
                  <a:ext cx="13950" cy="11900"/>
                </a:xfrm>
                <a:custGeom>
                  <a:rect b="b" l="l" r="r" t="t"/>
                  <a:pathLst>
                    <a:path extrusionOk="0" h="476" w="558">
                      <a:moveTo>
                        <a:pt x="309" y="0"/>
                      </a:moveTo>
                      <a:cubicBezTo>
                        <a:pt x="292" y="0"/>
                        <a:pt x="275" y="2"/>
                        <a:pt x="257" y="7"/>
                      </a:cubicBezTo>
                      <a:cubicBezTo>
                        <a:pt x="0" y="71"/>
                        <a:pt x="52" y="475"/>
                        <a:pt x="325" y="475"/>
                      </a:cubicBezTo>
                      <a:cubicBezTo>
                        <a:pt x="335" y="475"/>
                        <a:pt x="346" y="475"/>
                        <a:pt x="357" y="474"/>
                      </a:cubicBezTo>
                      <a:cubicBezTo>
                        <a:pt x="491" y="474"/>
                        <a:pt x="557" y="340"/>
                        <a:pt x="557" y="207"/>
                      </a:cubicBezTo>
                      <a:cubicBezTo>
                        <a:pt x="528" y="91"/>
                        <a:pt x="424" y="0"/>
                        <a:pt x="30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7" name="Google Shape;26457;p68"/>
                <p:cNvSpPr/>
                <p:nvPr/>
              </p:nvSpPr>
              <p:spPr>
                <a:xfrm>
                  <a:off x="6687550" y="2129275"/>
                  <a:ext cx="13350" cy="11700"/>
                </a:xfrm>
                <a:custGeom>
                  <a:rect b="b" l="l" r="r" t="t"/>
                  <a:pathLst>
                    <a:path extrusionOk="0" h="468" w="534">
                      <a:moveTo>
                        <a:pt x="284" y="0"/>
                      </a:moveTo>
                      <a:cubicBezTo>
                        <a:pt x="117" y="0"/>
                        <a:pt x="17" y="134"/>
                        <a:pt x="17" y="267"/>
                      </a:cubicBezTo>
                      <a:cubicBezTo>
                        <a:pt x="0" y="400"/>
                        <a:pt x="134" y="467"/>
                        <a:pt x="267" y="467"/>
                      </a:cubicBezTo>
                      <a:cubicBezTo>
                        <a:pt x="400" y="467"/>
                        <a:pt x="534" y="400"/>
                        <a:pt x="517" y="267"/>
                      </a:cubicBezTo>
                      <a:cubicBezTo>
                        <a:pt x="517" y="134"/>
                        <a:pt x="384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8" name="Google Shape;26458;p68"/>
                <p:cNvSpPr/>
                <p:nvPr/>
              </p:nvSpPr>
              <p:spPr>
                <a:xfrm>
                  <a:off x="6703800" y="2114875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84" y="1"/>
                      </a:moveTo>
                      <a:cubicBezTo>
                        <a:pt x="217" y="1"/>
                        <a:pt x="151" y="26"/>
                        <a:pt x="101" y="76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51" y="459"/>
                        <a:pt x="217" y="484"/>
                        <a:pt x="284" y="484"/>
                      </a:cubicBezTo>
                      <a:cubicBezTo>
                        <a:pt x="351" y="484"/>
                        <a:pt x="418" y="459"/>
                        <a:pt x="468" y="409"/>
                      </a:cubicBezTo>
                      <a:cubicBezTo>
                        <a:pt x="534" y="309"/>
                        <a:pt x="534" y="142"/>
                        <a:pt x="468" y="76"/>
                      </a:cubicBezTo>
                      <a:cubicBezTo>
                        <a:pt x="418" y="26"/>
                        <a:pt x="351" y="1"/>
                        <a:pt x="28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59" name="Google Shape;26459;p68"/>
                <p:cNvSpPr/>
                <p:nvPr/>
              </p:nvSpPr>
              <p:spPr>
                <a:xfrm>
                  <a:off x="6727150" y="2040500"/>
                  <a:ext cx="14600" cy="13125"/>
                </a:xfrm>
                <a:custGeom>
                  <a:rect b="b" l="l" r="r" t="t"/>
                  <a:pathLst>
                    <a:path extrusionOk="0" h="525" w="584">
                      <a:moveTo>
                        <a:pt x="252" y="0"/>
                      </a:moveTo>
                      <a:cubicBezTo>
                        <a:pt x="153" y="0"/>
                        <a:pt x="59" y="55"/>
                        <a:pt x="34" y="182"/>
                      </a:cubicBezTo>
                      <a:cubicBezTo>
                        <a:pt x="1" y="315"/>
                        <a:pt x="67" y="449"/>
                        <a:pt x="201" y="516"/>
                      </a:cubicBezTo>
                      <a:cubicBezTo>
                        <a:pt x="218" y="521"/>
                        <a:pt x="236" y="524"/>
                        <a:pt x="255" y="524"/>
                      </a:cubicBezTo>
                      <a:cubicBezTo>
                        <a:pt x="344" y="524"/>
                        <a:pt x="440" y="459"/>
                        <a:pt x="468" y="349"/>
                      </a:cubicBezTo>
                      <a:lnTo>
                        <a:pt x="501" y="349"/>
                      </a:lnTo>
                      <a:cubicBezTo>
                        <a:pt x="583" y="143"/>
                        <a:pt x="411" y="0"/>
                        <a:pt x="2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0" name="Google Shape;26460;p68"/>
                <p:cNvSpPr/>
                <p:nvPr/>
              </p:nvSpPr>
              <p:spPr>
                <a:xfrm>
                  <a:off x="6768575" y="3719775"/>
                  <a:ext cx="15300" cy="12450"/>
                </a:xfrm>
                <a:custGeom>
                  <a:rect b="b" l="l" r="r" t="t"/>
                  <a:pathLst>
                    <a:path extrusionOk="0" h="498" w="612">
                      <a:moveTo>
                        <a:pt x="339" y="1"/>
                      </a:moveTo>
                      <a:cubicBezTo>
                        <a:pt x="262" y="1"/>
                        <a:pt x="185" y="45"/>
                        <a:pt x="145" y="126"/>
                      </a:cubicBezTo>
                      <a:cubicBezTo>
                        <a:pt x="1" y="294"/>
                        <a:pt x="169" y="497"/>
                        <a:pt x="349" y="497"/>
                      </a:cubicBezTo>
                      <a:cubicBezTo>
                        <a:pt x="418" y="497"/>
                        <a:pt x="489" y="467"/>
                        <a:pt x="545" y="393"/>
                      </a:cubicBezTo>
                      <a:cubicBezTo>
                        <a:pt x="612" y="293"/>
                        <a:pt x="579" y="126"/>
                        <a:pt x="478" y="59"/>
                      </a:cubicBezTo>
                      <a:cubicBezTo>
                        <a:pt x="439" y="20"/>
                        <a:pt x="389" y="1"/>
                        <a:pt x="33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1" name="Google Shape;26461;p68"/>
                <p:cNvSpPr/>
                <p:nvPr/>
              </p:nvSpPr>
              <p:spPr>
                <a:xfrm>
                  <a:off x="6776400" y="3674425"/>
                  <a:ext cx="12500" cy="10225"/>
                </a:xfrm>
                <a:custGeom>
                  <a:rect b="b" l="l" r="r" t="t"/>
                  <a:pathLst>
                    <a:path extrusionOk="0" h="409" w="500">
                      <a:moveTo>
                        <a:pt x="222" y="1"/>
                      </a:moveTo>
                      <a:cubicBezTo>
                        <a:pt x="1" y="1"/>
                        <a:pt x="241" y="408"/>
                        <a:pt x="383" y="408"/>
                      </a:cubicBezTo>
                      <a:cubicBezTo>
                        <a:pt x="421" y="408"/>
                        <a:pt x="452" y="379"/>
                        <a:pt x="466" y="305"/>
                      </a:cubicBezTo>
                      <a:cubicBezTo>
                        <a:pt x="499" y="172"/>
                        <a:pt x="399" y="38"/>
                        <a:pt x="266" y="5"/>
                      </a:cubicBezTo>
                      <a:cubicBezTo>
                        <a:pt x="249" y="2"/>
                        <a:pt x="235" y="1"/>
                        <a:pt x="22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2" name="Google Shape;26462;p68"/>
                <p:cNvSpPr/>
                <p:nvPr/>
              </p:nvSpPr>
              <p:spPr>
                <a:xfrm>
                  <a:off x="6855025" y="3571425"/>
                  <a:ext cx="15600" cy="12500"/>
                </a:xfrm>
                <a:custGeom>
                  <a:rect b="b" l="l" r="r" t="t"/>
                  <a:pathLst>
                    <a:path extrusionOk="0" h="500" w="624">
                      <a:moveTo>
                        <a:pt x="353" y="1"/>
                      </a:moveTo>
                      <a:cubicBezTo>
                        <a:pt x="161" y="1"/>
                        <a:pt x="0" y="294"/>
                        <a:pt x="189" y="456"/>
                      </a:cubicBezTo>
                      <a:cubicBezTo>
                        <a:pt x="245" y="483"/>
                        <a:pt x="300" y="500"/>
                        <a:pt x="353" y="500"/>
                      </a:cubicBezTo>
                      <a:cubicBezTo>
                        <a:pt x="428" y="500"/>
                        <a:pt x="498" y="467"/>
                        <a:pt x="556" y="389"/>
                      </a:cubicBezTo>
                      <a:cubicBezTo>
                        <a:pt x="623" y="289"/>
                        <a:pt x="590" y="155"/>
                        <a:pt x="490" y="55"/>
                      </a:cubicBezTo>
                      <a:cubicBezTo>
                        <a:pt x="445" y="17"/>
                        <a:pt x="398" y="1"/>
                        <a:pt x="3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3" name="Google Shape;26463;p68"/>
                <p:cNvSpPr/>
                <p:nvPr/>
              </p:nvSpPr>
              <p:spPr>
                <a:xfrm>
                  <a:off x="6803050" y="3645325"/>
                  <a:ext cx="14200" cy="12050"/>
                </a:xfrm>
                <a:custGeom>
                  <a:rect b="b" l="l" r="r" t="t"/>
                  <a:pathLst>
                    <a:path extrusionOk="0" h="482" w="568">
                      <a:moveTo>
                        <a:pt x="310" y="0"/>
                      </a:moveTo>
                      <a:cubicBezTo>
                        <a:pt x="228" y="0"/>
                        <a:pt x="143" y="37"/>
                        <a:pt x="100" y="102"/>
                      </a:cubicBezTo>
                      <a:cubicBezTo>
                        <a:pt x="0" y="202"/>
                        <a:pt x="33" y="368"/>
                        <a:pt x="134" y="435"/>
                      </a:cubicBezTo>
                      <a:cubicBezTo>
                        <a:pt x="179" y="465"/>
                        <a:pt x="237" y="482"/>
                        <a:pt x="294" y="482"/>
                      </a:cubicBezTo>
                      <a:cubicBezTo>
                        <a:pt x="363" y="482"/>
                        <a:pt x="430" y="457"/>
                        <a:pt x="467" y="402"/>
                      </a:cubicBezTo>
                      <a:cubicBezTo>
                        <a:pt x="567" y="268"/>
                        <a:pt x="534" y="135"/>
                        <a:pt x="434" y="35"/>
                      </a:cubicBezTo>
                      <a:cubicBezTo>
                        <a:pt x="398" y="11"/>
                        <a:pt x="354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4" name="Google Shape;26464;p68"/>
                <p:cNvSpPr/>
                <p:nvPr/>
              </p:nvSpPr>
              <p:spPr>
                <a:xfrm>
                  <a:off x="6660575" y="3707275"/>
                  <a:ext cx="18075" cy="12125"/>
                </a:xfrm>
                <a:custGeom>
                  <a:rect b="b" l="l" r="r" t="t"/>
                  <a:pathLst>
                    <a:path extrusionOk="0" h="485" w="723">
                      <a:moveTo>
                        <a:pt x="374" y="0"/>
                      </a:moveTo>
                      <a:cubicBezTo>
                        <a:pt x="339" y="0"/>
                        <a:pt x="301" y="8"/>
                        <a:pt x="262" y="25"/>
                      </a:cubicBezTo>
                      <a:cubicBezTo>
                        <a:pt x="1" y="141"/>
                        <a:pt x="118" y="484"/>
                        <a:pt x="350" y="484"/>
                      </a:cubicBezTo>
                      <a:cubicBezTo>
                        <a:pt x="385" y="484"/>
                        <a:pt x="423" y="476"/>
                        <a:pt x="462" y="459"/>
                      </a:cubicBezTo>
                      <a:cubicBezTo>
                        <a:pt x="723" y="343"/>
                        <a:pt x="606" y="0"/>
                        <a:pt x="3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5" name="Google Shape;26465;p68"/>
                <p:cNvSpPr/>
                <p:nvPr/>
              </p:nvSpPr>
              <p:spPr>
                <a:xfrm>
                  <a:off x="6675450" y="3585100"/>
                  <a:ext cx="13000" cy="12075"/>
                </a:xfrm>
                <a:custGeom>
                  <a:rect b="b" l="l" r="r" t="t"/>
                  <a:pathLst>
                    <a:path extrusionOk="0" h="483" w="520">
                      <a:moveTo>
                        <a:pt x="241" y="1"/>
                      </a:moveTo>
                      <a:cubicBezTo>
                        <a:pt x="135" y="1"/>
                        <a:pt x="30" y="64"/>
                        <a:pt x="0" y="209"/>
                      </a:cubicBezTo>
                      <a:cubicBezTo>
                        <a:pt x="0" y="342"/>
                        <a:pt x="67" y="442"/>
                        <a:pt x="201" y="476"/>
                      </a:cubicBezTo>
                      <a:cubicBezTo>
                        <a:pt x="218" y="480"/>
                        <a:pt x="236" y="482"/>
                        <a:pt x="253" y="482"/>
                      </a:cubicBezTo>
                      <a:cubicBezTo>
                        <a:pt x="367" y="482"/>
                        <a:pt x="472" y="392"/>
                        <a:pt x="501" y="276"/>
                      </a:cubicBezTo>
                      <a:cubicBezTo>
                        <a:pt x="520" y="106"/>
                        <a:pt x="379" y="1"/>
                        <a:pt x="2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6" name="Google Shape;26466;p68"/>
                <p:cNvSpPr/>
                <p:nvPr/>
              </p:nvSpPr>
              <p:spPr>
                <a:xfrm>
                  <a:off x="6732400" y="3611550"/>
                  <a:ext cx="14950" cy="8175"/>
                </a:xfrm>
                <a:custGeom>
                  <a:rect b="b" l="l" r="r" t="t"/>
                  <a:pathLst>
                    <a:path extrusionOk="0" h="327" w="598">
                      <a:moveTo>
                        <a:pt x="483" y="1"/>
                      </a:moveTo>
                      <a:cubicBezTo>
                        <a:pt x="316" y="1"/>
                        <a:pt x="1" y="225"/>
                        <a:pt x="258" y="318"/>
                      </a:cubicBezTo>
                      <a:cubicBezTo>
                        <a:pt x="280" y="324"/>
                        <a:pt x="303" y="327"/>
                        <a:pt x="326" y="327"/>
                      </a:cubicBezTo>
                      <a:cubicBezTo>
                        <a:pt x="434" y="327"/>
                        <a:pt x="530" y="262"/>
                        <a:pt x="558" y="152"/>
                      </a:cubicBezTo>
                      <a:cubicBezTo>
                        <a:pt x="598" y="42"/>
                        <a:pt x="554" y="1"/>
                        <a:pt x="48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7" name="Google Shape;26467;p68"/>
                <p:cNvSpPr/>
                <p:nvPr/>
              </p:nvSpPr>
              <p:spPr>
                <a:xfrm>
                  <a:off x="6585375" y="3747625"/>
                  <a:ext cx="14925" cy="11850"/>
                </a:xfrm>
                <a:custGeom>
                  <a:rect b="b" l="l" r="r" t="t"/>
                  <a:pathLst>
                    <a:path extrusionOk="0" h="474" w="597">
                      <a:moveTo>
                        <a:pt x="249" y="1"/>
                      </a:moveTo>
                      <a:cubicBezTo>
                        <a:pt x="202" y="1"/>
                        <a:pt x="151" y="14"/>
                        <a:pt x="101" y="46"/>
                      </a:cubicBezTo>
                      <a:cubicBezTo>
                        <a:pt x="1" y="146"/>
                        <a:pt x="1" y="279"/>
                        <a:pt x="68" y="379"/>
                      </a:cubicBezTo>
                      <a:cubicBezTo>
                        <a:pt x="126" y="438"/>
                        <a:pt x="206" y="473"/>
                        <a:pt x="283" y="473"/>
                      </a:cubicBezTo>
                      <a:cubicBezTo>
                        <a:pt x="339" y="473"/>
                        <a:pt x="393" y="455"/>
                        <a:pt x="435" y="413"/>
                      </a:cubicBezTo>
                      <a:cubicBezTo>
                        <a:pt x="597" y="250"/>
                        <a:pt x="452" y="1"/>
                        <a:pt x="2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8" name="Google Shape;26468;p68"/>
                <p:cNvSpPr/>
                <p:nvPr/>
              </p:nvSpPr>
              <p:spPr>
                <a:xfrm>
                  <a:off x="6537850" y="3738750"/>
                  <a:ext cx="13000" cy="12175"/>
                </a:xfrm>
                <a:custGeom>
                  <a:rect b="b" l="l" r="r" t="t"/>
                  <a:pathLst>
                    <a:path extrusionOk="0" h="487" w="520">
                      <a:moveTo>
                        <a:pt x="234" y="1"/>
                      </a:moveTo>
                      <a:cubicBezTo>
                        <a:pt x="101" y="34"/>
                        <a:pt x="1" y="134"/>
                        <a:pt x="34" y="267"/>
                      </a:cubicBezTo>
                      <a:cubicBezTo>
                        <a:pt x="49" y="418"/>
                        <a:pt x="152" y="487"/>
                        <a:pt x="258" y="487"/>
                      </a:cubicBezTo>
                      <a:cubicBezTo>
                        <a:pt x="386" y="487"/>
                        <a:pt x="519" y="384"/>
                        <a:pt x="501" y="201"/>
                      </a:cubicBezTo>
                      <a:cubicBezTo>
                        <a:pt x="468" y="67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69" name="Google Shape;26469;p68"/>
                <p:cNvSpPr/>
                <p:nvPr/>
              </p:nvSpPr>
              <p:spPr>
                <a:xfrm>
                  <a:off x="6586225" y="3715375"/>
                  <a:ext cx="13350" cy="11750"/>
                </a:xfrm>
                <a:custGeom>
                  <a:rect b="b" l="l" r="r" t="t"/>
                  <a:pathLst>
                    <a:path extrusionOk="0" h="470" w="534">
                      <a:moveTo>
                        <a:pt x="281" y="0"/>
                      </a:moveTo>
                      <a:cubicBezTo>
                        <a:pt x="242" y="0"/>
                        <a:pt x="202" y="11"/>
                        <a:pt x="167" y="35"/>
                      </a:cubicBezTo>
                      <a:cubicBezTo>
                        <a:pt x="34" y="102"/>
                        <a:pt x="0" y="235"/>
                        <a:pt x="67" y="368"/>
                      </a:cubicBezTo>
                      <a:cubicBezTo>
                        <a:pt x="110" y="433"/>
                        <a:pt x="195" y="470"/>
                        <a:pt x="276" y="470"/>
                      </a:cubicBezTo>
                      <a:cubicBezTo>
                        <a:pt x="321" y="470"/>
                        <a:pt x="365" y="459"/>
                        <a:pt x="401" y="435"/>
                      </a:cubicBezTo>
                      <a:cubicBezTo>
                        <a:pt x="501" y="368"/>
                        <a:pt x="534" y="235"/>
                        <a:pt x="467" y="102"/>
                      </a:cubicBezTo>
                      <a:cubicBezTo>
                        <a:pt x="424" y="37"/>
                        <a:pt x="353" y="0"/>
                        <a:pt x="2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0" name="Google Shape;26470;p68"/>
                <p:cNvSpPr/>
                <p:nvPr/>
              </p:nvSpPr>
              <p:spPr>
                <a:xfrm>
                  <a:off x="6497825" y="3793300"/>
                  <a:ext cx="13125" cy="12050"/>
                </a:xfrm>
                <a:custGeom>
                  <a:rect b="b" l="l" r="r" t="t"/>
                  <a:pathLst>
                    <a:path extrusionOk="0" h="482" w="525">
                      <a:moveTo>
                        <a:pt x="279" y="0"/>
                      </a:moveTo>
                      <a:cubicBezTo>
                        <a:pt x="230" y="0"/>
                        <a:pt x="179" y="17"/>
                        <a:pt x="134" y="53"/>
                      </a:cubicBezTo>
                      <a:cubicBezTo>
                        <a:pt x="0" y="154"/>
                        <a:pt x="0" y="287"/>
                        <a:pt x="100" y="387"/>
                      </a:cubicBezTo>
                      <a:cubicBezTo>
                        <a:pt x="152" y="452"/>
                        <a:pt x="225" y="482"/>
                        <a:pt x="294" y="482"/>
                      </a:cubicBezTo>
                      <a:cubicBezTo>
                        <a:pt x="401" y="482"/>
                        <a:pt x="501" y="409"/>
                        <a:pt x="501" y="287"/>
                      </a:cubicBezTo>
                      <a:cubicBezTo>
                        <a:pt x="525" y="117"/>
                        <a:pt x="408" y="0"/>
                        <a:pt x="2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1" name="Google Shape;26471;p68"/>
                <p:cNvSpPr/>
                <p:nvPr/>
              </p:nvSpPr>
              <p:spPr>
                <a:xfrm>
                  <a:off x="6233475" y="3810475"/>
                  <a:ext cx="12525" cy="11850"/>
                </a:xfrm>
                <a:custGeom>
                  <a:rect b="b" l="l" r="r" t="t"/>
                  <a:pathLst>
                    <a:path extrusionOk="0" h="474" w="501">
                      <a:moveTo>
                        <a:pt x="234" y="0"/>
                      </a:moveTo>
                      <a:cubicBezTo>
                        <a:pt x="67" y="0"/>
                        <a:pt x="0" y="134"/>
                        <a:pt x="0" y="267"/>
                      </a:cubicBezTo>
                      <a:cubicBezTo>
                        <a:pt x="0" y="383"/>
                        <a:pt x="101" y="474"/>
                        <a:pt x="215" y="474"/>
                      </a:cubicBezTo>
                      <a:cubicBezTo>
                        <a:pt x="232" y="474"/>
                        <a:pt x="249" y="472"/>
                        <a:pt x="267" y="467"/>
                      </a:cubicBezTo>
                      <a:cubicBezTo>
                        <a:pt x="400" y="467"/>
                        <a:pt x="501" y="334"/>
                        <a:pt x="467" y="234"/>
                      </a:cubicBezTo>
                      <a:cubicBezTo>
                        <a:pt x="467" y="100"/>
                        <a:pt x="334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2" name="Google Shape;26472;p68"/>
                <p:cNvSpPr/>
                <p:nvPr/>
              </p:nvSpPr>
              <p:spPr>
                <a:xfrm>
                  <a:off x="6165175" y="3779025"/>
                  <a:ext cx="18200" cy="12050"/>
                </a:xfrm>
                <a:custGeom>
                  <a:rect b="b" l="l" r="r" t="t"/>
                  <a:pathLst>
                    <a:path extrusionOk="0" h="482" w="728">
                      <a:moveTo>
                        <a:pt x="358" y="0"/>
                      </a:moveTo>
                      <a:cubicBezTo>
                        <a:pt x="122" y="0"/>
                        <a:pt x="1" y="370"/>
                        <a:pt x="264" y="458"/>
                      </a:cubicBezTo>
                      <a:cubicBezTo>
                        <a:pt x="301" y="474"/>
                        <a:pt x="336" y="481"/>
                        <a:pt x="370" y="481"/>
                      </a:cubicBezTo>
                      <a:cubicBezTo>
                        <a:pt x="606" y="481"/>
                        <a:pt x="727" y="112"/>
                        <a:pt x="464" y="24"/>
                      </a:cubicBezTo>
                      <a:cubicBezTo>
                        <a:pt x="427" y="8"/>
                        <a:pt x="391" y="0"/>
                        <a:pt x="35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3" name="Google Shape;26473;p68"/>
                <p:cNvSpPr/>
                <p:nvPr/>
              </p:nvSpPr>
              <p:spPr>
                <a:xfrm>
                  <a:off x="6284325" y="3781700"/>
                  <a:ext cx="12550" cy="12125"/>
                </a:xfrm>
                <a:custGeom>
                  <a:rect b="b" l="l" r="r" t="t"/>
                  <a:pathLst>
                    <a:path extrusionOk="0" h="485" w="502">
                      <a:moveTo>
                        <a:pt x="251" y="0"/>
                      </a:moveTo>
                      <a:cubicBezTo>
                        <a:pt x="126" y="0"/>
                        <a:pt x="1" y="84"/>
                        <a:pt x="1" y="251"/>
                      </a:cubicBezTo>
                      <a:cubicBezTo>
                        <a:pt x="1" y="384"/>
                        <a:pt x="101" y="484"/>
                        <a:pt x="234" y="484"/>
                      </a:cubicBezTo>
                      <a:cubicBezTo>
                        <a:pt x="368" y="484"/>
                        <a:pt x="501" y="384"/>
                        <a:pt x="501" y="251"/>
                      </a:cubicBezTo>
                      <a:cubicBezTo>
                        <a:pt x="501" y="84"/>
                        <a:pt x="376" y="0"/>
                        <a:pt x="25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4" name="Google Shape;26474;p68"/>
                <p:cNvSpPr/>
                <p:nvPr/>
              </p:nvSpPr>
              <p:spPr>
                <a:xfrm>
                  <a:off x="6245975" y="383647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86" y="1"/>
                      </a:moveTo>
                      <a:cubicBezTo>
                        <a:pt x="212" y="1"/>
                        <a:pt x="139" y="36"/>
                        <a:pt x="101" y="94"/>
                      </a:cubicBezTo>
                      <a:cubicBezTo>
                        <a:pt x="1" y="194"/>
                        <a:pt x="34" y="328"/>
                        <a:pt x="134" y="428"/>
                      </a:cubicBezTo>
                      <a:cubicBezTo>
                        <a:pt x="176" y="470"/>
                        <a:pt x="229" y="488"/>
                        <a:pt x="283" y="488"/>
                      </a:cubicBezTo>
                      <a:cubicBezTo>
                        <a:pt x="356" y="488"/>
                        <a:pt x="429" y="453"/>
                        <a:pt x="468" y="395"/>
                      </a:cubicBezTo>
                      <a:cubicBezTo>
                        <a:pt x="534" y="295"/>
                        <a:pt x="534" y="128"/>
                        <a:pt x="434" y="61"/>
                      </a:cubicBezTo>
                      <a:cubicBezTo>
                        <a:pt x="392" y="19"/>
                        <a:pt x="339" y="1"/>
                        <a:pt x="28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5" name="Google Shape;26475;p68"/>
                <p:cNvSpPr/>
                <p:nvPr/>
              </p:nvSpPr>
              <p:spPr>
                <a:xfrm>
                  <a:off x="6090150" y="3793575"/>
                  <a:ext cx="14775" cy="8025"/>
                </a:xfrm>
                <a:custGeom>
                  <a:rect b="b" l="l" r="r" t="t"/>
                  <a:pathLst>
                    <a:path extrusionOk="0" h="321" w="591">
                      <a:moveTo>
                        <a:pt x="261" y="1"/>
                      </a:moveTo>
                      <a:cubicBezTo>
                        <a:pt x="153" y="1"/>
                        <a:pt x="57" y="65"/>
                        <a:pt x="29" y="176"/>
                      </a:cubicBezTo>
                      <a:cubicBezTo>
                        <a:pt x="0" y="281"/>
                        <a:pt x="43" y="321"/>
                        <a:pt x="111" y="321"/>
                      </a:cubicBezTo>
                      <a:cubicBezTo>
                        <a:pt x="277" y="321"/>
                        <a:pt x="591" y="80"/>
                        <a:pt x="329" y="9"/>
                      </a:cubicBezTo>
                      <a:cubicBezTo>
                        <a:pt x="306" y="3"/>
                        <a:pt x="284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6" name="Google Shape;26476;p68"/>
                <p:cNvSpPr/>
                <p:nvPr/>
              </p:nvSpPr>
              <p:spPr>
                <a:xfrm>
                  <a:off x="6066200" y="3778025"/>
                  <a:ext cx="13850" cy="11950"/>
                </a:xfrm>
                <a:custGeom>
                  <a:rect b="b" l="l" r="r" t="t"/>
                  <a:pathLst>
                    <a:path extrusionOk="0" h="478" w="554">
                      <a:moveTo>
                        <a:pt x="278" y="1"/>
                      </a:moveTo>
                      <a:cubicBezTo>
                        <a:pt x="136" y="1"/>
                        <a:pt x="0" y="139"/>
                        <a:pt x="53" y="298"/>
                      </a:cubicBezTo>
                      <a:cubicBezTo>
                        <a:pt x="88" y="419"/>
                        <a:pt x="185" y="477"/>
                        <a:pt x="285" y="477"/>
                      </a:cubicBezTo>
                      <a:cubicBezTo>
                        <a:pt x="378" y="477"/>
                        <a:pt x="472" y="427"/>
                        <a:pt x="520" y="331"/>
                      </a:cubicBezTo>
                      <a:cubicBezTo>
                        <a:pt x="553" y="231"/>
                        <a:pt x="520" y="64"/>
                        <a:pt x="387" y="31"/>
                      </a:cubicBezTo>
                      <a:cubicBezTo>
                        <a:pt x="352" y="10"/>
                        <a:pt x="315" y="1"/>
                        <a:pt x="27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7" name="Google Shape;26477;p68"/>
                <p:cNvSpPr/>
                <p:nvPr/>
              </p:nvSpPr>
              <p:spPr>
                <a:xfrm>
                  <a:off x="6411950" y="3833125"/>
                  <a:ext cx="14400" cy="9050"/>
                </a:xfrm>
                <a:custGeom>
                  <a:rect b="b" l="l" r="r" t="t"/>
                  <a:pathLst>
                    <a:path extrusionOk="0" h="362" w="576">
                      <a:moveTo>
                        <a:pt x="482" y="1"/>
                      </a:moveTo>
                      <a:cubicBezTo>
                        <a:pt x="317" y="1"/>
                        <a:pt x="0" y="312"/>
                        <a:pt x="300" y="362"/>
                      </a:cubicBezTo>
                      <a:cubicBezTo>
                        <a:pt x="433" y="362"/>
                        <a:pt x="533" y="262"/>
                        <a:pt x="567" y="128"/>
                      </a:cubicBezTo>
                      <a:cubicBezTo>
                        <a:pt x="575" y="36"/>
                        <a:pt x="537" y="1"/>
                        <a:pt x="4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8" name="Google Shape;26478;p68"/>
                <p:cNvSpPr/>
                <p:nvPr/>
              </p:nvSpPr>
              <p:spPr>
                <a:xfrm>
                  <a:off x="6257650" y="3876175"/>
                  <a:ext cx="13500" cy="12225"/>
                </a:xfrm>
                <a:custGeom>
                  <a:rect b="b" l="l" r="r" t="t"/>
                  <a:pathLst>
                    <a:path extrusionOk="0" h="489" w="540">
                      <a:moveTo>
                        <a:pt x="253" y="1"/>
                      </a:moveTo>
                      <a:cubicBezTo>
                        <a:pt x="236" y="1"/>
                        <a:pt x="218" y="3"/>
                        <a:pt x="201" y="7"/>
                      </a:cubicBezTo>
                      <a:cubicBezTo>
                        <a:pt x="67" y="41"/>
                        <a:pt x="1" y="174"/>
                        <a:pt x="34" y="308"/>
                      </a:cubicBezTo>
                      <a:cubicBezTo>
                        <a:pt x="62" y="433"/>
                        <a:pt x="160" y="489"/>
                        <a:pt x="260" y="489"/>
                      </a:cubicBezTo>
                      <a:cubicBezTo>
                        <a:pt x="398" y="489"/>
                        <a:pt x="540" y="382"/>
                        <a:pt x="501" y="208"/>
                      </a:cubicBezTo>
                      <a:cubicBezTo>
                        <a:pt x="472" y="92"/>
                        <a:pt x="367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79" name="Google Shape;26479;p68"/>
                <p:cNvSpPr/>
                <p:nvPr/>
              </p:nvSpPr>
              <p:spPr>
                <a:xfrm>
                  <a:off x="6157900" y="3849425"/>
                  <a:ext cx="11375" cy="9525"/>
                </a:xfrm>
                <a:custGeom>
                  <a:rect b="b" l="l" r="r" t="t"/>
                  <a:pathLst>
                    <a:path extrusionOk="0" h="381" w="455">
                      <a:moveTo>
                        <a:pt x="193" y="1"/>
                      </a:moveTo>
                      <a:cubicBezTo>
                        <a:pt x="0" y="1"/>
                        <a:pt x="212" y="380"/>
                        <a:pt x="359" y="380"/>
                      </a:cubicBezTo>
                      <a:cubicBezTo>
                        <a:pt x="399" y="380"/>
                        <a:pt x="434" y="351"/>
                        <a:pt x="455" y="277"/>
                      </a:cubicBezTo>
                      <a:cubicBezTo>
                        <a:pt x="455" y="143"/>
                        <a:pt x="388" y="10"/>
                        <a:pt x="255" y="10"/>
                      </a:cubicBezTo>
                      <a:cubicBezTo>
                        <a:pt x="231" y="4"/>
                        <a:pt x="21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0" name="Google Shape;26480;p68"/>
                <p:cNvSpPr/>
                <p:nvPr/>
              </p:nvSpPr>
              <p:spPr>
                <a:xfrm>
                  <a:off x="6178825" y="3869025"/>
                  <a:ext cx="15250" cy="7350"/>
                </a:xfrm>
                <a:custGeom>
                  <a:rect b="b" l="l" r="r" t="t"/>
                  <a:pathLst>
                    <a:path extrusionOk="0" h="294" w="610">
                      <a:moveTo>
                        <a:pt x="453" y="0"/>
                      </a:moveTo>
                      <a:cubicBezTo>
                        <a:pt x="279" y="0"/>
                        <a:pt x="1" y="151"/>
                        <a:pt x="218" y="260"/>
                      </a:cubicBezTo>
                      <a:cubicBezTo>
                        <a:pt x="263" y="282"/>
                        <a:pt x="307" y="293"/>
                        <a:pt x="349" y="293"/>
                      </a:cubicBezTo>
                      <a:cubicBezTo>
                        <a:pt x="433" y="293"/>
                        <a:pt x="507" y="249"/>
                        <a:pt x="552" y="160"/>
                      </a:cubicBezTo>
                      <a:cubicBezTo>
                        <a:pt x="610" y="44"/>
                        <a:pt x="546" y="0"/>
                        <a:pt x="4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1" name="Google Shape;26481;p68"/>
                <p:cNvSpPr/>
                <p:nvPr/>
              </p:nvSpPr>
              <p:spPr>
                <a:xfrm>
                  <a:off x="6010375" y="3796975"/>
                  <a:ext cx="13975" cy="8375"/>
                </a:xfrm>
                <a:custGeom>
                  <a:rect b="b" l="l" r="r" t="t"/>
                  <a:pathLst>
                    <a:path extrusionOk="0" h="335" w="559">
                      <a:moveTo>
                        <a:pt x="232" y="0"/>
                      </a:moveTo>
                      <a:cubicBezTo>
                        <a:pt x="118" y="0"/>
                        <a:pt x="18" y="91"/>
                        <a:pt x="18" y="207"/>
                      </a:cubicBezTo>
                      <a:cubicBezTo>
                        <a:pt x="1" y="300"/>
                        <a:pt x="33" y="335"/>
                        <a:pt x="85" y="335"/>
                      </a:cubicBezTo>
                      <a:cubicBezTo>
                        <a:pt x="238" y="335"/>
                        <a:pt x="558" y="31"/>
                        <a:pt x="285" y="7"/>
                      </a:cubicBezTo>
                      <a:cubicBezTo>
                        <a:pt x="267" y="2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2" name="Google Shape;26482;p68"/>
                <p:cNvSpPr/>
                <p:nvPr/>
              </p:nvSpPr>
              <p:spPr>
                <a:xfrm>
                  <a:off x="5726650" y="3680525"/>
                  <a:ext cx="14825" cy="11875"/>
                </a:xfrm>
                <a:custGeom>
                  <a:rect b="b" l="l" r="r" t="t"/>
                  <a:pathLst>
                    <a:path extrusionOk="0" h="475" w="593">
                      <a:moveTo>
                        <a:pt x="282" y="1"/>
                      </a:moveTo>
                      <a:cubicBezTo>
                        <a:pt x="190" y="1"/>
                        <a:pt x="107" y="56"/>
                        <a:pt x="59" y="128"/>
                      </a:cubicBezTo>
                      <a:cubicBezTo>
                        <a:pt x="1" y="301"/>
                        <a:pt x="143" y="475"/>
                        <a:pt x="312" y="475"/>
                      </a:cubicBezTo>
                      <a:cubicBezTo>
                        <a:pt x="339" y="475"/>
                        <a:pt x="365" y="470"/>
                        <a:pt x="392" y="461"/>
                      </a:cubicBezTo>
                      <a:cubicBezTo>
                        <a:pt x="592" y="395"/>
                        <a:pt x="592" y="95"/>
                        <a:pt x="392" y="28"/>
                      </a:cubicBezTo>
                      <a:cubicBezTo>
                        <a:pt x="355" y="9"/>
                        <a:pt x="318" y="1"/>
                        <a:pt x="2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3" name="Google Shape;26483;p68"/>
                <p:cNvSpPr/>
                <p:nvPr/>
              </p:nvSpPr>
              <p:spPr>
                <a:xfrm>
                  <a:off x="5723250" y="3652850"/>
                  <a:ext cx="11550" cy="10275"/>
                </a:xfrm>
                <a:custGeom>
                  <a:rect b="b" l="l" r="r" t="t"/>
                  <a:pathLst>
                    <a:path extrusionOk="0" h="411" w="462">
                      <a:moveTo>
                        <a:pt x="340" y="1"/>
                      </a:moveTo>
                      <a:cubicBezTo>
                        <a:pt x="201" y="1"/>
                        <a:pt x="0" y="410"/>
                        <a:pt x="202" y="410"/>
                      </a:cubicBezTo>
                      <a:cubicBezTo>
                        <a:pt x="219" y="410"/>
                        <a:pt x="239" y="407"/>
                        <a:pt x="261" y="401"/>
                      </a:cubicBezTo>
                      <a:cubicBezTo>
                        <a:pt x="395" y="368"/>
                        <a:pt x="462" y="201"/>
                        <a:pt x="428" y="101"/>
                      </a:cubicBezTo>
                      <a:cubicBezTo>
                        <a:pt x="409" y="29"/>
                        <a:pt x="376" y="1"/>
                        <a:pt x="3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4" name="Google Shape;26484;p68"/>
                <p:cNvSpPr/>
                <p:nvPr/>
              </p:nvSpPr>
              <p:spPr>
                <a:xfrm>
                  <a:off x="5810675" y="3717825"/>
                  <a:ext cx="15700" cy="11800"/>
                </a:xfrm>
                <a:custGeom>
                  <a:rect b="b" l="l" r="r" t="t"/>
                  <a:pathLst>
                    <a:path extrusionOk="0" h="472" w="628">
                      <a:moveTo>
                        <a:pt x="339" y="0"/>
                      </a:moveTo>
                      <a:cubicBezTo>
                        <a:pt x="326" y="0"/>
                        <a:pt x="313" y="1"/>
                        <a:pt x="300" y="4"/>
                      </a:cubicBezTo>
                      <a:cubicBezTo>
                        <a:pt x="67" y="37"/>
                        <a:pt x="0" y="304"/>
                        <a:pt x="200" y="437"/>
                      </a:cubicBezTo>
                      <a:cubicBezTo>
                        <a:pt x="236" y="461"/>
                        <a:pt x="275" y="472"/>
                        <a:pt x="316" y="472"/>
                      </a:cubicBezTo>
                      <a:cubicBezTo>
                        <a:pt x="391" y="472"/>
                        <a:pt x="469" y="435"/>
                        <a:pt x="534" y="371"/>
                      </a:cubicBezTo>
                      <a:cubicBezTo>
                        <a:pt x="627" y="215"/>
                        <a:pt x="517" y="0"/>
                        <a:pt x="3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5" name="Google Shape;26485;p68"/>
                <p:cNvSpPr/>
                <p:nvPr/>
              </p:nvSpPr>
              <p:spPr>
                <a:xfrm>
                  <a:off x="5814000" y="3734575"/>
                  <a:ext cx="11700" cy="12550"/>
                </a:xfrm>
                <a:custGeom>
                  <a:rect b="b" l="l" r="r" t="t"/>
                  <a:pathLst>
                    <a:path extrusionOk="0" h="502" w="468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401"/>
                        <a:pt x="101" y="501"/>
                        <a:pt x="234" y="501"/>
                      </a:cubicBezTo>
                      <a:cubicBezTo>
                        <a:pt x="367" y="501"/>
                        <a:pt x="468" y="401"/>
                        <a:pt x="468" y="234"/>
                      </a:cubicBezTo>
                      <a:cubicBezTo>
                        <a:pt x="468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6" name="Google Shape;26486;p68"/>
                <p:cNvSpPr/>
                <p:nvPr/>
              </p:nvSpPr>
              <p:spPr>
                <a:xfrm>
                  <a:off x="5571525" y="3628900"/>
                  <a:ext cx="18875" cy="12875"/>
                </a:xfrm>
                <a:custGeom>
                  <a:rect b="b" l="l" r="r" t="t"/>
                  <a:pathLst>
                    <a:path extrusionOk="0" h="515" w="755">
                      <a:moveTo>
                        <a:pt x="354" y="1"/>
                      </a:moveTo>
                      <a:cubicBezTo>
                        <a:pt x="118" y="1"/>
                        <a:pt x="0" y="375"/>
                        <a:pt x="293" y="492"/>
                      </a:cubicBezTo>
                      <a:cubicBezTo>
                        <a:pt x="328" y="507"/>
                        <a:pt x="361" y="514"/>
                        <a:pt x="393" y="514"/>
                      </a:cubicBezTo>
                      <a:cubicBezTo>
                        <a:pt x="632" y="514"/>
                        <a:pt x="754" y="113"/>
                        <a:pt x="460" y="25"/>
                      </a:cubicBezTo>
                      <a:cubicBezTo>
                        <a:pt x="423" y="8"/>
                        <a:pt x="387" y="1"/>
                        <a:pt x="3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7" name="Google Shape;26487;p68"/>
                <p:cNvSpPr/>
                <p:nvPr/>
              </p:nvSpPr>
              <p:spPr>
                <a:xfrm>
                  <a:off x="5408700" y="3487525"/>
                  <a:ext cx="15525" cy="12525"/>
                </a:xfrm>
                <a:custGeom>
                  <a:rect b="b" l="l" r="r" t="t"/>
                  <a:pathLst>
                    <a:path extrusionOk="0" h="501" w="621">
                      <a:moveTo>
                        <a:pt x="239" y="1"/>
                      </a:moveTo>
                      <a:cubicBezTo>
                        <a:pt x="176" y="1"/>
                        <a:pt x="118" y="26"/>
                        <a:pt x="68" y="76"/>
                      </a:cubicBezTo>
                      <a:cubicBezTo>
                        <a:pt x="1" y="176"/>
                        <a:pt x="1" y="343"/>
                        <a:pt x="101" y="443"/>
                      </a:cubicBezTo>
                      <a:cubicBezTo>
                        <a:pt x="155" y="483"/>
                        <a:pt x="211" y="501"/>
                        <a:pt x="263" y="501"/>
                      </a:cubicBezTo>
                      <a:cubicBezTo>
                        <a:pt x="468" y="501"/>
                        <a:pt x="621" y="235"/>
                        <a:pt x="435" y="76"/>
                      </a:cubicBezTo>
                      <a:cubicBezTo>
                        <a:pt x="368" y="26"/>
                        <a:pt x="301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8" name="Google Shape;26488;p68"/>
                <p:cNvSpPr/>
                <p:nvPr/>
              </p:nvSpPr>
              <p:spPr>
                <a:xfrm>
                  <a:off x="5428725" y="350857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368"/>
                        <a:pt x="101" y="501"/>
                        <a:pt x="234" y="501"/>
                      </a:cubicBezTo>
                      <a:cubicBezTo>
                        <a:pt x="367" y="501"/>
                        <a:pt x="501" y="368"/>
                        <a:pt x="501" y="234"/>
                      </a:cubicBezTo>
                      <a:cubicBezTo>
                        <a:pt x="501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89" name="Google Shape;26489;p68"/>
                <p:cNvSpPr/>
                <p:nvPr/>
              </p:nvSpPr>
              <p:spPr>
                <a:xfrm>
                  <a:off x="5536300" y="3687250"/>
                  <a:ext cx="14200" cy="12375"/>
                </a:xfrm>
                <a:custGeom>
                  <a:rect b="b" l="l" r="r" t="t"/>
                  <a:pathLst>
                    <a:path extrusionOk="0" h="495" w="568">
                      <a:moveTo>
                        <a:pt x="295" y="1"/>
                      </a:moveTo>
                      <a:cubicBezTo>
                        <a:pt x="251" y="1"/>
                        <a:pt x="207" y="20"/>
                        <a:pt x="167" y="59"/>
                      </a:cubicBezTo>
                      <a:cubicBezTo>
                        <a:pt x="34" y="126"/>
                        <a:pt x="1" y="259"/>
                        <a:pt x="67" y="393"/>
                      </a:cubicBezTo>
                      <a:cubicBezTo>
                        <a:pt x="110" y="457"/>
                        <a:pt x="195" y="494"/>
                        <a:pt x="277" y="494"/>
                      </a:cubicBezTo>
                      <a:cubicBezTo>
                        <a:pt x="322" y="494"/>
                        <a:pt x="365" y="483"/>
                        <a:pt x="401" y="459"/>
                      </a:cubicBezTo>
                      <a:cubicBezTo>
                        <a:pt x="534" y="359"/>
                        <a:pt x="568" y="226"/>
                        <a:pt x="468" y="126"/>
                      </a:cubicBezTo>
                      <a:cubicBezTo>
                        <a:pt x="427" y="45"/>
                        <a:pt x="362" y="1"/>
                        <a:pt x="2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90" name="Google Shape;26490;p68"/>
                <p:cNvSpPr/>
                <p:nvPr/>
              </p:nvSpPr>
              <p:spPr>
                <a:xfrm>
                  <a:off x="5444575" y="3616325"/>
                  <a:ext cx="14200" cy="12225"/>
                </a:xfrm>
                <a:custGeom>
                  <a:rect b="b" l="l" r="r" t="t"/>
                  <a:pathLst>
                    <a:path extrusionOk="0" h="489" w="568">
                      <a:moveTo>
                        <a:pt x="285" y="0"/>
                      </a:moveTo>
                      <a:cubicBezTo>
                        <a:pt x="212" y="0"/>
                        <a:pt x="139" y="36"/>
                        <a:pt x="100" y="94"/>
                      </a:cubicBezTo>
                      <a:cubicBezTo>
                        <a:pt x="0" y="194"/>
                        <a:pt x="34" y="361"/>
                        <a:pt x="134" y="428"/>
                      </a:cubicBezTo>
                      <a:cubicBezTo>
                        <a:pt x="176" y="470"/>
                        <a:pt x="229" y="488"/>
                        <a:pt x="282" y="488"/>
                      </a:cubicBezTo>
                      <a:cubicBezTo>
                        <a:pt x="356" y="488"/>
                        <a:pt x="429" y="452"/>
                        <a:pt x="467" y="394"/>
                      </a:cubicBezTo>
                      <a:cubicBezTo>
                        <a:pt x="567" y="294"/>
                        <a:pt x="534" y="127"/>
                        <a:pt x="434" y="61"/>
                      </a:cubicBezTo>
                      <a:cubicBezTo>
                        <a:pt x="392" y="19"/>
                        <a:pt x="338" y="0"/>
                        <a:pt x="2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91" name="Google Shape;26491;p68"/>
                <p:cNvSpPr/>
                <p:nvPr/>
              </p:nvSpPr>
              <p:spPr>
                <a:xfrm>
                  <a:off x="5277775" y="3390125"/>
                  <a:ext cx="13375" cy="12000"/>
                </a:xfrm>
                <a:custGeom>
                  <a:rect b="b" l="l" r="r" t="t"/>
                  <a:pathLst>
                    <a:path extrusionOk="0" h="480" w="535">
                      <a:moveTo>
                        <a:pt x="250" y="1"/>
                      </a:moveTo>
                      <a:cubicBezTo>
                        <a:pt x="209" y="1"/>
                        <a:pt x="170" y="12"/>
                        <a:pt x="134" y="36"/>
                      </a:cubicBezTo>
                      <a:cubicBezTo>
                        <a:pt x="1" y="136"/>
                        <a:pt x="1" y="269"/>
                        <a:pt x="68" y="369"/>
                      </a:cubicBezTo>
                      <a:cubicBezTo>
                        <a:pt x="126" y="447"/>
                        <a:pt x="196" y="480"/>
                        <a:pt x="264" y="480"/>
                      </a:cubicBezTo>
                      <a:cubicBezTo>
                        <a:pt x="313" y="480"/>
                        <a:pt x="360" y="463"/>
                        <a:pt x="401" y="436"/>
                      </a:cubicBezTo>
                      <a:cubicBezTo>
                        <a:pt x="501" y="336"/>
                        <a:pt x="535" y="202"/>
                        <a:pt x="468" y="102"/>
                      </a:cubicBezTo>
                      <a:cubicBezTo>
                        <a:pt x="403" y="38"/>
                        <a:pt x="325" y="1"/>
                        <a:pt x="2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92" name="Google Shape;26492;p68"/>
                <p:cNvSpPr/>
                <p:nvPr/>
              </p:nvSpPr>
              <p:spPr>
                <a:xfrm>
                  <a:off x="5284450" y="3334975"/>
                  <a:ext cx="13375" cy="12675"/>
                </a:xfrm>
                <a:custGeom>
                  <a:rect b="b" l="l" r="r" t="t"/>
                  <a:pathLst>
                    <a:path extrusionOk="0" h="507" w="535">
                      <a:moveTo>
                        <a:pt x="249" y="0"/>
                      </a:moveTo>
                      <a:cubicBezTo>
                        <a:pt x="135" y="0"/>
                        <a:pt x="34" y="91"/>
                        <a:pt x="34" y="207"/>
                      </a:cubicBezTo>
                      <a:cubicBezTo>
                        <a:pt x="1" y="340"/>
                        <a:pt x="101" y="474"/>
                        <a:pt x="234" y="507"/>
                      </a:cubicBezTo>
                      <a:cubicBezTo>
                        <a:pt x="368" y="507"/>
                        <a:pt x="468" y="407"/>
                        <a:pt x="501" y="273"/>
                      </a:cubicBezTo>
                      <a:cubicBezTo>
                        <a:pt x="534" y="140"/>
                        <a:pt x="434" y="40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93" name="Google Shape;26493;p68"/>
                <p:cNvSpPr/>
                <p:nvPr/>
              </p:nvSpPr>
              <p:spPr>
                <a:xfrm>
                  <a:off x="5519625" y="3506825"/>
                  <a:ext cx="14725" cy="12475"/>
                </a:xfrm>
                <a:custGeom>
                  <a:rect b="b" l="l" r="r" t="t"/>
                  <a:pathLst>
                    <a:path extrusionOk="0" h="499" w="589">
                      <a:moveTo>
                        <a:pt x="256" y="0"/>
                      </a:moveTo>
                      <a:cubicBezTo>
                        <a:pt x="190" y="0"/>
                        <a:pt x="122" y="31"/>
                        <a:pt x="67" y="104"/>
                      </a:cubicBezTo>
                      <a:cubicBezTo>
                        <a:pt x="0" y="204"/>
                        <a:pt x="0" y="371"/>
                        <a:pt x="134" y="438"/>
                      </a:cubicBezTo>
                      <a:cubicBezTo>
                        <a:pt x="176" y="480"/>
                        <a:pt x="224" y="498"/>
                        <a:pt x="272" y="498"/>
                      </a:cubicBezTo>
                      <a:cubicBezTo>
                        <a:pt x="340" y="498"/>
                        <a:pt x="409" y="463"/>
                        <a:pt x="467" y="404"/>
                      </a:cubicBezTo>
                      <a:cubicBezTo>
                        <a:pt x="588" y="211"/>
                        <a:pt x="429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94" name="Google Shape;26494;p68"/>
                <p:cNvSpPr/>
                <p:nvPr/>
              </p:nvSpPr>
              <p:spPr>
                <a:xfrm>
                  <a:off x="5525825" y="3543600"/>
                  <a:ext cx="13600" cy="11850"/>
                </a:xfrm>
                <a:custGeom>
                  <a:rect b="b" l="l" r="r" t="t"/>
                  <a:pathLst>
                    <a:path extrusionOk="0" h="474" w="544">
                      <a:moveTo>
                        <a:pt x="251" y="1"/>
                      </a:moveTo>
                      <a:cubicBezTo>
                        <a:pt x="123" y="1"/>
                        <a:pt x="0" y="96"/>
                        <a:pt x="19" y="268"/>
                      </a:cubicBezTo>
                      <a:cubicBezTo>
                        <a:pt x="19" y="410"/>
                        <a:pt x="122" y="473"/>
                        <a:pt x="233" y="473"/>
                      </a:cubicBezTo>
                      <a:cubicBezTo>
                        <a:pt x="382" y="473"/>
                        <a:pt x="544" y="359"/>
                        <a:pt x="486" y="168"/>
                      </a:cubicBezTo>
                      <a:cubicBezTo>
                        <a:pt x="444" y="54"/>
                        <a:pt x="346" y="1"/>
                        <a:pt x="2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95" name="Google Shape;26495;p68"/>
                <p:cNvSpPr/>
                <p:nvPr/>
              </p:nvSpPr>
              <p:spPr>
                <a:xfrm>
                  <a:off x="5349525" y="3355800"/>
                  <a:ext cx="17450" cy="12350"/>
                </a:xfrm>
                <a:custGeom>
                  <a:rect b="b" l="l" r="r" t="t"/>
                  <a:pathLst>
                    <a:path extrusionOk="0" h="494" w="698">
                      <a:moveTo>
                        <a:pt x="370" y="0"/>
                      </a:moveTo>
                      <a:cubicBezTo>
                        <a:pt x="173" y="0"/>
                        <a:pt x="1" y="267"/>
                        <a:pt x="200" y="441"/>
                      </a:cubicBezTo>
                      <a:cubicBezTo>
                        <a:pt x="251" y="478"/>
                        <a:pt x="305" y="493"/>
                        <a:pt x="356" y="493"/>
                      </a:cubicBezTo>
                      <a:cubicBezTo>
                        <a:pt x="542" y="493"/>
                        <a:pt x="697" y="290"/>
                        <a:pt x="567" y="108"/>
                      </a:cubicBezTo>
                      <a:cubicBezTo>
                        <a:pt x="507" y="31"/>
                        <a:pt x="437" y="0"/>
                        <a:pt x="37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96" name="Google Shape;26496;p68"/>
                <p:cNvSpPr/>
                <p:nvPr/>
              </p:nvSpPr>
              <p:spPr>
                <a:xfrm>
                  <a:off x="5275275" y="3156500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82" y="1"/>
                      </a:moveTo>
                      <a:cubicBezTo>
                        <a:pt x="168" y="1"/>
                        <a:pt x="63" y="91"/>
                        <a:pt x="34" y="207"/>
                      </a:cubicBezTo>
                      <a:cubicBezTo>
                        <a:pt x="1" y="341"/>
                        <a:pt x="101" y="474"/>
                        <a:pt x="234" y="474"/>
                      </a:cubicBezTo>
                      <a:cubicBezTo>
                        <a:pt x="257" y="480"/>
                        <a:pt x="280" y="483"/>
                        <a:pt x="302" y="483"/>
                      </a:cubicBezTo>
                      <a:cubicBezTo>
                        <a:pt x="411" y="483"/>
                        <a:pt x="507" y="418"/>
                        <a:pt x="535" y="307"/>
                      </a:cubicBezTo>
                      <a:cubicBezTo>
                        <a:pt x="535" y="174"/>
                        <a:pt x="468" y="41"/>
                        <a:pt x="334" y="7"/>
                      </a:cubicBezTo>
                      <a:cubicBezTo>
                        <a:pt x="317" y="3"/>
                        <a:pt x="299" y="1"/>
                        <a:pt x="2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97" name="Google Shape;26497;p68"/>
                <p:cNvSpPr/>
                <p:nvPr/>
              </p:nvSpPr>
              <p:spPr>
                <a:xfrm>
                  <a:off x="7538575" y="2058175"/>
                  <a:ext cx="14075" cy="11875"/>
                </a:xfrm>
                <a:custGeom>
                  <a:rect b="b" l="l" r="r" t="t"/>
                  <a:pathLst>
                    <a:path extrusionOk="0" h="475" w="563">
                      <a:moveTo>
                        <a:pt x="250" y="0"/>
                      </a:moveTo>
                      <a:cubicBezTo>
                        <a:pt x="184" y="0"/>
                        <a:pt x="117" y="25"/>
                        <a:pt x="67" y="75"/>
                      </a:cubicBezTo>
                      <a:cubicBezTo>
                        <a:pt x="0" y="176"/>
                        <a:pt x="0" y="342"/>
                        <a:pt x="67" y="409"/>
                      </a:cubicBezTo>
                      <a:cubicBezTo>
                        <a:pt x="113" y="455"/>
                        <a:pt x="166" y="475"/>
                        <a:pt x="218" y="475"/>
                      </a:cubicBezTo>
                      <a:cubicBezTo>
                        <a:pt x="394" y="475"/>
                        <a:pt x="562" y="255"/>
                        <a:pt x="434" y="75"/>
                      </a:cubicBezTo>
                      <a:cubicBezTo>
                        <a:pt x="384" y="25"/>
                        <a:pt x="317" y="0"/>
                        <a:pt x="2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98" name="Google Shape;26498;p68"/>
                <p:cNvSpPr/>
                <p:nvPr/>
              </p:nvSpPr>
              <p:spPr>
                <a:xfrm>
                  <a:off x="7709300" y="2175325"/>
                  <a:ext cx="14300" cy="7625"/>
                </a:xfrm>
                <a:custGeom>
                  <a:rect b="b" l="l" r="r" t="t"/>
                  <a:pathLst>
                    <a:path extrusionOk="0" h="305" w="572">
                      <a:moveTo>
                        <a:pt x="123" y="1"/>
                      </a:moveTo>
                      <a:cubicBezTo>
                        <a:pt x="48" y="1"/>
                        <a:pt x="1" y="44"/>
                        <a:pt x="43" y="160"/>
                      </a:cubicBezTo>
                      <a:cubicBezTo>
                        <a:pt x="68" y="261"/>
                        <a:pt x="152" y="305"/>
                        <a:pt x="250" y="305"/>
                      </a:cubicBezTo>
                      <a:cubicBezTo>
                        <a:pt x="280" y="305"/>
                        <a:pt x="311" y="301"/>
                        <a:pt x="343" y="293"/>
                      </a:cubicBezTo>
                      <a:cubicBezTo>
                        <a:pt x="571" y="202"/>
                        <a:pt x="284" y="1"/>
                        <a:pt x="1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99" name="Google Shape;26499;p68"/>
                <p:cNvSpPr/>
                <p:nvPr/>
              </p:nvSpPr>
              <p:spPr>
                <a:xfrm>
                  <a:off x="7726425" y="2157325"/>
                  <a:ext cx="13150" cy="11225"/>
                </a:xfrm>
                <a:custGeom>
                  <a:rect b="b" l="l" r="r" t="t"/>
                  <a:pathLst>
                    <a:path extrusionOk="0" h="449" w="526">
                      <a:moveTo>
                        <a:pt x="252" y="0"/>
                      </a:moveTo>
                      <a:cubicBezTo>
                        <a:pt x="221" y="0"/>
                        <a:pt x="190" y="4"/>
                        <a:pt x="158" y="12"/>
                      </a:cubicBezTo>
                      <a:cubicBezTo>
                        <a:pt x="0" y="170"/>
                        <a:pt x="112" y="448"/>
                        <a:pt x="351" y="448"/>
                      </a:cubicBezTo>
                      <a:cubicBezTo>
                        <a:pt x="364" y="448"/>
                        <a:pt x="378" y="448"/>
                        <a:pt x="392" y="446"/>
                      </a:cubicBezTo>
                      <a:cubicBezTo>
                        <a:pt x="492" y="379"/>
                        <a:pt x="525" y="246"/>
                        <a:pt x="492" y="146"/>
                      </a:cubicBezTo>
                      <a:cubicBezTo>
                        <a:pt x="441" y="44"/>
                        <a:pt x="351" y="0"/>
                        <a:pt x="2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00" name="Google Shape;26500;p68"/>
                <p:cNvSpPr/>
                <p:nvPr/>
              </p:nvSpPr>
              <p:spPr>
                <a:xfrm>
                  <a:off x="7701500" y="2049675"/>
                  <a:ext cx="15225" cy="12450"/>
                </a:xfrm>
                <a:custGeom>
                  <a:rect b="b" l="l" r="r" t="t"/>
                  <a:pathLst>
                    <a:path extrusionOk="0" h="498" w="609">
                      <a:moveTo>
                        <a:pt x="324" y="0"/>
                      </a:moveTo>
                      <a:cubicBezTo>
                        <a:pt x="169" y="0"/>
                        <a:pt x="1" y="153"/>
                        <a:pt x="88" y="349"/>
                      </a:cubicBezTo>
                      <a:cubicBezTo>
                        <a:pt x="123" y="453"/>
                        <a:pt x="202" y="497"/>
                        <a:pt x="285" y="497"/>
                      </a:cubicBezTo>
                      <a:cubicBezTo>
                        <a:pt x="441" y="497"/>
                        <a:pt x="608" y="344"/>
                        <a:pt x="521" y="149"/>
                      </a:cubicBezTo>
                      <a:cubicBezTo>
                        <a:pt x="487" y="44"/>
                        <a:pt x="407" y="0"/>
                        <a:pt x="3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01" name="Google Shape;26501;p68"/>
                <p:cNvSpPr/>
                <p:nvPr/>
              </p:nvSpPr>
              <p:spPr>
                <a:xfrm>
                  <a:off x="7586100" y="2091575"/>
                  <a:ext cx="12525" cy="11875"/>
                </a:xfrm>
                <a:custGeom>
                  <a:rect b="b" l="l" r="r" t="t"/>
                  <a:pathLst>
                    <a:path extrusionOk="0" h="475" w="501">
                      <a:moveTo>
                        <a:pt x="286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7"/>
                        <a:pt x="0" y="107"/>
                        <a:pt x="34" y="241"/>
                      </a:cubicBezTo>
                      <a:cubicBezTo>
                        <a:pt x="34" y="374"/>
                        <a:pt x="134" y="474"/>
                        <a:pt x="267" y="474"/>
                      </a:cubicBezTo>
                      <a:cubicBezTo>
                        <a:pt x="401" y="474"/>
                        <a:pt x="501" y="341"/>
                        <a:pt x="501" y="207"/>
                      </a:cubicBezTo>
                      <a:cubicBezTo>
                        <a:pt x="501" y="91"/>
                        <a:pt x="400" y="1"/>
                        <a:pt x="28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02" name="Google Shape;26502;p68"/>
                <p:cNvSpPr/>
                <p:nvPr/>
              </p:nvSpPr>
              <p:spPr>
                <a:xfrm>
                  <a:off x="7656150" y="2205325"/>
                  <a:ext cx="13900" cy="12050"/>
                </a:xfrm>
                <a:custGeom>
                  <a:rect b="b" l="l" r="r" t="t"/>
                  <a:pathLst>
                    <a:path extrusionOk="0" h="482" w="556">
                      <a:moveTo>
                        <a:pt x="276" y="0"/>
                      </a:moveTo>
                      <a:cubicBezTo>
                        <a:pt x="241" y="0"/>
                        <a:pt x="204" y="9"/>
                        <a:pt x="167" y="27"/>
                      </a:cubicBezTo>
                      <a:cubicBezTo>
                        <a:pt x="67" y="94"/>
                        <a:pt x="0" y="227"/>
                        <a:pt x="67" y="361"/>
                      </a:cubicBezTo>
                      <a:cubicBezTo>
                        <a:pt x="115" y="440"/>
                        <a:pt x="201" y="482"/>
                        <a:pt x="285" y="482"/>
                      </a:cubicBezTo>
                      <a:cubicBezTo>
                        <a:pt x="376" y="482"/>
                        <a:pt x="466" y="432"/>
                        <a:pt x="501" y="327"/>
                      </a:cubicBezTo>
                      <a:cubicBezTo>
                        <a:pt x="555" y="164"/>
                        <a:pt x="432" y="0"/>
                        <a:pt x="27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03" name="Google Shape;26503;p68"/>
                <p:cNvSpPr/>
                <p:nvPr/>
              </p:nvSpPr>
              <p:spPr>
                <a:xfrm>
                  <a:off x="7747875" y="2147075"/>
                  <a:ext cx="15425" cy="12275"/>
                </a:xfrm>
                <a:custGeom>
                  <a:rect b="b" l="l" r="r" t="t"/>
                  <a:pathLst>
                    <a:path extrusionOk="0" h="491" w="617">
                      <a:moveTo>
                        <a:pt x="283" y="1"/>
                      </a:moveTo>
                      <a:cubicBezTo>
                        <a:pt x="236" y="1"/>
                        <a:pt x="185" y="17"/>
                        <a:pt x="134" y="55"/>
                      </a:cubicBezTo>
                      <a:cubicBezTo>
                        <a:pt x="34" y="122"/>
                        <a:pt x="1" y="255"/>
                        <a:pt x="67" y="389"/>
                      </a:cubicBezTo>
                      <a:cubicBezTo>
                        <a:pt x="111" y="453"/>
                        <a:pt x="195" y="490"/>
                        <a:pt x="277" y="490"/>
                      </a:cubicBezTo>
                      <a:cubicBezTo>
                        <a:pt x="322" y="490"/>
                        <a:pt x="366" y="479"/>
                        <a:pt x="401" y="456"/>
                      </a:cubicBezTo>
                      <a:cubicBezTo>
                        <a:pt x="617" y="294"/>
                        <a:pt x="484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04" name="Google Shape;26504;p68"/>
                <p:cNvSpPr/>
                <p:nvPr/>
              </p:nvSpPr>
              <p:spPr>
                <a:xfrm>
                  <a:off x="7687850" y="2011375"/>
                  <a:ext cx="14200" cy="12300"/>
                </a:xfrm>
                <a:custGeom>
                  <a:rect b="b" l="l" r="r" t="t"/>
                  <a:pathLst>
                    <a:path extrusionOk="0" h="492" w="568">
                      <a:moveTo>
                        <a:pt x="260" y="1"/>
                      </a:moveTo>
                      <a:cubicBezTo>
                        <a:pt x="230" y="1"/>
                        <a:pt x="198" y="5"/>
                        <a:pt x="167" y="13"/>
                      </a:cubicBezTo>
                      <a:cubicBezTo>
                        <a:pt x="67" y="79"/>
                        <a:pt x="0" y="213"/>
                        <a:pt x="67" y="346"/>
                      </a:cubicBezTo>
                      <a:cubicBezTo>
                        <a:pt x="118" y="448"/>
                        <a:pt x="208" y="492"/>
                        <a:pt x="307" y="492"/>
                      </a:cubicBezTo>
                      <a:cubicBezTo>
                        <a:pt x="337" y="492"/>
                        <a:pt x="369" y="488"/>
                        <a:pt x="400" y="480"/>
                      </a:cubicBezTo>
                      <a:cubicBezTo>
                        <a:pt x="500" y="413"/>
                        <a:pt x="567" y="246"/>
                        <a:pt x="500" y="146"/>
                      </a:cubicBezTo>
                      <a:cubicBezTo>
                        <a:pt x="449" y="44"/>
                        <a:pt x="360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05" name="Google Shape;26505;p68"/>
                <p:cNvSpPr/>
                <p:nvPr/>
              </p:nvSpPr>
              <p:spPr>
                <a:xfrm>
                  <a:off x="7613625" y="2045225"/>
                  <a:ext cx="13350" cy="12175"/>
                </a:xfrm>
                <a:custGeom>
                  <a:rect b="b" l="l" r="r" t="t"/>
                  <a:pathLst>
                    <a:path extrusionOk="0" h="487" w="534">
                      <a:moveTo>
                        <a:pt x="272" y="0"/>
                      </a:moveTo>
                      <a:cubicBezTo>
                        <a:pt x="239" y="0"/>
                        <a:pt x="203" y="8"/>
                        <a:pt x="167" y="26"/>
                      </a:cubicBezTo>
                      <a:cubicBezTo>
                        <a:pt x="34" y="60"/>
                        <a:pt x="0" y="193"/>
                        <a:pt x="34" y="327"/>
                      </a:cubicBezTo>
                      <a:cubicBezTo>
                        <a:pt x="82" y="424"/>
                        <a:pt x="167" y="486"/>
                        <a:pt x="248" y="486"/>
                      </a:cubicBezTo>
                      <a:cubicBezTo>
                        <a:pt x="278" y="486"/>
                        <a:pt x="307" y="478"/>
                        <a:pt x="334" y="460"/>
                      </a:cubicBezTo>
                      <a:cubicBezTo>
                        <a:pt x="467" y="427"/>
                        <a:pt x="534" y="260"/>
                        <a:pt x="467" y="160"/>
                      </a:cubicBezTo>
                      <a:cubicBezTo>
                        <a:pt x="443" y="62"/>
                        <a:pt x="365" y="0"/>
                        <a:pt x="27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06" name="Google Shape;26506;p68"/>
                <p:cNvSpPr/>
                <p:nvPr/>
              </p:nvSpPr>
              <p:spPr>
                <a:xfrm>
                  <a:off x="7672350" y="2257900"/>
                  <a:ext cx="14550" cy="7525"/>
                </a:xfrm>
                <a:custGeom>
                  <a:rect b="b" l="l" r="r" t="t"/>
                  <a:pathLst>
                    <a:path extrusionOk="0" h="301" w="582">
                      <a:moveTo>
                        <a:pt x="118" y="0"/>
                      </a:moveTo>
                      <a:cubicBezTo>
                        <a:pt x="44" y="0"/>
                        <a:pt x="0" y="43"/>
                        <a:pt x="53" y="159"/>
                      </a:cubicBezTo>
                      <a:cubicBezTo>
                        <a:pt x="80" y="241"/>
                        <a:pt x="176" y="301"/>
                        <a:pt x="283" y="301"/>
                      </a:cubicBezTo>
                      <a:cubicBezTo>
                        <a:pt x="306" y="301"/>
                        <a:pt x="330" y="298"/>
                        <a:pt x="353" y="292"/>
                      </a:cubicBezTo>
                      <a:cubicBezTo>
                        <a:pt x="581" y="201"/>
                        <a:pt x="279" y="0"/>
                        <a:pt x="1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07" name="Google Shape;26507;p68"/>
                <p:cNvSpPr/>
                <p:nvPr/>
              </p:nvSpPr>
              <p:spPr>
                <a:xfrm>
                  <a:off x="7797075" y="2225650"/>
                  <a:ext cx="12550" cy="11375"/>
                </a:xfrm>
                <a:custGeom>
                  <a:rect b="b" l="l" r="r" t="t"/>
                  <a:pathLst>
                    <a:path extrusionOk="0" h="455" w="502">
                      <a:moveTo>
                        <a:pt x="252" y="0"/>
                      </a:moveTo>
                      <a:cubicBezTo>
                        <a:pt x="129" y="0"/>
                        <a:pt x="1" y="85"/>
                        <a:pt x="1" y="248"/>
                      </a:cubicBezTo>
                      <a:cubicBezTo>
                        <a:pt x="1" y="364"/>
                        <a:pt x="101" y="455"/>
                        <a:pt x="215" y="455"/>
                      </a:cubicBezTo>
                      <a:cubicBezTo>
                        <a:pt x="233" y="455"/>
                        <a:pt x="250" y="453"/>
                        <a:pt x="268" y="448"/>
                      </a:cubicBezTo>
                      <a:cubicBezTo>
                        <a:pt x="401" y="448"/>
                        <a:pt x="501" y="315"/>
                        <a:pt x="468" y="181"/>
                      </a:cubicBezTo>
                      <a:cubicBezTo>
                        <a:pt x="453" y="60"/>
                        <a:pt x="354" y="0"/>
                        <a:pt x="2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08" name="Google Shape;26508;p68"/>
                <p:cNvSpPr/>
                <p:nvPr/>
              </p:nvSpPr>
              <p:spPr>
                <a:xfrm>
                  <a:off x="7794575" y="2074225"/>
                  <a:ext cx="15050" cy="12525"/>
                </a:xfrm>
                <a:custGeom>
                  <a:rect b="b" l="l" r="r" t="t"/>
                  <a:pathLst>
                    <a:path extrusionOk="0" h="501" w="602">
                      <a:moveTo>
                        <a:pt x="334" y="1"/>
                      </a:moveTo>
                      <a:cubicBezTo>
                        <a:pt x="1" y="34"/>
                        <a:pt x="34" y="501"/>
                        <a:pt x="368" y="501"/>
                      </a:cubicBezTo>
                      <a:cubicBezTo>
                        <a:pt x="501" y="468"/>
                        <a:pt x="601" y="367"/>
                        <a:pt x="568" y="234"/>
                      </a:cubicBezTo>
                      <a:cubicBezTo>
                        <a:pt x="568" y="101"/>
                        <a:pt x="468" y="1"/>
                        <a:pt x="3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09" name="Google Shape;26509;p68"/>
                <p:cNvSpPr/>
                <p:nvPr/>
              </p:nvSpPr>
              <p:spPr>
                <a:xfrm>
                  <a:off x="7734550" y="2080075"/>
                  <a:ext cx="15025" cy="12525"/>
                </a:xfrm>
                <a:custGeom>
                  <a:rect b="b" l="l" r="r" t="t"/>
                  <a:pathLst>
                    <a:path extrusionOk="0" h="501" w="601">
                      <a:moveTo>
                        <a:pt x="334" y="0"/>
                      </a:moveTo>
                      <a:cubicBezTo>
                        <a:pt x="0" y="0"/>
                        <a:pt x="33" y="500"/>
                        <a:pt x="367" y="500"/>
                      </a:cubicBezTo>
                      <a:cubicBezTo>
                        <a:pt x="500" y="467"/>
                        <a:pt x="600" y="367"/>
                        <a:pt x="600" y="234"/>
                      </a:cubicBezTo>
                      <a:cubicBezTo>
                        <a:pt x="567" y="100"/>
                        <a:pt x="467" y="0"/>
                        <a:pt x="3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10" name="Google Shape;26510;p68"/>
                <p:cNvSpPr/>
                <p:nvPr/>
              </p:nvSpPr>
              <p:spPr>
                <a:xfrm>
                  <a:off x="7726950" y="2316425"/>
                  <a:ext cx="13075" cy="12025"/>
                </a:xfrm>
                <a:custGeom>
                  <a:rect b="b" l="l" r="r" t="t"/>
                  <a:pathLst>
                    <a:path extrusionOk="0" h="481" w="523">
                      <a:moveTo>
                        <a:pt x="283" y="0"/>
                      </a:moveTo>
                      <a:cubicBezTo>
                        <a:pt x="145" y="0"/>
                        <a:pt x="1" y="103"/>
                        <a:pt x="37" y="286"/>
                      </a:cubicBezTo>
                      <a:cubicBezTo>
                        <a:pt x="52" y="420"/>
                        <a:pt x="153" y="481"/>
                        <a:pt x="257" y="481"/>
                      </a:cubicBezTo>
                      <a:cubicBezTo>
                        <a:pt x="387" y="481"/>
                        <a:pt x="523" y="386"/>
                        <a:pt x="504" y="220"/>
                      </a:cubicBezTo>
                      <a:cubicBezTo>
                        <a:pt x="504" y="69"/>
                        <a:pt x="396" y="0"/>
                        <a:pt x="28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11" name="Google Shape;26511;p68"/>
                <p:cNvSpPr/>
                <p:nvPr/>
              </p:nvSpPr>
              <p:spPr>
                <a:xfrm>
                  <a:off x="7908125" y="2349700"/>
                  <a:ext cx="15750" cy="12475"/>
                </a:xfrm>
                <a:custGeom>
                  <a:rect b="b" l="l" r="r" t="t"/>
                  <a:pathLst>
                    <a:path extrusionOk="0" h="499" w="630">
                      <a:moveTo>
                        <a:pt x="353" y="0"/>
                      </a:moveTo>
                      <a:cubicBezTo>
                        <a:pt x="97" y="0"/>
                        <a:pt x="1" y="401"/>
                        <a:pt x="296" y="490"/>
                      </a:cubicBezTo>
                      <a:cubicBezTo>
                        <a:pt x="318" y="495"/>
                        <a:pt x="341" y="498"/>
                        <a:pt x="364" y="498"/>
                      </a:cubicBezTo>
                      <a:cubicBezTo>
                        <a:pt x="472" y="498"/>
                        <a:pt x="568" y="433"/>
                        <a:pt x="596" y="323"/>
                      </a:cubicBezTo>
                      <a:cubicBezTo>
                        <a:pt x="629" y="190"/>
                        <a:pt x="562" y="56"/>
                        <a:pt x="462" y="23"/>
                      </a:cubicBezTo>
                      <a:cubicBezTo>
                        <a:pt x="424" y="7"/>
                        <a:pt x="387" y="0"/>
                        <a:pt x="3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12" name="Google Shape;26512;p68"/>
                <p:cNvSpPr/>
                <p:nvPr/>
              </p:nvSpPr>
              <p:spPr>
                <a:xfrm>
                  <a:off x="7882150" y="2238300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0"/>
                      </a:moveTo>
                      <a:cubicBezTo>
                        <a:pt x="280" y="0"/>
                        <a:pt x="257" y="3"/>
                        <a:pt x="234" y="9"/>
                      </a:cubicBezTo>
                      <a:cubicBezTo>
                        <a:pt x="34" y="76"/>
                        <a:pt x="0" y="342"/>
                        <a:pt x="200" y="443"/>
                      </a:cubicBezTo>
                      <a:cubicBezTo>
                        <a:pt x="235" y="463"/>
                        <a:pt x="272" y="472"/>
                        <a:pt x="309" y="472"/>
                      </a:cubicBezTo>
                      <a:cubicBezTo>
                        <a:pt x="451" y="472"/>
                        <a:pt x="587" y="335"/>
                        <a:pt x="534" y="176"/>
                      </a:cubicBezTo>
                      <a:cubicBezTo>
                        <a:pt x="506" y="65"/>
                        <a:pt x="410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13" name="Google Shape;26513;p68"/>
                <p:cNvSpPr/>
                <p:nvPr/>
              </p:nvSpPr>
              <p:spPr>
                <a:xfrm>
                  <a:off x="7815700" y="2245975"/>
                  <a:ext cx="16425" cy="12575"/>
                </a:xfrm>
                <a:custGeom>
                  <a:rect b="b" l="l" r="r" t="t"/>
                  <a:pathLst>
                    <a:path extrusionOk="0" h="503" w="657">
                      <a:moveTo>
                        <a:pt x="325" y="0"/>
                      </a:moveTo>
                      <a:cubicBezTo>
                        <a:pt x="21" y="0"/>
                        <a:pt x="0" y="470"/>
                        <a:pt x="323" y="502"/>
                      </a:cubicBezTo>
                      <a:cubicBezTo>
                        <a:pt x="623" y="502"/>
                        <a:pt x="657" y="35"/>
                        <a:pt x="357" y="2"/>
                      </a:cubicBezTo>
                      <a:cubicBezTo>
                        <a:pt x="346" y="1"/>
                        <a:pt x="335" y="0"/>
                        <a:pt x="3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14" name="Google Shape;26514;p68"/>
                <p:cNvSpPr/>
                <p:nvPr/>
              </p:nvSpPr>
              <p:spPr>
                <a:xfrm>
                  <a:off x="7831475" y="2410550"/>
                  <a:ext cx="14650" cy="10375"/>
                </a:xfrm>
                <a:custGeom>
                  <a:rect b="b" l="l" r="r" t="t"/>
                  <a:pathLst>
                    <a:path extrusionOk="0" h="415" w="586">
                      <a:moveTo>
                        <a:pt x="326" y="0"/>
                      </a:moveTo>
                      <a:cubicBezTo>
                        <a:pt x="174" y="0"/>
                        <a:pt x="0" y="100"/>
                        <a:pt x="59" y="257"/>
                      </a:cubicBezTo>
                      <a:cubicBezTo>
                        <a:pt x="73" y="367"/>
                        <a:pt x="170" y="414"/>
                        <a:pt x="274" y="414"/>
                      </a:cubicBezTo>
                      <a:cubicBezTo>
                        <a:pt x="423" y="414"/>
                        <a:pt x="585" y="315"/>
                        <a:pt x="526" y="157"/>
                      </a:cubicBezTo>
                      <a:cubicBezTo>
                        <a:pt x="526" y="48"/>
                        <a:pt x="431" y="0"/>
                        <a:pt x="32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15" name="Google Shape;26515;p68"/>
                <p:cNvSpPr/>
                <p:nvPr/>
              </p:nvSpPr>
              <p:spPr>
                <a:xfrm>
                  <a:off x="7903825" y="241112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1" y="101"/>
                        <a:pt x="1" y="234"/>
                      </a:cubicBezTo>
                      <a:cubicBezTo>
                        <a:pt x="1" y="368"/>
                        <a:pt x="101" y="501"/>
                        <a:pt x="234" y="501"/>
                      </a:cubicBezTo>
                      <a:cubicBezTo>
                        <a:pt x="367" y="501"/>
                        <a:pt x="468" y="401"/>
                        <a:pt x="501" y="268"/>
                      </a:cubicBezTo>
                      <a:cubicBezTo>
                        <a:pt x="501" y="134"/>
                        <a:pt x="401" y="34"/>
                        <a:pt x="26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16" name="Google Shape;26516;p68"/>
                <p:cNvSpPr/>
                <p:nvPr/>
              </p:nvSpPr>
              <p:spPr>
                <a:xfrm>
                  <a:off x="7870975" y="2294200"/>
                  <a:ext cx="14525" cy="12875"/>
                </a:xfrm>
                <a:custGeom>
                  <a:rect b="b" l="l" r="r" t="t"/>
                  <a:pathLst>
                    <a:path extrusionOk="0" h="515" w="581">
                      <a:moveTo>
                        <a:pt x="317" y="0"/>
                      </a:moveTo>
                      <a:cubicBezTo>
                        <a:pt x="161" y="0"/>
                        <a:pt x="0" y="141"/>
                        <a:pt x="80" y="341"/>
                      </a:cubicBezTo>
                      <a:cubicBezTo>
                        <a:pt x="109" y="428"/>
                        <a:pt x="213" y="515"/>
                        <a:pt x="327" y="515"/>
                      </a:cubicBezTo>
                      <a:cubicBezTo>
                        <a:pt x="345" y="515"/>
                        <a:pt x="363" y="513"/>
                        <a:pt x="381" y="508"/>
                      </a:cubicBezTo>
                      <a:cubicBezTo>
                        <a:pt x="514" y="441"/>
                        <a:pt x="581" y="308"/>
                        <a:pt x="547" y="208"/>
                      </a:cubicBezTo>
                      <a:cubicBezTo>
                        <a:pt x="521" y="62"/>
                        <a:pt x="420" y="0"/>
                        <a:pt x="31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17" name="Google Shape;26517;p68"/>
                <p:cNvSpPr/>
                <p:nvPr/>
              </p:nvSpPr>
              <p:spPr>
                <a:xfrm>
                  <a:off x="7820425" y="2441000"/>
                  <a:ext cx="15925" cy="12175"/>
                </a:xfrm>
                <a:custGeom>
                  <a:rect b="b" l="l" r="r" t="t"/>
                  <a:pathLst>
                    <a:path extrusionOk="0" h="487" w="637">
                      <a:moveTo>
                        <a:pt x="249" y="0"/>
                      </a:moveTo>
                      <a:cubicBezTo>
                        <a:pt x="134" y="0"/>
                        <a:pt x="30" y="91"/>
                        <a:pt x="1" y="207"/>
                      </a:cubicBezTo>
                      <a:cubicBezTo>
                        <a:pt x="1" y="340"/>
                        <a:pt x="68" y="440"/>
                        <a:pt x="201" y="474"/>
                      </a:cubicBezTo>
                      <a:cubicBezTo>
                        <a:pt x="229" y="482"/>
                        <a:pt x="257" y="486"/>
                        <a:pt x="282" y="486"/>
                      </a:cubicBezTo>
                      <a:cubicBezTo>
                        <a:pt x="554" y="486"/>
                        <a:pt x="637" y="37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18" name="Google Shape;26518;p68"/>
                <p:cNvSpPr/>
                <p:nvPr/>
              </p:nvSpPr>
              <p:spPr>
                <a:xfrm>
                  <a:off x="7957700" y="2661600"/>
                  <a:ext cx="14725" cy="10850"/>
                </a:xfrm>
                <a:custGeom>
                  <a:rect b="b" l="l" r="r" t="t"/>
                  <a:pathLst>
                    <a:path extrusionOk="0" h="434" w="589">
                      <a:moveTo>
                        <a:pt x="271" y="1"/>
                      </a:moveTo>
                      <a:cubicBezTo>
                        <a:pt x="131" y="1"/>
                        <a:pt x="1" y="138"/>
                        <a:pt x="47" y="323"/>
                      </a:cubicBezTo>
                      <a:cubicBezTo>
                        <a:pt x="67" y="402"/>
                        <a:pt x="128" y="434"/>
                        <a:pt x="199" y="434"/>
                      </a:cubicBezTo>
                      <a:cubicBezTo>
                        <a:pt x="366" y="434"/>
                        <a:pt x="588" y="253"/>
                        <a:pt x="447" y="89"/>
                      </a:cubicBezTo>
                      <a:cubicBezTo>
                        <a:pt x="396" y="28"/>
                        <a:pt x="332" y="1"/>
                        <a:pt x="27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19" name="Google Shape;26519;p68"/>
                <p:cNvSpPr/>
                <p:nvPr/>
              </p:nvSpPr>
              <p:spPr>
                <a:xfrm>
                  <a:off x="8072075" y="2646125"/>
                  <a:ext cx="12750" cy="10225"/>
                </a:xfrm>
                <a:custGeom>
                  <a:rect b="b" l="l" r="r" t="t"/>
                  <a:pathLst>
                    <a:path extrusionOk="0" h="409" w="510">
                      <a:moveTo>
                        <a:pt x="389" y="1"/>
                      </a:moveTo>
                      <a:cubicBezTo>
                        <a:pt x="242" y="1"/>
                        <a:pt x="0" y="409"/>
                        <a:pt x="251" y="409"/>
                      </a:cubicBezTo>
                      <a:cubicBezTo>
                        <a:pt x="259" y="409"/>
                        <a:pt x="267" y="409"/>
                        <a:pt x="276" y="408"/>
                      </a:cubicBezTo>
                      <a:cubicBezTo>
                        <a:pt x="409" y="374"/>
                        <a:pt x="509" y="241"/>
                        <a:pt x="476" y="108"/>
                      </a:cubicBezTo>
                      <a:cubicBezTo>
                        <a:pt x="462" y="31"/>
                        <a:pt x="429" y="1"/>
                        <a:pt x="38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0" name="Google Shape;26520;p68"/>
                <p:cNvSpPr/>
                <p:nvPr/>
              </p:nvSpPr>
              <p:spPr>
                <a:xfrm>
                  <a:off x="8003075" y="2458025"/>
                  <a:ext cx="14725" cy="12175"/>
                </a:xfrm>
                <a:custGeom>
                  <a:rect b="b" l="l" r="r" t="t"/>
                  <a:pathLst>
                    <a:path extrusionOk="0" h="487" w="589">
                      <a:moveTo>
                        <a:pt x="339" y="0"/>
                      </a:moveTo>
                      <a:cubicBezTo>
                        <a:pt x="305" y="0"/>
                        <a:pt x="269" y="8"/>
                        <a:pt x="234" y="26"/>
                      </a:cubicBezTo>
                      <a:cubicBezTo>
                        <a:pt x="33" y="93"/>
                        <a:pt x="0" y="360"/>
                        <a:pt x="200" y="460"/>
                      </a:cubicBezTo>
                      <a:cubicBezTo>
                        <a:pt x="237" y="478"/>
                        <a:pt x="274" y="486"/>
                        <a:pt x="309" y="486"/>
                      </a:cubicBezTo>
                      <a:cubicBezTo>
                        <a:pt x="465" y="486"/>
                        <a:pt x="588" y="323"/>
                        <a:pt x="534" y="160"/>
                      </a:cubicBezTo>
                      <a:cubicBezTo>
                        <a:pt x="509" y="62"/>
                        <a:pt x="431" y="0"/>
                        <a:pt x="3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1" name="Google Shape;26521;p68"/>
                <p:cNvSpPr/>
                <p:nvPr/>
              </p:nvSpPr>
              <p:spPr>
                <a:xfrm>
                  <a:off x="7834600" y="2517350"/>
                  <a:ext cx="14400" cy="12450"/>
                </a:xfrm>
                <a:custGeom>
                  <a:rect b="b" l="l" r="r" t="t"/>
                  <a:pathLst>
                    <a:path extrusionOk="0" h="498" w="576">
                      <a:moveTo>
                        <a:pt x="275" y="0"/>
                      </a:moveTo>
                      <a:cubicBezTo>
                        <a:pt x="252" y="0"/>
                        <a:pt x="227" y="7"/>
                        <a:pt x="201" y="22"/>
                      </a:cubicBezTo>
                      <a:cubicBezTo>
                        <a:pt x="68" y="55"/>
                        <a:pt x="1" y="188"/>
                        <a:pt x="34" y="322"/>
                      </a:cubicBezTo>
                      <a:cubicBezTo>
                        <a:pt x="90" y="432"/>
                        <a:pt x="191" y="497"/>
                        <a:pt x="299" y="497"/>
                      </a:cubicBezTo>
                      <a:cubicBezTo>
                        <a:pt x="322" y="497"/>
                        <a:pt x="345" y="494"/>
                        <a:pt x="368" y="489"/>
                      </a:cubicBezTo>
                      <a:cubicBezTo>
                        <a:pt x="576" y="429"/>
                        <a:pt x="466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2" name="Google Shape;26522;p68"/>
                <p:cNvSpPr/>
                <p:nvPr/>
              </p:nvSpPr>
              <p:spPr>
                <a:xfrm>
                  <a:off x="7869625" y="2681950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69" y="0"/>
                      </a:moveTo>
                      <a:cubicBezTo>
                        <a:pt x="247" y="0"/>
                        <a:pt x="224" y="3"/>
                        <a:pt x="201" y="9"/>
                      </a:cubicBezTo>
                      <a:cubicBezTo>
                        <a:pt x="68" y="42"/>
                        <a:pt x="1" y="176"/>
                        <a:pt x="34" y="309"/>
                      </a:cubicBezTo>
                      <a:cubicBezTo>
                        <a:pt x="62" y="420"/>
                        <a:pt x="158" y="484"/>
                        <a:pt x="266" y="484"/>
                      </a:cubicBezTo>
                      <a:cubicBezTo>
                        <a:pt x="289" y="484"/>
                        <a:pt x="312" y="482"/>
                        <a:pt x="334" y="476"/>
                      </a:cubicBezTo>
                      <a:cubicBezTo>
                        <a:pt x="468" y="443"/>
                        <a:pt x="535" y="309"/>
                        <a:pt x="501" y="176"/>
                      </a:cubicBezTo>
                      <a:cubicBezTo>
                        <a:pt x="474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3" name="Google Shape;26523;p68"/>
                <p:cNvSpPr/>
                <p:nvPr/>
              </p:nvSpPr>
              <p:spPr>
                <a:xfrm>
                  <a:off x="8018075" y="2678000"/>
                  <a:ext cx="16700" cy="12525"/>
                </a:xfrm>
                <a:custGeom>
                  <a:rect b="b" l="l" r="r" t="t"/>
                  <a:pathLst>
                    <a:path extrusionOk="0" h="501" w="668">
                      <a:moveTo>
                        <a:pt x="367" y="0"/>
                      </a:moveTo>
                      <a:cubicBezTo>
                        <a:pt x="34" y="0"/>
                        <a:pt x="0" y="467"/>
                        <a:pt x="334" y="500"/>
                      </a:cubicBezTo>
                      <a:cubicBezTo>
                        <a:pt x="634" y="500"/>
                        <a:pt x="668" y="33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4" name="Google Shape;26524;p68"/>
                <p:cNvSpPr/>
                <p:nvPr/>
              </p:nvSpPr>
              <p:spPr>
                <a:xfrm>
                  <a:off x="7963875" y="2501825"/>
                  <a:ext cx="14850" cy="11825"/>
                </a:xfrm>
                <a:custGeom>
                  <a:rect b="b" l="l" r="r" t="t"/>
                  <a:pathLst>
                    <a:path extrusionOk="0" h="473" w="594">
                      <a:moveTo>
                        <a:pt x="335" y="0"/>
                      </a:moveTo>
                      <a:cubicBezTo>
                        <a:pt x="313" y="0"/>
                        <a:pt x="290" y="3"/>
                        <a:pt x="267" y="9"/>
                      </a:cubicBezTo>
                      <a:cubicBezTo>
                        <a:pt x="34" y="75"/>
                        <a:pt x="0" y="342"/>
                        <a:pt x="200" y="442"/>
                      </a:cubicBezTo>
                      <a:cubicBezTo>
                        <a:pt x="242" y="463"/>
                        <a:pt x="283" y="472"/>
                        <a:pt x="322" y="472"/>
                      </a:cubicBezTo>
                      <a:cubicBezTo>
                        <a:pt x="473" y="472"/>
                        <a:pt x="594" y="334"/>
                        <a:pt x="567" y="176"/>
                      </a:cubicBezTo>
                      <a:cubicBezTo>
                        <a:pt x="540" y="65"/>
                        <a:pt x="443" y="0"/>
                        <a:pt x="33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5" name="Google Shape;26525;p68"/>
                <p:cNvSpPr/>
                <p:nvPr/>
              </p:nvSpPr>
              <p:spPr>
                <a:xfrm>
                  <a:off x="7877150" y="2572700"/>
                  <a:ext cx="12525" cy="11500"/>
                </a:xfrm>
                <a:custGeom>
                  <a:rect b="b" l="l" r="r" t="t"/>
                  <a:pathLst>
                    <a:path extrusionOk="0" h="460" w="501">
                      <a:moveTo>
                        <a:pt x="250" y="1"/>
                      </a:moveTo>
                      <a:cubicBezTo>
                        <a:pt x="184" y="1"/>
                        <a:pt x="117" y="26"/>
                        <a:pt x="67" y="76"/>
                      </a:cubicBezTo>
                      <a:cubicBezTo>
                        <a:pt x="0" y="143"/>
                        <a:pt x="0" y="309"/>
                        <a:pt x="67" y="409"/>
                      </a:cubicBezTo>
                      <a:cubicBezTo>
                        <a:pt x="117" y="443"/>
                        <a:pt x="184" y="459"/>
                        <a:pt x="250" y="459"/>
                      </a:cubicBezTo>
                      <a:cubicBezTo>
                        <a:pt x="317" y="459"/>
                        <a:pt x="384" y="443"/>
                        <a:pt x="434" y="409"/>
                      </a:cubicBezTo>
                      <a:cubicBezTo>
                        <a:pt x="500" y="309"/>
                        <a:pt x="500" y="143"/>
                        <a:pt x="434" y="76"/>
                      </a:cubicBezTo>
                      <a:cubicBezTo>
                        <a:pt x="384" y="26"/>
                        <a:pt x="317" y="1"/>
                        <a:pt x="2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6" name="Google Shape;26526;p68"/>
                <p:cNvSpPr/>
                <p:nvPr/>
              </p:nvSpPr>
              <p:spPr>
                <a:xfrm>
                  <a:off x="7923000" y="2715750"/>
                  <a:ext cx="15775" cy="12125"/>
                </a:xfrm>
                <a:custGeom>
                  <a:rect b="b" l="l" r="r" t="t"/>
                  <a:pathLst>
                    <a:path extrusionOk="0" h="485" w="631">
                      <a:moveTo>
                        <a:pt x="305" y="1"/>
                      </a:moveTo>
                      <a:cubicBezTo>
                        <a:pt x="273" y="1"/>
                        <a:pt x="238" y="8"/>
                        <a:pt x="201" y="25"/>
                      </a:cubicBezTo>
                      <a:cubicBezTo>
                        <a:pt x="67" y="58"/>
                        <a:pt x="1" y="191"/>
                        <a:pt x="34" y="325"/>
                      </a:cubicBezTo>
                      <a:cubicBezTo>
                        <a:pt x="83" y="422"/>
                        <a:pt x="168" y="484"/>
                        <a:pt x="262" y="484"/>
                      </a:cubicBezTo>
                      <a:cubicBezTo>
                        <a:pt x="296" y="484"/>
                        <a:pt x="332" y="476"/>
                        <a:pt x="368" y="458"/>
                      </a:cubicBezTo>
                      <a:cubicBezTo>
                        <a:pt x="631" y="370"/>
                        <a:pt x="535" y="1"/>
                        <a:pt x="30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7" name="Google Shape;26527;p68"/>
                <p:cNvSpPr/>
                <p:nvPr/>
              </p:nvSpPr>
              <p:spPr>
                <a:xfrm>
                  <a:off x="7981850" y="2612275"/>
                  <a:ext cx="15225" cy="12800"/>
                </a:xfrm>
                <a:custGeom>
                  <a:rect b="b" l="l" r="r" t="t"/>
                  <a:pathLst>
                    <a:path extrusionOk="0" h="512" w="609">
                      <a:moveTo>
                        <a:pt x="307" y="1"/>
                      </a:moveTo>
                      <a:cubicBezTo>
                        <a:pt x="206" y="1"/>
                        <a:pt x="109" y="59"/>
                        <a:pt x="82" y="194"/>
                      </a:cubicBezTo>
                      <a:cubicBezTo>
                        <a:pt x="0" y="378"/>
                        <a:pt x="156" y="511"/>
                        <a:pt x="311" y="511"/>
                      </a:cubicBezTo>
                      <a:cubicBezTo>
                        <a:pt x="411" y="511"/>
                        <a:pt x="510" y="457"/>
                        <a:pt x="549" y="327"/>
                      </a:cubicBezTo>
                      <a:cubicBezTo>
                        <a:pt x="609" y="129"/>
                        <a:pt x="455" y="1"/>
                        <a:pt x="3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8" name="Google Shape;26528;p68"/>
                <p:cNvSpPr/>
                <p:nvPr/>
              </p:nvSpPr>
              <p:spPr>
                <a:xfrm>
                  <a:off x="7968875" y="2581050"/>
                  <a:ext cx="14850" cy="11825"/>
                </a:xfrm>
                <a:custGeom>
                  <a:rect b="b" l="l" r="r" t="t"/>
                  <a:pathLst>
                    <a:path extrusionOk="0" h="473" w="594">
                      <a:moveTo>
                        <a:pt x="302" y="0"/>
                      </a:moveTo>
                      <a:cubicBezTo>
                        <a:pt x="280" y="0"/>
                        <a:pt x="257" y="3"/>
                        <a:pt x="234" y="9"/>
                      </a:cubicBezTo>
                      <a:cubicBezTo>
                        <a:pt x="34" y="75"/>
                        <a:pt x="0" y="342"/>
                        <a:pt x="201" y="442"/>
                      </a:cubicBezTo>
                      <a:cubicBezTo>
                        <a:pt x="242" y="463"/>
                        <a:pt x="283" y="472"/>
                        <a:pt x="322" y="472"/>
                      </a:cubicBezTo>
                      <a:cubicBezTo>
                        <a:pt x="473" y="472"/>
                        <a:pt x="594" y="334"/>
                        <a:pt x="567" y="175"/>
                      </a:cubicBezTo>
                      <a:cubicBezTo>
                        <a:pt x="512" y="65"/>
                        <a:pt x="411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29" name="Google Shape;26529;p68"/>
                <p:cNvSpPr/>
                <p:nvPr/>
              </p:nvSpPr>
              <p:spPr>
                <a:xfrm>
                  <a:off x="8021400" y="2899650"/>
                  <a:ext cx="13375" cy="12025"/>
                </a:xfrm>
                <a:custGeom>
                  <a:rect b="b" l="l" r="r" t="t"/>
                  <a:pathLst>
                    <a:path extrusionOk="0" h="481" w="535">
                      <a:moveTo>
                        <a:pt x="287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41"/>
                        <a:pt x="1" y="141"/>
                        <a:pt x="34" y="274"/>
                      </a:cubicBezTo>
                      <a:cubicBezTo>
                        <a:pt x="63" y="390"/>
                        <a:pt x="168" y="481"/>
                        <a:pt x="282" y="481"/>
                      </a:cubicBezTo>
                      <a:cubicBezTo>
                        <a:pt x="299" y="481"/>
                        <a:pt x="317" y="479"/>
                        <a:pt x="334" y="474"/>
                      </a:cubicBezTo>
                      <a:cubicBezTo>
                        <a:pt x="468" y="441"/>
                        <a:pt x="535" y="341"/>
                        <a:pt x="535" y="207"/>
                      </a:cubicBezTo>
                      <a:cubicBezTo>
                        <a:pt x="506" y="91"/>
                        <a:pt x="401" y="1"/>
                        <a:pt x="28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30" name="Google Shape;26530;p68"/>
                <p:cNvSpPr/>
                <p:nvPr/>
              </p:nvSpPr>
              <p:spPr>
                <a:xfrm>
                  <a:off x="8018675" y="2944200"/>
                  <a:ext cx="13600" cy="11550"/>
                </a:xfrm>
                <a:custGeom>
                  <a:rect b="b" l="l" r="r" t="t"/>
                  <a:pathLst>
                    <a:path extrusionOk="0" h="462" w="544">
                      <a:moveTo>
                        <a:pt x="252" y="0"/>
                      </a:moveTo>
                      <a:cubicBezTo>
                        <a:pt x="164" y="0"/>
                        <a:pt x="68" y="62"/>
                        <a:pt x="43" y="160"/>
                      </a:cubicBezTo>
                      <a:cubicBezTo>
                        <a:pt x="0" y="332"/>
                        <a:pt x="137" y="462"/>
                        <a:pt x="275" y="462"/>
                      </a:cubicBezTo>
                      <a:cubicBezTo>
                        <a:pt x="352" y="462"/>
                        <a:pt x="429" y="422"/>
                        <a:pt x="477" y="327"/>
                      </a:cubicBezTo>
                      <a:cubicBezTo>
                        <a:pt x="544" y="193"/>
                        <a:pt x="477" y="60"/>
                        <a:pt x="343" y="26"/>
                      </a:cubicBezTo>
                      <a:cubicBezTo>
                        <a:pt x="317" y="9"/>
                        <a:pt x="285" y="0"/>
                        <a:pt x="2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31" name="Google Shape;26531;p68"/>
                <p:cNvSpPr/>
                <p:nvPr/>
              </p:nvSpPr>
              <p:spPr>
                <a:xfrm>
                  <a:off x="8013900" y="3142850"/>
                  <a:ext cx="13525" cy="8850"/>
                </a:xfrm>
                <a:custGeom>
                  <a:rect b="b" l="l" r="r" t="t"/>
                  <a:pathLst>
                    <a:path extrusionOk="0" h="354" w="541">
                      <a:moveTo>
                        <a:pt x="83" y="1"/>
                      </a:moveTo>
                      <a:cubicBezTo>
                        <a:pt x="35" y="1"/>
                        <a:pt x="1" y="34"/>
                        <a:pt x="1" y="120"/>
                      </a:cubicBezTo>
                      <a:cubicBezTo>
                        <a:pt x="1" y="253"/>
                        <a:pt x="101" y="353"/>
                        <a:pt x="234" y="353"/>
                      </a:cubicBezTo>
                      <a:cubicBezTo>
                        <a:pt x="541" y="353"/>
                        <a:pt x="241" y="1"/>
                        <a:pt x="8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32" name="Google Shape;26532;p68"/>
                <p:cNvSpPr/>
                <p:nvPr/>
              </p:nvSpPr>
              <p:spPr>
                <a:xfrm>
                  <a:off x="8099175" y="3050400"/>
                  <a:ext cx="13150" cy="12225"/>
                </a:xfrm>
                <a:custGeom>
                  <a:rect b="b" l="l" r="r" t="t"/>
                  <a:pathLst>
                    <a:path extrusionOk="0" h="489" w="526">
                      <a:moveTo>
                        <a:pt x="248" y="1"/>
                      </a:moveTo>
                      <a:cubicBezTo>
                        <a:pt x="108" y="1"/>
                        <a:pt x="0" y="139"/>
                        <a:pt x="25" y="315"/>
                      </a:cubicBezTo>
                      <a:cubicBezTo>
                        <a:pt x="44" y="429"/>
                        <a:pt x="149" y="489"/>
                        <a:pt x="255" y="489"/>
                      </a:cubicBezTo>
                      <a:cubicBezTo>
                        <a:pt x="335" y="489"/>
                        <a:pt x="416" y="454"/>
                        <a:pt x="459" y="382"/>
                      </a:cubicBezTo>
                      <a:cubicBezTo>
                        <a:pt x="526" y="248"/>
                        <a:pt x="492" y="115"/>
                        <a:pt x="392" y="48"/>
                      </a:cubicBezTo>
                      <a:cubicBezTo>
                        <a:pt x="343" y="15"/>
                        <a:pt x="294" y="1"/>
                        <a:pt x="24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33" name="Google Shape;26533;p68"/>
                <p:cNvSpPr/>
                <p:nvPr/>
              </p:nvSpPr>
              <p:spPr>
                <a:xfrm>
                  <a:off x="8059075" y="2905450"/>
                  <a:ext cx="14550" cy="8025"/>
                </a:xfrm>
                <a:custGeom>
                  <a:rect b="b" l="l" r="r" t="t"/>
                  <a:pathLst>
                    <a:path extrusionOk="0" h="321" w="582">
                      <a:moveTo>
                        <a:pt x="330" y="0"/>
                      </a:moveTo>
                      <a:cubicBezTo>
                        <a:pt x="308" y="0"/>
                        <a:pt x="285" y="3"/>
                        <a:pt x="262" y="9"/>
                      </a:cubicBezTo>
                      <a:cubicBezTo>
                        <a:pt x="1" y="80"/>
                        <a:pt x="297" y="320"/>
                        <a:pt x="466" y="320"/>
                      </a:cubicBezTo>
                      <a:cubicBezTo>
                        <a:pt x="534" y="320"/>
                        <a:pt x="581" y="281"/>
                        <a:pt x="562" y="175"/>
                      </a:cubicBezTo>
                      <a:cubicBezTo>
                        <a:pt x="534" y="65"/>
                        <a:pt x="438" y="0"/>
                        <a:pt x="33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34" name="Google Shape;26534;p68"/>
                <p:cNvSpPr/>
                <p:nvPr/>
              </p:nvSpPr>
              <p:spPr>
                <a:xfrm>
                  <a:off x="7906325" y="3033275"/>
                  <a:ext cx="15175" cy="11875"/>
                </a:xfrm>
                <a:custGeom>
                  <a:rect b="b" l="l" r="r" t="t"/>
                  <a:pathLst>
                    <a:path extrusionOk="0" h="475" w="607">
                      <a:moveTo>
                        <a:pt x="279" y="1"/>
                      </a:moveTo>
                      <a:cubicBezTo>
                        <a:pt x="217" y="1"/>
                        <a:pt x="153" y="29"/>
                        <a:pt x="101" y="99"/>
                      </a:cubicBezTo>
                      <a:cubicBezTo>
                        <a:pt x="1" y="166"/>
                        <a:pt x="34" y="333"/>
                        <a:pt x="101" y="400"/>
                      </a:cubicBezTo>
                      <a:cubicBezTo>
                        <a:pt x="151" y="450"/>
                        <a:pt x="217" y="475"/>
                        <a:pt x="280" y="475"/>
                      </a:cubicBezTo>
                      <a:cubicBezTo>
                        <a:pt x="343" y="475"/>
                        <a:pt x="401" y="450"/>
                        <a:pt x="434" y="400"/>
                      </a:cubicBezTo>
                      <a:cubicBezTo>
                        <a:pt x="606" y="227"/>
                        <a:pt x="452" y="1"/>
                        <a:pt x="27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35" name="Google Shape;26535;p68"/>
                <p:cNvSpPr/>
                <p:nvPr/>
              </p:nvSpPr>
              <p:spPr>
                <a:xfrm>
                  <a:off x="7915500" y="3224925"/>
                  <a:ext cx="11700" cy="11825"/>
                </a:xfrm>
                <a:custGeom>
                  <a:rect b="b" l="l" r="r" t="t"/>
                  <a:pathLst>
                    <a:path extrusionOk="0" h="473" w="468">
                      <a:moveTo>
                        <a:pt x="275" y="0"/>
                      </a:moveTo>
                      <a:cubicBezTo>
                        <a:pt x="262" y="0"/>
                        <a:pt x="248" y="2"/>
                        <a:pt x="234" y="5"/>
                      </a:cubicBezTo>
                      <a:cubicBezTo>
                        <a:pt x="101" y="5"/>
                        <a:pt x="1" y="106"/>
                        <a:pt x="1" y="239"/>
                      </a:cubicBezTo>
                      <a:cubicBezTo>
                        <a:pt x="1" y="372"/>
                        <a:pt x="101" y="472"/>
                        <a:pt x="234" y="472"/>
                      </a:cubicBezTo>
                      <a:cubicBezTo>
                        <a:pt x="367" y="472"/>
                        <a:pt x="468" y="372"/>
                        <a:pt x="468" y="239"/>
                      </a:cubicBezTo>
                      <a:cubicBezTo>
                        <a:pt x="468" y="120"/>
                        <a:pt x="38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36" name="Google Shape;26536;p68"/>
                <p:cNvSpPr/>
                <p:nvPr/>
              </p:nvSpPr>
              <p:spPr>
                <a:xfrm>
                  <a:off x="8007000" y="3173225"/>
                  <a:ext cx="16100" cy="12750"/>
                </a:xfrm>
                <a:custGeom>
                  <a:rect b="b" l="l" r="r" t="t"/>
                  <a:pathLst>
                    <a:path extrusionOk="0" h="510" w="644">
                      <a:moveTo>
                        <a:pt x="379" y="1"/>
                      </a:moveTo>
                      <a:cubicBezTo>
                        <a:pt x="317" y="1"/>
                        <a:pt x="256" y="26"/>
                        <a:pt x="210" y="72"/>
                      </a:cubicBezTo>
                      <a:cubicBezTo>
                        <a:pt x="0" y="229"/>
                        <a:pt x="161" y="510"/>
                        <a:pt x="369" y="510"/>
                      </a:cubicBezTo>
                      <a:cubicBezTo>
                        <a:pt x="426" y="510"/>
                        <a:pt x="486" y="489"/>
                        <a:pt x="544" y="439"/>
                      </a:cubicBezTo>
                      <a:cubicBezTo>
                        <a:pt x="644" y="339"/>
                        <a:pt x="644" y="205"/>
                        <a:pt x="577" y="105"/>
                      </a:cubicBezTo>
                      <a:cubicBezTo>
                        <a:pt x="523" y="34"/>
                        <a:pt x="450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37" name="Google Shape;26537;p68"/>
                <p:cNvSpPr/>
                <p:nvPr/>
              </p:nvSpPr>
              <p:spPr>
                <a:xfrm>
                  <a:off x="7949600" y="2998000"/>
                  <a:ext cx="15950" cy="12250"/>
                </a:xfrm>
                <a:custGeom>
                  <a:rect b="b" l="l" r="r" t="t"/>
                  <a:pathLst>
                    <a:path extrusionOk="0" h="490" w="638">
                      <a:moveTo>
                        <a:pt x="373" y="1"/>
                      </a:moveTo>
                      <a:cubicBezTo>
                        <a:pt x="350" y="1"/>
                        <a:pt x="327" y="4"/>
                        <a:pt x="304" y="9"/>
                      </a:cubicBezTo>
                      <a:cubicBezTo>
                        <a:pt x="1" y="70"/>
                        <a:pt x="84" y="489"/>
                        <a:pt x="353" y="489"/>
                      </a:cubicBezTo>
                      <a:cubicBezTo>
                        <a:pt x="379" y="489"/>
                        <a:pt x="408" y="485"/>
                        <a:pt x="438" y="476"/>
                      </a:cubicBezTo>
                      <a:cubicBezTo>
                        <a:pt x="571" y="443"/>
                        <a:pt x="638" y="310"/>
                        <a:pt x="605" y="176"/>
                      </a:cubicBezTo>
                      <a:cubicBezTo>
                        <a:pt x="577" y="66"/>
                        <a:pt x="481" y="1"/>
                        <a:pt x="37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38" name="Google Shape;26538;p68"/>
                <p:cNvSpPr/>
                <p:nvPr/>
              </p:nvSpPr>
              <p:spPr>
                <a:xfrm>
                  <a:off x="7869250" y="3088175"/>
                  <a:ext cx="15425" cy="12250"/>
                </a:xfrm>
                <a:custGeom>
                  <a:rect b="b" l="l" r="r" t="t"/>
                  <a:pathLst>
                    <a:path extrusionOk="0" h="490" w="617">
                      <a:moveTo>
                        <a:pt x="334" y="0"/>
                      </a:moveTo>
                      <a:cubicBezTo>
                        <a:pt x="266" y="0"/>
                        <a:pt x="203" y="33"/>
                        <a:pt x="149" y="105"/>
                      </a:cubicBezTo>
                      <a:cubicBezTo>
                        <a:pt x="0" y="279"/>
                        <a:pt x="184" y="490"/>
                        <a:pt x="370" y="490"/>
                      </a:cubicBezTo>
                      <a:cubicBezTo>
                        <a:pt x="434" y="490"/>
                        <a:pt x="498" y="465"/>
                        <a:pt x="550" y="405"/>
                      </a:cubicBezTo>
                      <a:cubicBezTo>
                        <a:pt x="616" y="305"/>
                        <a:pt x="616" y="138"/>
                        <a:pt x="516" y="72"/>
                      </a:cubicBezTo>
                      <a:cubicBezTo>
                        <a:pt x="454" y="25"/>
                        <a:pt x="392" y="0"/>
                        <a:pt x="3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39" name="Google Shape;26539;p68"/>
                <p:cNvSpPr/>
                <p:nvPr/>
              </p:nvSpPr>
              <p:spPr>
                <a:xfrm>
                  <a:off x="7977075" y="3436500"/>
                  <a:ext cx="12675" cy="12225"/>
                </a:xfrm>
                <a:custGeom>
                  <a:rect b="b" l="l" r="r" t="t"/>
                  <a:pathLst>
                    <a:path extrusionOk="0" h="489" w="507">
                      <a:moveTo>
                        <a:pt x="280" y="1"/>
                      </a:moveTo>
                      <a:cubicBezTo>
                        <a:pt x="142" y="1"/>
                        <a:pt x="1" y="108"/>
                        <a:pt x="39" y="282"/>
                      </a:cubicBezTo>
                      <a:cubicBezTo>
                        <a:pt x="39" y="398"/>
                        <a:pt x="140" y="489"/>
                        <a:pt x="254" y="489"/>
                      </a:cubicBezTo>
                      <a:cubicBezTo>
                        <a:pt x="271" y="489"/>
                        <a:pt x="289" y="487"/>
                        <a:pt x="306" y="482"/>
                      </a:cubicBezTo>
                      <a:cubicBezTo>
                        <a:pt x="440" y="449"/>
                        <a:pt x="506" y="315"/>
                        <a:pt x="506" y="182"/>
                      </a:cubicBezTo>
                      <a:cubicBezTo>
                        <a:pt x="478" y="56"/>
                        <a:pt x="380" y="1"/>
                        <a:pt x="2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40" name="Google Shape;26540;p68"/>
                <p:cNvSpPr/>
                <p:nvPr/>
              </p:nvSpPr>
              <p:spPr>
                <a:xfrm>
                  <a:off x="8081075" y="3391400"/>
                  <a:ext cx="15425" cy="12125"/>
                </a:xfrm>
                <a:custGeom>
                  <a:rect b="b" l="l" r="r" t="t"/>
                  <a:pathLst>
                    <a:path extrusionOk="0" h="485" w="617">
                      <a:moveTo>
                        <a:pt x="342" y="0"/>
                      </a:moveTo>
                      <a:cubicBezTo>
                        <a:pt x="170" y="0"/>
                        <a:pt x="1" y="168"/>
                        <a:pt x="116" y="351"/>
                      </a:cubicBezTo>
                      <a:cubicBezTo>
                        <a:pt x="160" y="440"/>
                        <a:pt x="249" y="485"/>
                        <a:pt x="333" y="485"/>
                      </a:cubicBezTo>
                      <a:cubicBezTo>
                        <a:pt x="375" y="485"/>
                        <a:pt x="416" y="474"/>
                        <a:pt x="449" y="452"/>
                      </a:cubicBezTo>
                      <a:cubicBezTo>
                        <a:pt x="549" y="385"/>
                        <a:pt x="616" y="218"/>
                        <a:pt x="549" y="118"/>
                      </a:cubicBezTo>
                      <a:cubicBezTo>
                        <a:pt x="497" y="35"/>
                        <a:pt x="419" y="0"/>
                        <a:pt x="34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41" name="Google Shape;26541;p68"/>
                <p:cNvSpPr/>
                <p:nvPr/>
              </p:nvSpPr>
              <p:spPr>
                <a:xfrm>
                  <a:off x="8054650" y="3280775"/>
                  <a:ext cx="13475" cy="12050"/>
                </a:xfrm>
                <a:custGeom>
                  <a:rect b="b" l="l" r="r" t="t"/>
                  <a:pathLst>
                    <a:path extrusionOk="0" h="482" w="539">
                      <a:moveTo>
                        <a:pt x="274" y="1"/>
                      </a:moveTo>
                      <a:cubicBezTo>
                        <a:pt x="138" y="1"/>
                        <a:pt x="0" y="115"/>
                        <a:pt x="39" y="307"/>
                      </a:cubicBezTo>
                      <a:cubicBezTo>
                        <a:pt x="66" y="417"/>
                        <a:pt x="162" y="482"/>
                        <a:pt x="271" y="482"/>
                      </a:cubicBezTo>
                      <a:cubicBezTo>
                        <a:pt x="293" y="482"/>
                        <a:pt x="316" y="479"/>
                        <a:pt x="339" y="473"/>
                      </a:cubicBezTo>
                      <a:cubicBezTo>
                        <a:pt x="472" y="440"/>
                        <a:pt x="539" y="340"/>
                        <a:pt x="506" y="207"/>
                      </a:cubicBezTo>
                      <a:cubicBezTo>
                        <a:pt x="477" y="64"/>
                        <a:pt x="37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42" name="Google Shape;26542;p68"/>
                <p:cNvSpPr/>
                <p:nvPr/>
              </p:nvSpPr>
              <p:spPr>
                <a:xfrm>
                  <a:off x="7950125" y="3424625"/>
                  <a:ext cx="14925" cy="10075"/>
                </a:xfrm>
                <a:custGeom>
                  <a:rect b="b" l="l" r="r" t="t"/>
                  <a:pathLst>
                    <a:path extrusionOk="0" h="403" w="597">
                      <a:moveTo>
                        <a:pt x="305" y="1"/>
                      </a:moveTo>
                      <a:cubicBezTo>
                        <a:pt x="237" y="1"/>
                        <a:pt x="169" y="27"/>
                        <a:pt x="117" y="90"/>
                      </a:cubicBezTo>
                      <a:cubicBezTo>
                        <a:pt x="0" y="230"/>
                        <a:pt x="226" y="402"/>
                        <a:pt x="395" y="402"/>
                      </a:cubicBezTo>
                      <a:cubicBezTo>
                        <a:pt x="468" y="402"/>
                        <a:pt x="530" y="370"/>
                        <a:pt x="550" y="290"/>
                      </a:cubicBezTo>
                      <a:cubicBezTo>
                        <a:pt x="596" y="130"/>
                        <a:pt x="453" y="1"/>
                        <a:pt x="30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43" name="Google Shape;26543;p68"/>
                <p:cNvSpPr/>
                <p:nvPr/>
              </p:nvSpPr>
              <p:spPr>
                <a:xfrm>
                  <a:off x="7963025" y="3640300"/>
                  <a:ext cx="13175" cy="11775"/>
                </a:xfrm>
                <a:custGeom>
                  <a:rect b="b" l="l" r="r" t="t"/>
                  <a:pathLst>
                    <a:path extrusionOk="0" h="471" w="527">
                      <a:moveTo>
                        <a:pt x="291" y="1"/>
                      </a:moveTo>
                      <a:cubicBezTo>
                        <a:pt x="284" y="1"/>
                        <a:pt x="276" y="1"/>
                        <a:pt x="268" y="2"/>
                      </a:cubicBezTo>
                      <a:cubicBezTo>
                        <a:pt x="134" y="2"/>
                        <a:pt x="1" y="102"/>
                        <a:pt x="1" y="236"/>
                      </a:cubicBezTo>
                      <a:cubicBezTo>
                        <a:pt x="1" y="369"/>
                        <a:pt x="134" y="469"/>
                        <a:pt x="268" y="469"/>
                      </a:cubicBezTo>
                      <a:cubicBezTo>
                        <a:pt x="276" y="470"/>
                        <a:pt x="284" y="471"/>
                        <a:pt x="291" y="471"/>
                      </a:cubicBezTo>
                      <a:cubicBezTo>
                        <a:pt x="527" y="471"/>
                        <a:pt x="527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44" name="Google Shape;26544;p68"/>
                <p:cNvSpPr/>
                <p:nvPr/>
              </p:nvSpPr>
              <p:spPr>
                <a:xfrm>
                  <a:off x="8072725" y="3559000"/>
                  <a:ext cx="15425" cy="12425"/>
                </a:xfrm>
                <a:custGeom>
                  <a:rect b="b" l="l" r="r" t="t"/>
                  <a:pathLst>
                    <a:path extrusionOk="0" h="497" w="617">
                      <a:moveTo>
                        <a:pt x="371" y="1"/>
                      </a:moveTo>
                      <a:cubicBezTo>
                        <a:pt x="184" y="1"/>
                        <a:pt x="0" y="212"/>
                        <a:pt x="149" y="386"/>
                      </a:cubicBezTo>
                      <a:cubicBezTo>
                        <a:pt x="208" y="464"/>
                        <a:pt x="278" y="496"/>
                        <a:pt x="346" y="496"/>
                      </a:cubicBezTo>
                      <a:cubicBezTo>
                        <a:pt x="394" y="496"/>
                        <a:pt x="442" y="480"/>
                        <a:pt x="483" y="452"/>
                      </a:cubicBezTo>
                      <a:cubicBezTo>
                        <a:pt x="583" y="352"/>
                        <a:pt x="616" y="219"/>
                        <a:pt x="550" y="85"/>
                      </a:cubicBezTo>
                      <a:cubicBezTo>
                        <a:pt x="499" y="26"/>
                        <a:pt x="434" y="1"/>
                        <a:pt x="37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45" name="Google Shape;26545;p68"/>
                <p:cNvSpPr/>
                <p:nvPr/>
              </p:nvSpPr>
              <p:spPr>
                <a:xfrm>
                  <a:off x="8045600" y="3352425"/>
                  <a:ext cx="12525" cy="11925"/>
                </a:xfrm>
                <a:custGeom>
                  <a:rect b="b" l="l" r="r" t="t"/>
                  <a:pathLst>
                    <a:path extrusionOk="0" h="477" w="501">
                      <a:moveTo>
                        <a:pt x="240" y="0"/>
                      </a:moveTo>
                      <a:cubicBezTo>
                        <a:pt x="121" y="0"/>
                        <a:pt x="0" y="84"/>
                        <a:pt x="0" y="243"/>
                      </a:cubicBezTo>
                      <a:cubicBezTo>
                        <a:pt x="0" y="376"/>
                        <a:pt x="134" y="476"/>
                        <a:pt x="267" y="476"/>
                      </a:cubicBezTo>
                      <a:cubicBezTo>
                        <a:pt x="401" y="443"/>
                        <a:pt x="501" y="343"/>
                        <a:pt x="467" y="209"/>
                      </a:cubicBezTo>
                      <a:cubicBezTo>
                        <a:pt x="452" y="67"/>
                        <a:pt x="34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46" name="Google Shape;26546;p68"/>
                <p:cNvSpPr/>
                <p:nvPr/>
              </p:nvSpPr>
              <p:spPr>
                <a:xfrm>
                  <a:off x="7882150" y="3492525"/>
                  <a:ext cx="13350" cy="12250"/>
                </a:xfrm>
                <a:custGeom>
                  <a:rect b="b" l="l" r="r" t="t"/>
                  <a:pathLst>
                    <a:path extrusionOk="0" h="490" w="534">
                      <a:moveTo>
                        <a:pt x="255" y="1"/>
                      </a:moveTo>
                      <a:cubicBezTo>
                        <a:pt x="192" y="1"/>
                        <a:pt x="134" y="26"/>
                        <a:pt x="100" y="76"/>
                      </a:cubicBezTo>
                      <a:cubicBezTo>
                        <a:pt x="0" y="176"/>
                        <a:pt x="0" y="343"/>
                        <a:pt x="100" y="443"/>
                      </a:cubicBezTo>
                      <a:cubicBezTo>
                        <a:pt x="145" y="473"/>
                        <a:pt x="204" y="489"/>
                        <a:pt x="264" y="489"/>
                      </a:cubicBezTo>
                      <a:cubicBezTo>
                        <a:pt x="337" y="489"/>
                        <a:pt x="412" y="465"/>
                        <a:pt x="467" y="409"/>
                      </a:cubicBezTo>
                      <a:cubicBezTo>
                        <a:pt x="534" y="309"/>
                        <a:pt x="534" y="143"/>
                        <a:pt x="434" y="76"/>
                      </a:cubicBezTo>
                      <a:cubicBezTo>
                        <a:pt x="384" y="26"/>
                        <a:pt x="317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47" name="Google Shape;26547;p68"/>
                <p:cNvSpPr/>
                <p:nvPr/>
              </p:nvSpPr>
              <p:spPr>
                <a:xfrm>
                  <a:off x="7887150" y="3718125"/>
                  <a:ext cx="12225" cy="9100"/>
                </a:xfrm>
                <a:custGeom>
                  <a:rect b="b" l="l" r="r" t="t"/>
                  <a:pathLst>
                    <a:path extrusionOk="0" h="364" w="489">
                      <a:moveTo>
                        <a:pt x="116" y="1"/>
                      </a:moveTo>
                      <a:cubicBezTo>
                        <a:pt x="74" y="1"/>
                        <a:pt x="41" y="35"/>
                        <a:pt x="34" y="125"/>
                      </a:cubicBezTo>
                      <a:cubicBezTo>
                        <a:pt x="0" y="225"/>
                        <a:pt x="100" y="359"/>
                        <a:pt x="234" y="359"/>
                      </a:cubicBezTo>
                      <a:cubicBezTo>
                        <a:pt x="251" y="362"/>
                        <a:pt x="266" y="363"/>
                        <a:pt x="279" y="363"/>
                      </a:cubicBezTo>
                      <a:cubicBezTo>
                        <a:pt x="488" y="363"/>
                        <a:pt x="253" y="1"/>
                        <a:pt x="11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48" name="Google Shape;26548;p68"/>
                <p:cNvSpPr/>
                <p:nvPr/>
              </p:nvSpPr>
              <p:spPr>
                <a:xfrm>
                  <a:off x="7717025" y="3831500"/>
                  <a:ext cx="12525" cy="12200"/>
                </a:xfrm>
                <a:custGeom>
                  <a:rect b="b" l="l" r="r" t="t"/>
                  <a:pathLst>
                    <a:path extrusionOk="0" h="488" w="501">
                      <a:moveTo>
                        <a:pt x="249" y="0"/>
                      </a:moveTo>
                      <a:cubicBezTo>
                        <a:pt x="195" y="0"/>
                        <a:pt x="141" y="19"/>
                        <a:pt x="101" y="60"/>
                      </a:cubicBezTo>
                      <a:cubicBezTo>
                        <a:pt x="1" y="160"/>
                        <a:pt x="1" y="327"/>
                        <a:pt x="101" y="427"/>
                      </a:cubicBezTo>
                      <a:cubicBezTo>
                        <a:pt x="142" y="469"/>
                        <a:pt x="198" y="488"/>
                        <a:pt x="253" y="488"/>
                      </a:cubicBezTo>
                      <a:cubicBezTo>
                        <a:pt x="375" y="488"/>
                        <a:pt x="501" y="397"/>
                        <a:pt x="501" y="260"/>
                      </a:cubicBezTo>
                      <a:cubicBezTo>
                        <a:pt x="501" y="98"/>
                        <a:pt x="372" y="0"/>
                        <a:pt x="24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49" name="Google Shape;26549;p68"/>
                <p:cNvSpPr/>
                <p:nvPr/>
              </p:nvSpPr>
              <p:spPr>
                <a:xfrm>
                  <a:off x="7742875" y="4011800"/>
                  <a:ext cx="13725" cy="8850"/>
                </a:xfrm>
                <a:custGeom>
                  <a:rect b="b" l="l" r="r" t="t"/>
                  <a:pathLst>
                    <a:path extrusionOk="0" h="354" w="549">
                      <a:moveTo>
                        <a:pt x="84" y="1"/>
                      </a:moveTo>
                      <a:cubicBezTo>
                        <a:pt x="35" y="1"/>
                        <a:pt x="1" y="34"/>
                        <a:pt x="1" y="120"/>
                      </a:cubicBezTo>
                      <a:cubicBezTo>
                        <a:pt x="1" y="253"/>
                        <a:pt x="101" y="353"/>
                        <a:pt x="267" y="353"/>
                      </a:cubicBezTo>
                      <a:cubicBezTo>
                        <a:pt x="549" y="353"/>
                        <a:pt x="242" y="1"/>
                        <a:pt x="8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50" name="Google Shape;26550;p68"/>
                <p:cNvSpPr/>
                <p:nvPr/>
              </p:nvSpPr>
              <p:spPr>
                <a:xfrm>
                  <a:off x="7820600" y="3968125"/>
                  <a:ext cx="14025" cy="12400"/>
                </a:xfrm>
                <a:custGeom>
                  <a:rect b="b" l="l" r="r" t="t"/>
                  <a:pathLst>
                    <a:path extrusionOk="0" h="496" w="561">
                      <a:moveTo>
                        <a:pt x="268" y="1"/>
                      </a:moveTo>
                      <a:cubicBezTo>
                        <a:pt x="164" y="1"/>
                        <a:pt x="64" y="69"/>
                        <a:pt x="27" y="199"/>
                      </a:cubicBezTo>
                      <a:cubicBezTo>
                        <a:pt x="1" y="358"/>
                        <a:pt x="142" y="496"/>
                        <a:pt x="285" y="496"/>
                      </a:cubicBezTo>
                      <a:cubicBezTo>
                        <a:pt x="323" y="496"/>
                        <a:pt x="360" y="486"/>
                        <a:pt x="394" y="466"/>
                      </a:cubicBezTo>
                      <a:cubicBezTo>
                        <a:pt x="528" y="366"/>
                        <a:pt x="561" y="232"/>
                        <a:pt x="494" y="132"/>
                      </a:cubicBezTo>
                      <a:cubicBezTo>
                        <a:pt x="435" y="44"/>
                        <a:pt x="350" y="1"/>
                        <a:pt x="2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51" name="Google Shape;26551;p68"/>
                <p:cNvSpPr/>
                <p:nvPr/>
              </p:nvSpPr>
              <p:spPr>
                <a:xfrm>
                  <a:off x="7800400" y="3877800"/>
                  <a:ext cx="13825" cy="8125"/>
                </a:xfrm>
                <a:custGeom>
                  <a:rect b="b" l="l" r="r" t="t"/>
                  <a:pathLst>
                    <a:path extrusionOk="0" h="325" w="553">
                      <a:moveTo>
                        <a:pt x="336" y="1"/>
                      </a:moveTo>
                      <a:cubicBezTo>
                        <a:pt x="314" y="1"/>
                        <a:pt x="291" y="3"/>
                        <a:pt x="268" y="9"/>
                      </a:cubicBezTo>
                      <a:cubicBezTo>
                        <a:pt x="0" y="33"/>
                        <a:pt x="301" y="324"/>
                        <a:pt x="457" y="324"/>
                      </a:cubicBezTo>
                      <a:cubicBezTo>
                        <a:pt x="515" y="324"/>
                        <a:pt x="553" y="284"/>
                        <a:pt x="535" y="176"/>
                      </a:cubicBezTo>
                      <a:cubicBezTo>
                        <a:pt x="535" y="65"/>
                        <a:pt x="443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52" name="Google Shape;26552;p68"/>
                <p:cNvSpPr/>
                <p:nvPr/>
              </p:nvSpPr>
              <p:spPr>
                <a:xfrm>
                  <a:off x="7671725" y="3996950"/>
                  <a:ext cx="17250" cy="12325"/>
                </a:xfrm>
                <a:custGeom>
                  <a:rect b="b" l="l" r="r" t="t"/>
                  <a:pathLst>
                    <a:path extrusionOk="0" h="493" w="690">
                      <a:moveTo>
                        <a:pt x="354" y="1"/>
                      </a:moveTo>
                      <a:cubicBezTo>
                        <a:pt x="296" y="1"/>
                        <a:pt x="234" y="24"/>
                        <a:pt x="178" y="80"/>
                      </a:cubicBezTo>
                      <a:cubicBezTo>
                        <a:pt x="1" y="257"/>
                        <a:pt x="151" y="493"/>
                        <a:pt x="336" y="493"/>
                      </a:cubicBezTo>
                      <a:cubicBezTo>
                        <a:pt x="394" y="493"/>
                        <a:pt x="456" y="469"/>
                        <a:pt x="512" y="414"/>
                      </a:cubicBezTo>
                      <a:cubicBezTo>
                        <a:pt x="689" y="236"/>
                        <a:pt x="539" y="1"/>
                        <a:pt x="3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53" name="Google Shape;26553;p68"/>
                <p:cNvSpPr/>
                <p:nvPr/>
              </p:nvSpPr>
              <p:spPr>
                <a:xfrm>
                  <a:off x="7634125" y="4208550"/>
                  <a:ext cx="14200" cy="12425"/>
                </a:xfrm>
                <a:custGeom>
                  <a:rect b="b" l="l" r="r" t="t"/>
                  <a:pathLst>
                    <a:path extrusionOk="0" h="497" w="568">
                      <a:moveTo>
                        <a:pt x="298" y="1"/>
                      </a:moveTo>
                      <a:cubicBezTo>
                        <a:pt x="209" y="1"/>
                        <a:pt x="121" y="49"/>
                        <a:pt x="81" y="155"/>
                      </a:cubicBezTo>
                      <a:cubicBezTo>
                        <a:pt x="1" y="356"/>
                        <a:pt x="162" y="496"/>
                        <a:pt x="318" y="496"/>
                      </a:cubicBezTo>
                      <a:cubicBezTo>
                        <a:pt x="421" y="496"/>
                        <a:pt x="521" y="435"/>
                        <a:pt x="548" y="289"/>
                      </a:cubicBezTo>
                      <a:cubicBezTo>
                        <a:pt x="568" y="109"/>
                        <a:pt x="432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54" name="Google Shape;26554;p68"/>
                <p:cNvSpPr/>
                <p:nvPr/>
              </p:nvSpPr>
              <p:spPr>
                <a:xfrm>
                  <a:off x="7685325" y="4154475"/>
                  <a:ext cx="12550" cy="12325"/>
                </a:xfrm>
                <a:custGeom>
                  <a:rect b="b" l="l" r="r" t="t"/>
                  <a:pathLst>
                    <a:path extrusionOk="0" h="493" w="502">
                      <a:moveTo>
                        <a:pt x="219" y="1"/>
                      </a:moveTo>
                      <a:cubicBezTo>
                        <a:pt x="102" y="1"/>
                        <a:pt x="1" y="97"/>
                        <a:pt x="1" y="250"/>
                      </a:cubicBezTo>
                      <a:cubicBezTo>
                        <a:pt x="1" y="387"/>
                        <a:pt x="110" y="493"/>
                        <a:pt x="232" y="493"/>
                      </a:cubicBezTo>
                      <a:cubicBezTo>
                        <a:pt x="289" y="493"/>
                        <a:pt x="348" y="470"/>
                        <a:pt x="401" y="417"/>
                      </a:cubicBezTo>
                      <a:cubicBezTo>
                        <a:pt x="501" y="317"/>
                        <a:pt x="501" y="184"/>
                        <a:pt x="401" y="83"/>
                      </a:cubicBezTo>
                      <a:cubicBezTo>
                        <a:pt x="344" y="26"/>
                        <a:pt x="279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55" name="Google Shape;26555;p68"/>
                <p:cNvSpPr/>
                <p:nvPr/>
              </p:nvSpPr>
              <p:spPr>
                <a:xfrm>
                  <a:off x="7652825" y="4003100"/>
                  <a:ext cx="11700" cy="12550"/>
                </a:xfrm>
                <a:custGeom>
                  <a:rect b="b" l="l" r="r" t="t"/>
                  <a:pathLst>
                    <a:path extrusionOk="0" h="502" w="468">
                      <a:moveTo>
                        <a:pt x="234" y="1"/>
                      </a:moveTo>
                      <a:cubicBezTo>
                        <a:pt x="100" y="1"/>
                        <a:pt x="0" y="101"/>
                        <a:pt x="0" y="234"/>
                      </a:cubicBezTo>
                      <a:cubicBezTo>
                        <a:pt x="0" y="368"/>
                        <a:pt x="100" y="501"/>
                        <a:pt x="234" y="501"/>
                      </a:cubicBezTo>
                      <a:cubicBezTo>
                        <a:pt x="367" y="501"/>
                        <a:pt x="467" y="368"/>
                        <a:pt x="467" y="234"/>
                      </a:cubicBezTo>
                      <a:cubicBezTo>
                        <a:pt x="467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56" name="Google Shape;26556;p68"/>
                <p:cNvSpPr/>
                <p:nvPr/>
              </p:nvSpPr>
              <p:spPr>
                <a:xfrm>
                  <a:off x="7584425" y="4090800"/>
                  <a:ext cx="14000" cy="11925"/>
                </a:xfrm>
                <a:custGeom>
                  <a:rect b="b" l="l" r="r" t="t"/>
                  <a:pathLst>
                    <a:path extrusionOk="0" h="477" w="560">
                      <a:moveTo>
                        <a:pt x="272" y="1"/>
                      </a:moveTo>
                      <a:cubicBezTo>
                        <a:pt x="204" y="1"/>
                        <a:pt x="140" y="30"/>
                        <a:pt x="101" y="95"/>
                      </a:cubicBezTo>
                      <a:cubicBezTo>
                        <a:pt x="1" y="195"/>
                        <a:pt x="34" y="362"/>
                        <a:pt x="134" y="429"/>
                      </a:cubicBezTo>
                      <a:cubicBezTo>
                        <a:pt x="184" y="462"/>
                        <a:pt x="236" y="477"/>
                        <a:pt x="286" y="477"/>
                      </a:cubicBezTo>
                      <a:cubicBezTo>
                        <a:pt x="434" y="477"/>
                        <a:pt x="559" y="345"/>
                        <a:pt x="534" y="195"/>
                      </a:cubicBezTo>
                      <a:cubicBezTo>
                        <a:pt x="494" y="73"/>
                        <a:pt x="378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57" name="Google Shape;26557;p68"/>
                <p:cNvSpPr/>
                <p:nvPr/>
              </p:nvSpPr>
              <p:spPr>
                <a:xfrm>
                  <a:off x="7596100" y="4410900"/>
                  <a:ext cx="12550" cy="12525"/>
                </a:xfrm>
                <a:custGeom>
                  <a:rect b="b" l="l" r="r" t="t"/>
                  <a:pathLst>
                    <a:path extrusionOk="0" h="501" w="502">
                      <a:moveTo>
                        <a:pt x="268" y="0"/>
                      </a:moveTo>
                      <a:cubicBezTo>
                        <a:pt x="101" y="0"/>
                        <a:pt x="1" y="100"/>
                        <a:pt x="1" y="234"/>
                      </a:cubicBezTo>
                      <a:cubicBezTo>
                        <a:pt x="1" y="367"/>
                        <a:pt x="101" y="501"/>
                        <a:pt x="234" y="501"/>
                      </a:cubicBezTo>
                      <a:cubicBezTo>
                        <a:pt x="368" y="501"/>
                        <a:pt x="468" y="401"/>
                        <a:pt x="468" y="267"/>
                      </a:cubicBezTo>
                      <a:cubicBezTo>
                        <a:pt x="501" y="134"/>
                        <a:pt x="368" y="34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58" name="Google Shape;26558;p68"/>
                <p:cNvSpPr/>
                <p:nvPr/>
              </p:nvSpPr>
              <p:spPr>
                <a:xfrm>
                  <a:off x="7663175" y="4371525"/>
                  <a:ext cx="13850" cy="11800"/>
                </a:xfrm>
                <a:custGeom>
                  <a:rect b="b" l="l" r="r" t="t"/>
                  <a:pathLst>
                    <a:path extrusionOk="0" h="472" w="554">
                      <a:moveTo>
                        <a:pt x="293" y="1"/>
                      </a:moveTo>
                      <a:cubicBezTo>
                        <a:pt x="193" y="1"/>
                        <a:pt x="91" y="61"/>
                        <a:pt x="53" y="174"/>
                      </a:cubicBezTo>
                      <a:cubicBezTo>
                        <a:pt x="0" y="333"/>
                        <a:pt x="136" y="471"/>
                        <a:pt x="295" y="471"/>
                      </a:cubicBezTo>
                      <a:cubicBezTo>
                        <a:pt x="336" y="471"/>
                        <a:pt x="379" y="462"/>
                        <a:pt x="420" y="441"/>
                      </a:cubicBezTo>
                      <a:cubicBezTo>
                        <a:pt x="520" y="375"/>
                        <a:pt x="553" y="241"/>
                        <a:pt x="487" y="108"/>
                      </a:cubicBezTo>
                      <a:cubicBezTo>
                        <a:pt x="443" y="36"/>
                        <a:pt x="369" y="1"/>
                        <a:pt x="29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59" name="Google Shape;26559;p68"/>
                <p:cNvSpPr/>
                <p:nvPr/>
              </p:nvSpPr>
              <p:spPr>
                <a:xfrm>
                  <a:off x="7668650" y="4265175"/>
                  <a:ext cx="11700" cy="11625"/>
                </a:xfrm>
                <a:custGeom>
                  <a:rect b="b" l="l" r="r" t="t"/>
                  <a:pathLst>
                    <a:path extrusionOk="0" h="465" w="468">
                      <a:moveTo>
                        <a:pt x="234" y="0"/>
                      </a:moveTo>
                      <a:cubicBezTo>
                        <a:pt x="118" y="0"/>
                        <a:pt x="1" y="75"/>
                        <a:pt x="1" y="225"/>
                      </a:cubicBezTo>
                      <a:cubicBezTo>
                        <a:pt x="1" y="345"/>
                        <a:pt x="81" y="464"/>
                        <a:pt x="193" y="464"/>
                      </a:cubicBezTo>
                      <a:cubicBezTo>
                        <a:pt x="207" y="464"/>
                        <a:pt x="220" y="462"/>
                        <a:pt x="234" y="459"/>
                      </a:cubicBezTo>
                      <a:cubicBezTo>
                        <a:pt x="368" y="459"/>
                        <a:pt x="468" y="359"/>
                        <a:pt x="468" y="225"/>
                      </a:cubicBezTo>
                      <a:cubicBezTo>
                        <a:pt x="468" y="75"/>
                        <a:pt x="351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60" name="Google Shape;26560;p68"/>
                <p:cNvSpPr/>
                <p:nvPr/>
              </p:nvSpPr>
              <p:spPr>
                <a:xfrm>
                  <a:off x="7511050" y="4236600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0" y="101"/>
                        <a:pt x="0" y="234"/>
                      </a:cubicBezTo>
                      <a:cubicBezTo>
                        <a:pt x="0" y="368"/>
                        <a:pt x="100" y="501"/>
                        <a:pt x="234" y="501"/>
                      </a:cubicBezTo>
                      <a:cubicBezTo>
                        <a:pt x="367" y="501"/>
                        <a:pt x="467" y="401"/>
                        <a:pt x="501" y="268"/>
                      </a:cubicBezTo>
                      <a:cubicBezTo>
                        <a:pt x="501" y="134"/>
                        <a:pt x="401" y="34"/>
                        <a:pt x="26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61" name="Google Shape;26561;p68"/>
                <p:cNvSpPr/>
                <p:nvPr/>
              </p:nvSpPr>
              <p:spPr>
                <a:xfrm>
                  <a:off x="7323400" y="4488125"/>
                  <a:ext cx="16200" cy="11800"/>
                </a:xfrm>
                <a:custGeom>
                  <a:rect b="b" l="l" r="r" t="t"/>
                  <a:pathLst>
                    <a:path extrusionOk="0" h="472" w="648">
                      <a:moveTo>
                        <a:pt x="286" y="0"/>
                      </a:moveTo>
                      <a:cubicBezTo>
                        <a:pt x="221" y="0"/>
                        <a:pt x="156" y="25"/>
                        <a:pt x="101" y="80"/>
                      </a:cubicBezTo>
                      <a:cubicBezTo>
                        <a:pt x="1" y="180"/>
                        <a:pt x="34" y="347"/>
                        <a:pt x="134" y="414"/>
                      </a:cubicBezTo>
                      <a:cubicBezTo>
                        <a:pt x="182" y="455"/>
                        <a:pt x="233" y="472"/>
                        <a:pt x="283" y="472"/>
                      </a:cubicBezTo>
                      <a:cubicBezTo>
                        <a:pt x="479" y="472"/>
                        <a:pt x="647" y="206"/>
                        <a:pt x="435" y="47"/>
                      </a:cubicBezTo>
                      <a:cubicBezTo>
                        <a:pt x="390" y="17"/>
                        <a:pt x="338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62" name="Google Shape;26562;p68"/>
                <p:cNvSpPr/>
                <p:nvPr/>
              </p:nvSpPr>
              <p:spPr>
                <a:xfrm>
                  <a:off x="7411475" y="4455925"/>
                  <a:ext cx="17525" cy="12725"/>
                </a:xfrm>
                <a:custGeom>
                  <a:rect b="b" l="l" r="r" t="t"/>
                  <a:pathLst>
                    <a:path extrusionOk="0" h="509" w="701">
                      <a:moveTo>
                        <a:pt x="367" y="0"/>
                      </a:moveTo>
                      <a:cubicBezTo>
                        <a:pt x="330" y="0"/>
                        <a:pt x="289" y="11"/>
                        <a:pt x="247" y="34"/>
                      </a:cubicBezTo>
                      <a:cubicBezTo>
                        <a:pt x="1" y="157"/>
                        <a:pt x="124" y="509"/>
                        <a:pt x="355" y="509"/>
                      </a:cubicBezTo>
                      <a:cubicBezTo>
                        <a:pt x="374" y="509"/>
                        <a:pt x="394" y="506"/>
                        <a:pt x="414" y="501"/>
                      </a:cubicBezTo>
                      <a:cubicBezTo>
                        <a:pt x="701" y="386"/>
                        <a:pt x="593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63" name="Google Shape;26563;p68"/>
                <p:cNvSpPr/>
                <p:nvPr/>
              </p:nvSpPr>
              <p:spPr>
                <a:xfrm>
                  <a:off x="7490925" y="4186175"/>
                  <a:ext cx="15150" cy="11550"/>
                </a:xfrm>
                <a:custGeom>
                  <a:rect b="b" l="l" r="r" t="t"/>
                  <a:pathLst>
                    <a:path extrusionOk="0" h="462" w="606">
                      <a:moveTo>
                        <a:pt x="322" y="0"/>
                      </a:moveTo>
                      <a:cubicBezTo>
                        <a:pt x="107" y="0"/>
                        <a:pt x="1" y="331"/>
                        <a:pt x="238" y="450"/>
                      </a:cubicBezTo>
                      <a:cubicBezTo>
                        <a:pt x="262" y="458"/>
                        <a:pt x="287" y="462"/>
                        <a:pt x="313" y="462"/>
                      </a:cubicBezTo>
                      <a:cubicBezTo>
                        <a:pt x="398" y="462"/>
                        <a:pt x="488" y="418"/>
                        <a:pt x="538" y="317"/>
                      </a:cubicBezTo>
                      <a:cubicBezTo>
                        <a:pt x="605" y="183"/>
                        <a:pt x="538" y="50"/>
                        <a:pt x="405" y="16"/>
                      </a:cubicBezTo>
                      <a:cubicBezTo>
                        <a:pt x="376" y="5"/>
                        <a:pt x="348" y="0"/>
                        <a:pt x="3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64" name="Google Shape;26564;p68"/>
                <p:cNvSpPr/>
                <p:nvPr/>
              </p:nvSpPr>
              <p:spPr>
                <a:xfrm>
                  <a:off x="7410150" y="4255275"/>
                  <a:ext cx="13350" cy="12025"/>
                </a:xfrm>
                <a:custGeom>
                  <a:rect b="b" l="l" r="r" t="t"/>
                  <a:pathLst>
                    <a:path extrusionOk="0" h="481" w="534">
                      <a:moveTo>
                        <a:pt x="282" y="1"/>
                      </a:moveTo>
                      <a:cubicBezTo>
                        <a:pt x="232" y="1"/>
                        <a:pt x="180" y="17"/>
                        <a:pt x="134" y="54"/>
                      </a:cubicBezTo>
                      <a:cubicBezTo>
                        <a:pt x="33" y="154"/>
                        <a:pt x="0" y="288"/>
                        <a:pt x="100" y="388"/>
                      </a:cubicBezTo>
                      <a:cubicBezTo>
                        <a:pt x="151" y="451"/>
                        <a:pt x="220" y="481"/>
                        <a:pt x="289" y="481"/>
                      </a:cubicBezTo>
                      <a:cubicBezTo>
                        <a:pt x="402" y="481"/>
                        <a:pt x="513" y="400"/>
                        <a:pt x="534" y="254"/>
                      </a:cubicBezTo>
                      <a:cubicBezTo>
                        <a:pt x="534" y="110"/>
                        <a:pt x="413" y="1"/>
                        <a:pt x="2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65" name="Google Shape;26565;p68"/>
                <p:cNvSpPr/>
                <p:nvPr/>
              </p:nvSpPr>
              <p:spPr>
                <a:xfrm>
                  <a:off x="7369275" y="4467400"/>
                  <a:ext cx="14775" cy="11950"/>
                </a:xfrm>
                <a:custGeom>
                  <a:rect b="b" l="l" r="r" t="t"/>
                  <a:pathLst>
                    <a:path extrusionOk="0" h="478" w="591">
                      <a:moveTo>
                        <a:pt x="299" y="0"/>
                      </a:moveTo>
                      <a:cubicBezTo>
                        <a:pt x="191" y="0"/>
                        <a:pt x="95" y="65"/>
                        <a:pt x="67" y="175"/>
                      </a:cubicBezTo>
                      <a:cubicBezTo>
                        <a:pt x="1" y="276"/>
                        <a:pt x="67" y="409"/>
                        <a:pt x="201" y="476"/>
                      </a:cubicBezTo>
                      <a:cubicBezTo>
                        <a:pt x="212" y="477"/>
                        <a:pt x="224" y="478"/>
                        <a:pt x="235" y="478"/>
                      </a:cubicBezTo>
                      <a:cubicBezTo>
                        <a:pt x="478" y="478"/>
                        <a:pt x="591" y="136"/>
                        <a:pt x="368" y="9"/>
                      </a:cubicBezTo>
                      <a:cubicBezTo>
                        <a:pt x="345" y="3"/>
                        <a:pt x="322" y="0"/>
                        <a:pt x="2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66" name="Google Shape;26566;p68"/>
                <p:cNvSpPr/>
                <p:nvPr/>
              </p:nvSpPr>
              <p:spPr>
                <a:xfrm>
                  <a:off x="7042225" y="4605825"/>
                  <a:ext cx="17650" cy="12750"/>
                </a:xfrm>
                <a:custGeom>
                  <a:rect b="b" l="l" r="r" t="t"/>
                  <a:pathLst>
                    <a:path extrusionOk="0" h="510" w="706">
                      <a:moveTo>
                        <a:pt x="376" y="0"/>
                      </a:moveTo>
                      <a:cubicBezTo>
                        <a:pt x="333" y="0"/>
                        <a:pt x="287" y="13"/>
                        <a:pt x="240" y="42"/>
                      </a:cubicBezTo>
                      <a:cubicBezTo>
                        <a:pt x="1" y="202"/>
                        <a:pt x="164" y="510"/>
                        <a:pt x="376" y="510"/>
                      </a:cubicBezTo>
                      <a:cubicBezTo>
                        <a:pt x="429" y="510"/>
                        <a:pt x="486" y="490"/>
                        <a:pt x="540" y="443"/>
                      </a:cubicBezTo>
                      <a:cubicBezTo>
                        <a:pt x="705" y="278"/>
                        <a:pt x="5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67" name="Google Shape;26567;p68"/>
                <p:cNvSpPr/>
                <p:nvPr/>
              </p:nvSpPr>
              <p:spPr>
                <a:xfrm>
                  <a:off x="7059050" y="4717775"/>
                  <a:ext cx="14200" cy="11875"/>
                </a:xfrm>
                <a:custGeom>
                  <a:rect b="b" l="l" r="r" t="t"/>
                  <a:pathLst>
                    <a:path extrusionOk="0" h="475" w="568">
                      <a:moveTo>
                        <a:pt x="234" y="1"/>
                      </a:moveTo>
                      <a:cubicBezTo>
                        <a:pt x="101" y="1"/>
                        <a:pt x="1" y="134"/>
                        <a:pt x="1" y="268"/>
                      </a:cubicBezTo>
                      <a:cubicBezTo>
                        <a:pt x="1" y="384"/>
                        <a:pt x="101" y="474"/>
                        <a:pt x="215" y="474"/>
                      </a:cubicBezTo>
                      <a:cubicBezTo>
                        <a:pt x="233" y="474"/>
                        <a:pt x="250" y="472"/>
                        <a:pt x="268" y="468"/>
                      </a:cubicBezTo>
                      <a:cubicBezTo>
                        <a:pt x="568" y="435"/>
                        <a:pt x="501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68" name="Google Shape;26568;p68"/>
                <p:cNvSpPr/>
                <p:nvPr/>
              </p:nvSpPr>
              <p:spPr>
                <a:xfrm>
                  <a:off x="7155175" y="4645975"/>
                  <a:ext cx="15650" cy="12650"/>
                </a:xfrm>
                <a:custGeom>
                  <a:rect b="b" l="l" r="r" t="t"/>
                  <a:pathLst>
                    <a:path extrusionOk="0" h="506" w="626">
                      <a:moveTo>
                        <a:pt x="320" y="1"/>
                      </a:moveTo>
                      <a:cubicBezTo>
                        <a:pt x="138" y="1"/>
                        <a:pt x="0" y="217"/>
                        <a:pt x="125" y="404"/>
                      </a:cubicBezTo>
                      <a:cubicBezTo>
                        <a:pt x="168" y="469"/>
                        <a:pt x="239" y="506"/>
                        <a:pt x="320" y="506"/>
                      </a:cubicBezTo>
                      <a:cubicBezTo>
                        <a:pt x="364" y="506"/>
                        <a:pt x="412" y="495"/>
                        <a:pt x="459" y="471"/>
                      </a:cubicBezTo>
                      <a:cubicBezTo>
                        <a:pt x="626" y="338"/>
                        <a:pt x="559" y="71"/>
                        <a:pt x="359" y="4"/>
                      </a:cubicBezTo>
                      <a:cubicBezTo>
                        <a:pt x="346" y="2"/>
                        <a:pt x="333" y="1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69" name="Google Shape;26569;p68"/>
                <p:cNvSpPr/>
                <p:nvPr/>
              </p:nvSpPr>
              <p:spPr>
                <a:xfrm>
                  <a:off x="7070725" y="4559000"/>
                  <a:ext cx="15875" cy="12025"/>
                </a:xfrm>
                <a:custGeom>
                  <a:rect b="b" l="l" r="r" t="t"/>
                  <a:pathLst>
                    <a:path extrusionOk="0" h="481" w="635">
                      <a:moveTo>
                        <a:pt x="324" y="1"/>
                      </a:moveTo>
                      <a:cubicBezTo>
                        <a:pt x="254" y="1"/>
                        <a:pt x="189" y="26"/>
                        <a:pt x="134" y="81"/>
                      </a:cubicBezTo>
                      <a:cubicBezTo>
                        <a:pt x="1" y="247"/>
                        <a:pt x="134" y="481"/>
                        <a:pt x="334" y="481"/>
                      </a:cubicBezTo>
                      <a:cubicBezTo>
                        <a:pt x="568" y="481"/>
                        <a:pt x="635" y="214"/>
                        <a:pt x="501" y="47"/>
                      </a:cubicBezTo>
                      <a:cubicBezTo>
                        <a:pt x="441" y="17"/>
                        <a:pt x="381" y="1"/>
                        <a:pt x="32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70" name="Google Shape;26570;p68"/>
                <p:cNvSpPr/>
                <p:nvPr/>
              </p:nvSpPr>
              <p:spPr>
                <a:xfrm>
                  <a:off x="6751625" y="4734900"/>
                  <a:ext cx="17350" cy="12150"/>
                </a:xfrm>
                <a:custGeom>
                  <a:rect b="b" l="l" r="r" t="t"/>
                  <a:pathLst>
                    <a:path extrusionOk="0" h="486" w="694">
                      <a:moveTo>
                        <a:pt x="349" y="0"/>
                      </a:moveTo>
                      <a:cubicBezTo>
                        <a:pt x="320" y="0"/>
                        <a:pt x="289" y="5"/>
                        <a:pt x="256" y="16"/>
                      </a:cubicBezTo>
                      <a:cubicBezTo>
                        <a:pt x="0" y="130"/>
                        <a:pt x="107" y="486"/>
                        <a:pt x="330" y="486"/>
                      </a:cubicBezTo>
                      <a:cubicBezTo>
                        <a:pt x="369" y="486"/>
                        <a:pt x="411" y="475"/>
                        <a:pt x="456" y="450"/>
                      </a:cubicBezTo>
                      <a:cubicBezTo>
                        <a:pt x="694" y="331"/>
                        <a:pt x="587" y="0"/>
                        <a:pt x="34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71" name="Google Shape;26571;p68"/>
                <p:cNvSpPr/>
                <p:nvPr/>
              </p:nvSpPr>
              <p:spPr>
                <a:xfrm>
                  <a:off x="6794700" y="4821825"/>
                  <a:ext cx="15325" cy="12200"/>
                </a:xfrm>
                <a:custGeom>
                  <a:rect b="b" l="l" r="r" t="t"/>
                  <a:pathLst>
                    <a:path extrusionOk="0" h="488" w="613">
                      <a:moveTo>
                        <a:pt x="264" y="1"/>
                      </a:moveTo>
                      <a:cubicBezTo>
                        <a:pt x="244" y="1"/>
                        <a:pt x="223" y="3"/>
                        <a:pt x="201" y="9"/>
                      </a:cubicBezTo>
                      <a:cubicBezTo>
                        <a:pt x="67" y="75"/>
                        <a:pt x="1" y="209"/>
                        <a:pt x="67" y="342"/>
                      </a:cubicBezTo>
                      <a:cubicBezTo>
                        <a:pt x="93" y="444"/>
                        <a:pt x="196" y="488"/>
                        <a:pt x="288" y="488"/>
                      </a:cubicBezTo>
                      <a:cubicBezTo>
                        <a:pt x="316" y="488"/>
                        <a:pt x="344" y="483"/>
                        <a:pt x="367" y="476"/>
                      </a:cubicBezTo>
                      <a:cubicBezTo>
                        <a:pt x="612" y="322"/>
                        <a:pt x="492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72" name="Google Shape;26572;p68"/>
                <p:cNvSpPr/>
                <p:nvPr/>
              </p:nvSpPr>
              <p:spPr>
                <a:xfrm>
                  <a:off x="7086750" y="4620525"/>
                  <a:ext cx="13200" cy="12125"/>
                </a:xfrm>
                <a:custGeom>
                  <a:rect b="b" l="l" r="r" t="t"/>
                  <a:pathLst>
                    <a:path extrusionOk="0" h="485" w="528">
                      <a:moveTo>
                        <a:pt x="264" y="1"/>
                      </a:moveTo>
                      <a:cubicBezTo>
                        <a:pt x="156" y="1"/>
                        <a:pt x="46" y="72"/>
                        <a:pt x="27" y="188"/>
                      </a:cubicBezTo>
                      <a:cubicBezTo>
                        <a:pt x="0" y="347"/>
                        <a:pt x="142" y="485"/>
                        <a:pt x="285" y="485"/>
                      </a:cubicBezTo>
                      <a:cubicBezTo>
                        <a:pt x="322" y="485"/>
                        <a:pt x="359" y="476"/>
                        <a:pt x="394" y="455"/>
                      </a:cubicBezTo>
                      <a:cubicBezTo>
                        <a:pt x="494" y="355"/>
                        <a:pt x="527" y="222"/>
                        <a:pt x="461" y="122"/>
                      </a:cubicBezTo>
                      <a:cubicBezTo>
                        <a:pt x="419" y="38"/>
                        <a:pt x="342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73" name="Google Shape;26573;p68"/>
                <p:cNvSpPr/>
                <p:nvPr/>
              </p:nvSpPr>
              <p:spPr>
                <a:xfrm>
                  <a:off x="7102200" y="4536600"/>
                  <a:ext cx="13600" cy="11350"/>
                </a:xfrm>
                <a:custGeom>
                  <a:rect b="b" l="l" r="r" t="t"/>
                  <a:pathLst>
                    <a:path extrusionOk="0" h="454" w="544">
                      <a:moveTo>
                        <a:pt x="273" y="1"/>
                      </a:moveTo>
                      <a:cubicBezTo>
                        <a:pt x="165" y="1"/>
                        <a:pt x="70" y="60"/>
                        <a:pt x="43" y="143"/>
                      </a:cubicBezTo>
                      <a:cubicBezTo>
                        <a:pt x="1" y="331"/>
                        <a:pt x="142" y="453"/>
                        <a:pt x="286" y="453"/>
                      </a:cubicBezTo>
                      <a:cubicBezTo>
                        <a:pt x="372" y="453"/>
                        <a:pt x="460" y="409"/>
                        <a:pt x="510" y="310"/>
                      </a:cubicBezTo>
                      <a:cubicBezTo>
                        <a:pt x="543" y="176"/>
                        <a:pt x="476" y="43"/>
                        <a:pt x="343" y="9"/>
                      </a:cubicBezTo>
                      <a:cubicBezTo>
                        <a:pt x="319" y="3"/>
                        <a:pt x="296" y="1"/>
                        <a:pt x="27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74" name="Google Shape;26574;p68"/>
                <p:cNvSpPr/>
                <p:nvPr/>
              </p:nvSpPr>
              <p:spPr>
                <a:xfrm>
                  <a:off x="7048425" y="4676625"/>
                  <a:ext cx="14825" cy="12300"/>
                </a:xfrm>
                <a:custGeom>
                  <a:rect b="b" l="l" r="r" t="t"/>
                  <a:pathLst>
                    <a:path extrusionOk="0" h="492" w="593">
                      <a:moveTo>
                        <a:pt x="313" y="0"/>
                      </a:moveTo>
                      <a:cubicBezTo>
                        <a:pt x="219" y="0"/>
                        <a:pt x="110" y="44"/>
                        <a:pt x="59" y="146"/>
                      </a:cubicBezTo>
                      <a:cubicBezTo>
                        <a:pt x="0" y="293"/>
                        <a:pt x="122" y="491"/>
                        <a:pt x="289" y="491"/>
                      </a:cubicBezTo>
                      <a:cubicBezTo>
                        <a:pt x="312" y="491"/>
                        <a:pt x="335" y="487"/>
                        <a:pt x="359" y="479"/>
                      </a:cubicBezTo>
                      <a:cubicBezTo>
                        <a:pt x="559" y="413"/>
                        <a:pt x="593" y="112"/>
                        <a:pt x="392" y="12"/>
                      </a:cubicBezTo>
                      <a:cubicBezTo>
                        <a:pt x="369" y="4"/>
                        <a:pt x="341" y="0"/>
                        <a:pt x="31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75" name="Google Shape;26575;p68"/>
                <p:cNvSpPr/>
                <p:nvPr/>
              </p:nvSpPr>
              <p:spPr>
                <a:xfrm>
                  <a:off x="7209375" y="4622800"/>
                  <a:ext cx="11500" cy="10325"/>
                </a:xfrm>
                <a:custGeom>
                  <a:rect b="b" l="l" r="r" t="t"/>
                  <a:pathLst>
                    <a:path extrusionOk="0" h="413" w="460">
                      <a:moveTo>
                        <a:pt x="328" y="0"/>
                      </a:moveTo>
                      <a:cubicBezTo>
                        <a:pt x="184" y="0"/>
                        <a:pt x="1" y="413"/>
                        <a:pt x="186" y="413"/>
                      </a:cubicBezTo>
                      <a:cubicBezTo>
                        <a:pt x="206" y="413"/>
                        <a:pt x="230" y="408"/>
                        <a:pt x="259" y="397"/>
                      </a:cubicBezTo>
                      <a:cubicBezTo>
                        <a:pt x="392" y="364"/>
                        <a:pt x="459" y="231"/>
                        <a:pt x="426" y="97"/>
                      </a:cubicBezTo>
                      <a:cubicBezTo>
                        <a:pt x="400" y="28"/>
                        <a:pt x="366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76" name="Google Shape;26576;p68"/>
                <p:cNvSpPr/>
                <p:nvPr/>
              </p:nvSpPr>
              <p:spPr>
                <a:xfrm>
                  <a:off x="7235150" y="4491550"/>
                  <a:ext cx="11575" cy="10275"/>
                </a:xfrm>
                <a:custGeom>
                  <a:rect b="b" l="l" r="r" t="t"/>
                  <a:pathLst>
                    <a:path extrusionOk="0" h="411" w="463">
                      <a:moveTo>
                        <a:pt x="203" y="1"/>
                      </a:moveTo>
                      <a:cubicBezTo>
                        <a:pt x="1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9" y="310"/>
                      </a:cubicBezTo>
                      <a:cubicBezTo>
                        <a:pt x="462" y="210"/>
                        <a:pt x="395" y="77"/>
                        <a:pt x="262" y="10"/>
                      </a:cubicBezTo>
                      <a:cubicBezTo>
                        <a:pt x="239" y="4"/>
                        <a:pt x="219" y="1"/>
                        <a:pt x="20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77" name="Google Shape;26577;p68"/>
                <p:cNvSpPr/>
                <p:nvPr/>
              </p:nvSpPr>
              <p:spPr>
                <a:xfrm>
                  <a:off x="6961125" y="4466650"/>
                  <a:ext cx="13725" cy="8950"/>
                </a:xfrm>
                <a:custGeom>
                  <a:rect b="b" l="l" r="r" t="t"/>
                  <a:pathLst>
                    <a:path extrusionOk="0" h="358" w="549">
                      <a:moveTo>
                        <a:pt x="323" y="0"/>
                      </a:moveTo>
                      <a:cubicBezTo>
                        <a:pt x="310" y="0"/>
                        <a:pt x="296" y="2"/>
                        <a:pt x="282" y="5"/>
                      </a:cubicBezTo>
                      <a:cubicBezTo>
                        <a:pt x="1" y="5"/>
                        <a:pt x="307" y="358"/>
                        <a:pt x="465" y="358"/>
                      </a:cubicBezTo>
                      <a:cubicBezTo>
                        <a:pt x="514" y="358"/>
                        <a:pt x="549" y="325"/>
                        <a:pt x="549" y="239"/>
                      </a:cubicBezTo>
                      <a:cubicBezTo>
                        <a:pt x="519" y="120"/>
                        <a:pt x="436" y="0"/>
                        <a:pt x="32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78" name="Google Shape;26578;p68"/>
                <p:cNvSpPr/>
                <p:nvPr/>
              </p:nvSpPr>
              <p:spPr>
                <a:xfrm>
                  <a:off x="6739650" y="4718400"/>
                  <a:ext cx="15450" cy="12625"/>
                </a:xfrm>
                <a:custGeom>
                  <a:rect b="b" l="l" r="r" t="t"/>
                  <a:pathLst>
                    <a:path extrusionOk="0" h="505" w="618">
                      <a:moveTo>
                        <a:pt x="268" y="1"/>
                      </a:moveTo>
                      <a:cubicBezTo>
                        <a:pt x="209" y="1"/>
                        <a:pt x="151" y="26"/>
                        <a:pt x="101" y="76"/>
                      </a:cubicBezTo>
                      <a:cubicBezTo>
                        <a:pt x="1" y="176"/>
                        <a:pt x="1" y="343"/>
                        <a:pt x="101" y="443"/>
                      </a:cubicBezTo>
                      <a:cubicBezTo>
                        <a:pt x="151" y="486"/>
                        <a:pt x="206" y="504"/>
                        <a:pt x="259" y="504"/>
                      </a:cubicBezTo>
                      <a:cubicBezTo>
                        <a:pt x="452" y="504"/>
                        <a:pt x="618" y="259"/>
                        <a:pt x="435" y="76"/>
                      </a:cubicBezTo>
                      <a:cubicBezTo>
                        <a:pt x="385" y="26"/>
                        <a:pt x="326" y="1"/>
                        <a:pt x="2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79" name="Google Shape;26579;p68"/>
                <p:cNvSpPr/>
                <p:nvPr/>
              </p:nvSpPr>
              <p:spPr>
                <a:xfrm>
                  <a:off x="6834725" y="4775825"/>
                  <a:ext cx="15550" cy="11875"/>
                </a:xfrm>
                <a:custGeom>
                  <a:rect b="b" l="l" r="r" t="t"/>
                  <a:pathLst>
                    <a:path extrusionOk="0" h="475" w="622">
                      <a:moveTo>
                        <a:pt x="314" y="1"/>
                      </a:moveTo>
                      <a:cubicBezTo>
                        <a:pt x="288" y="1"/>
                        <a:pt x="261" y="5"/>
                        <a:pt x="234" y="14"/>
                      </a:cubicBezTo>
                      <a:cubicBezTo>
                        <a:pt x="34" y="81"/>
                        <a:pt x="1" y="347"/>
                        <a:pt x="201" y="448"/>
                      </a:cubicBezTo>
                      <a:cubicBezTo>
                        <a:pt x="238" y="466"/>
                        <a:pt x="275" y="474"/>
                        <a:pt x="311" y="474"/>
                      </a:cubicBezTo>
                      <a:cubicBezTo>
                        <a:pt x="404" y="474"/>
                        <a:pt x="486" y="420"/>
                        <a:pt x="534" y="347"/>
                      </a:cubicBezTo>
                      <a:cubicBezTo>
                        <a:pt x="621" y="174"/>
                        <a:pt x="483" y="1"/>
                        <a:pt x="31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80" name="Google Shape;26580;p68"/>
                <p:cNvSpPr/>
                <p:nvPr/>
              </p:nvSpPr>
              <p:spPr>
                <a:xfrm>
                  <a:off x="6995075" y="4609500"/>
                  <a:ext cx="13125" cy="12075"/>
                </a:xfrm>
                <a:custGeom>
                  <a:rect b="b" l="l" r="r" t="t"/>
                  <a:pathLst>
                    <a:path extrusionOk="0" h="483" w="525">
                      <a:moveTo>
                        <a:pt x="263" y="1"/>
                      </a:moveTo>
                      <a:cubicBezTo>
                        <a:pt x="152" y="1"/>
                        <a:pt x="45" y="73"/>
                        <a:pt x="25" y="196"/>
                      </a:cubicBezTo>
                      <a:cubicBezTo>
                        <a:pt x="0" y="365"/>
                        <a:pt x="117" y="482"/>
                        <a:pt x="247" y="482"/>
                      </a:cubicBezTo>
                      <a:cubicBezTo>
                        <a:pt x="295" y="482"/>
                        <a:pt x="346" y="466"/>
                        <a:pt x="392" y="429"/>
                      </a:cubicBezTo>
                      <a:cubicBezTo>
                        <a:pt x="492" y="362"/>
                        <a:pt x="525" y="196"/>
                        <a:pt x="458" y="96"/>
                      </a:cubicBezTo>
                      <a:cubicBezTo>
                        <a:pt x="406" y="31"/>
                        <a:pt x="334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81" name="Google Shape;26581;p68"/>
                <p:cNvSpPr/>
                <p:nvPr/>
              </p:nvSpPr>
              <p:spPr>
                <a:xfrm>
                  <a:off x="6850925" y="4559950"/>
                  <a:ext cx="14550" cy="8050"/>
                </a:xfrm>
                <a:custGeom>
                  <a:rect b="b" l="l" r="r" t="t"/>
                  <a:pathLst>
                    <a:path extrusionOk="0" h="322" w="582">
                      <a:moveTo>
                        <a:pt x="252" y="1"/>
                      </a:moveTo>
                      <a:cubicBezTo>
                        <a:pt x="144" y="1"/>
                        <a:pt x="47" y="66"/>
                        <a:pt x="20" y="176"/>
                      </a:cubicBezTo>
                      <a:cubicBezTo>
                        <a:pt x="1" y="282"/>
                        <a:pt x="48" y="321"/>
                        <a:pt x="116" y="321"/>
                      </a:cubicBezTo>
                      <a:cubicBezTo>
                        <a:pt x="284" y="321"/>
                        <a:pt x="581" y="81"/>
                        <a:pt x="320" y="9"/>
                      </a:cubicBezTo>
                      <a:cubicBezTo>
                        <a:pt x="297" y="4"/>
                        <a:pt x="274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82" name="Google Shape;26582;p68"/>
                <p:cNvSpPr/>
                <p:nvPr/>
              </p:nvSpPr>
              <p:spPr>
                <a:xfrm>
                  <a:off x="6566200" y="4806975"/>
                  <a:ext cx="13375" cy="11775"/>
                </a:xfrm>
                <a:custGeom>
                  <a:rect b="b" l="l" r="r" t="t"/>
                  <a:pathLst>
                    <a:path extrusionOk="0" h="471" w="535">
                      <a:moveTo>
                        <a:pt x="258" y="1"/>
                      </a:moveTo>
                      <a:cubicBezTo>
                        <a:pt x="213" y="1"/>
                        <a:pt x="170" y="12"/>
                        <a:pt x="134" y="35"/>
                      </a:cubicBezTo>
                      <a:cubicBezTo>
                        <a:pt x="34" y="102"/>
                        <a:pt x="1" y="269"/>
                        <a:pt x="67" y="369"/>
                      </a:cubicBezTo>
                      <a:cubicBezTo>
                        <a:pt x="110" y="434"/>
                        <a:pt x="195" y="470"/>
                        <a:pt x="277" y="470"/>
                      </a:cubicBezTo>
                      <a:cubicBezTo>
                        <a:pt x="322" y="470"/>
                        <a:pt x="365" y="459"/>
                        <a:pt x="401" y="436"/>
                      </a:cubicBezTo>
                      <a:cubicBezTo>
                        <a:pt x="501" y="369"/>
                        <a:pt x="534" y="202"/>
                        <a:pt x="468" y="102"/>
                      </a:cubicBezTo>
                      <a:cubicBezTo>
                        <a:pt x="425" y="38"/>
                        <a:pt x="340" y="1"/>
                        <a:pt x="2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83" name="Google Shape;26583;p68"/>
                <p:cNvSpPr/>
                <p:nvPr/>
              </p:nvSpPr>
              <p:spPr>
                <a:xfrm>
                  <a:off x="6721325" y="4802850"/>
                  <a:ext cx="11700" cy="11700"/>
                </a:xfrm>
                <a:custGeom>
                  <a:rect b="b" l="l" r="r" t="t"/>
                  <a:pathLst>
                    <a:path extrusionOk="0" h="468" w="468">
                      <a:moveTo>
                        <a:pt x="234" y="0"/>
                      </a:moveTo>
                      <a:cubicBezTo>
                        <a:pt x="100" y="0"/>
                        <a:pt x="0" y="100"/>
                        <a:pt x="0" y="234"/>
                      </a:cubicBezTo>
                      <a:cubicBezTo>
                        <a:pt x="0" y="367"/>
                        <a:pt x="100" y="467"/>
                        <a:pt x="234" y="467"/>
                      </a:cubicBezTo>
                      <a:cubicBezTo>
                        <a:pt x="367" y="467"/>
                        <a:pt x="467" y="367"/>
                        <a:pt x="467" y="234"/>
                      </a:cubicBezTo>
                      <a:cubicBezTo>
                        <a:pt x="467" y="100"/>
                        <a:pt x="367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84" name="Google Shape;26584;p68"/>
                <p:cNvSpPr/>
                <p:nvPr/>
              </p:nvSpPr>
              <p:spPr>
                <a:xfrm>
                  <a:off x="6751825" y="4610875"/>
                  <a:ext cx="15375" cy="12075"/>
                </a:xfrm>
                <a:custGeom>
                  <a:rect b="b" l="l" r="r" t="t"/>
                  <a:pathLst>
                    <a:path extrusionOk="0" h="483" w="615">
                      <a:moveTo>
                        <a:pt x="357" y="1"/>
                      </a:moveTo>
                      <a:cubicBezTo>
                        <a:pt x="99" y="1"/>
                        <a:pt x="1" y="412"/>
                        <a:pt x="281" y="474"/>
                      </a:cubicBezTo>
                      <a:cubicBezTo>
                        <a:pt x="304" y="480"/>
                        <a:pt x="327" y="483"/>
                        <a:pt x="349" y="483"/>
                      </a:cubicBezTo>
                      <a:cubicBezTo>
                        <a:pt x="457" y="483"/>
                        <a:pt x="554" y="418"/>
                        <a:pt x="581" y="307"/>
                      </a:cubicBezTo>
                      <a:cubicBezTo>
                        <a:pt x="615" y="174"/>
                        <a:pt x="548" y="41"/>
                        <a:pt x="415" y="7"/>
                      </a:cubicBezTo>
                      <a:cubicBezTo>
                        <a:pt x="395" y="3"/>
                        <a:pt x="375" y="1"/>
                        <a:pt x="35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85" name="Google Shape;26585;p68"/>
                <p:cNvSpPr/>
                <p:nvPr/>
              </p:nvSpPr>
              <p:spPr>
                <a:xfrm>
                  <a:off x="6538675" y="4677375"/>
                  <a:ext cx="10800" cy="10350"/>
                </a:xfrm>
                <a:custGeom>
                  <a:rect b="b" l="l" r="r" t="t"/>
                  <a:pathLst>
                    <a:path extrusionOk="0" h="414" w="432">
                      <a:moveTo>
                        <a:pt x="266" y="1"/>
                      </a:moveTo>
                      <a:cubicBezTo>
                        <a:pt x="249" y="1"/>
                        <a:pt x="227" y="5"/>
                        <a:pt x="201" y="16"/>
                      </a:cubicBezTo>
                      <a:cubicBezTo>
                        <a:pt x="68" y="49"/>
                        <a:pt x="1" y="183"/>
                        <a:pt x="34" y="316"/>
                      </a:cubicBezTo>
                      <a:cubicBezTo>
                        <a:pt x="53" y="385"/>
                        <a:pt x="83" y="413"/>
                        <a:pt x="116" y="413"/>
                      </a:cubicBezTo>
                      <a:cubicBezTo>
                        <a:pt x="246" y="413"/>
                        <a:pt x="431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86" name="Google Shape;26586;p68"/>
                <p:cNvSpPr/>
                <p:nvPr/>
              </p:nvSpPr>
              <p:spPr>
                <a:xfrm>
                  <a:off x="6497825" y="4844025"/>
                  <a:ext cx="13775" cy="11975"/>
                </a:xfrm>
                <a:custGeom>
                  <a:rect b="b" l="l" r="r" t="t"/>
                  <a:pathLst>
                    <a:path extrusionOk="0" h="479" w="551">
                      <a:moveTo>
                        <a:pt x="263" y="0"/>
                      </a:moveTo>
                      <a:cubicBezTo>
                        <a:pt x="167" y="0"/>
                        <a:pt x="69" y="50"/>
                        <a:pt x="34" y="155"/>
                      </a:cubicBezTo>
                      <a:cubicBezTo>
                        <a:pt x="0" y="288"/>
                        <a:pt x="34" y="421"/>
                        <a:pt x="167" y="455"/>
                      </a:cubicBezTo>
                      <a:cubicBezTo>
                        <a:pt x="200" y="471"/>
                        <a:pt x="233" y="479"/>
                        <a:pt x="265" y="479"/>
                      </a:cubicBezTo>
                      <a:cubicBezTo>
                        <a:pt x="425" y="479"/>
                        <a:pt x="551" y="288"/>
                        <a:pt x="467" y="121"/>
                      </a:cubicBezTo>
                      <a:cubicBezTo>
                        <a:pt x="436" y="42"/>
                        <a:pt x="351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87" name="Google Shape;26587;p68"/>
                <p:cNvSpPr/>
                <p:nvPr/>
              </p:nvSpPr>
              <p:spPr>
                <a:xfrm>
                  <a:off x="6503650" y="4755725"/>
                  <a:ext cx="14600" cy="12150"/>
                </a:xfrm>
                <a:custGeom>
                  <a:rect b="b" l="l" r="r" t="t"/>
                  <a:pathLst>
                    <a:path extrusionOk="0" h="486" w="584">
                      <a:moveTo>
                        <a:pt x="265" y="1"/>
                      </a:moveTo>
                      <a:cubicBezTo>
                        <a:pt x="192" y="1"/>
                        <a:pt x="119" y="35"/>
                        <a:pt x="68" y="117"/>
                      </a:cubicBezTo>
                      <a:cubicBezTo>
                        <a:pt x="1" y="217"/>
                        <a:pt x="34" y="384"/>
                        <a:pt x="134" y="451"/>
                      </a:cubicBezTo>
                      <a:cubicBezTo>
                        <a:pt x="182" y="475"/>
                        <a:pt x="229" y="486"/>
                        <a:pt x="273" y="486"/>
                      </a:cubicBezTo>
                      <a:cubicBezTo>
                        <a:pt x="354" y="486"/>
                        <a:pt x="425" y="449"/>
                        <a:pt x="468" y="384"/>
                      </a:cubicBezTo>
                      <a:cubicBezTo>
                        <a:pt x="583" y="176"/>
                        <a:pt x="427" y="1"/>
                        <a:pt x="2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88" name="Google Shape;26588;p68"/>
                <p:cNvSpPr/>
                <p:nvPr/>
              </p:nvSpPr>
              <p:spPr>
                <a:xfrm>
                  <a:off x="6542025" y="4796050"/>
                  <a:ext cx="13375" cy="12500"/>
                </a:xfrm>
                <a:custGeom>
                  <a:rect b="b" l="l" r="r" t="t"/>
                  <a:pathLst>
                    <a:path extrusionOk="0" h="500" w="535">
                      <a:moveTo>
                        <a:pt x="268" y="1"/>
                      </a:moveTo>
                      <a:cubicBezTo>
                        <a:pt x="201" y="1"/>
                        <a:pt x="136" y="34"/>
                        <a:pt x="100" y="106"/>
                      </a:cubicBezTo>
                      <a:cubicBezTo>
                        <a:pt x="0" y="172"/>
                        <a:pt x="0" y="339"/>
                        <a:pt x="100" y="439"/>
                      </a:cubicBezTo>
                      <a:cubicBezTo>
                        <a:pt x="142" y="481"/>
                        <a:pt x="196" y="500"/>
                        <a:pt x="249" y="500"/>
                      </a:cubicBezTo>
                      <a:cubicBezTo>
                        <a:pt x="323" y="500"/>
                        <a:pt x="395" y="464"/>
                        <a:pt x="434" y="406"/>
                      </a:cubicBezTo>
                      <a:cubicBezTo>
                        <a:pt x="534" y="306"/>
                        <a:pt x="534" y="139"/>
                        <a:pt x="434" y="72"/>
                      </a:cubicBezTo>
                      <a:cubicBezTo>
                        <a:pt x="388" y="26"/>
                        <a:pt x="327" y="1"/>
                        <a:pt x="2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89" name="Google Shape;26589;p68"/>
                <p:cNvSpPr/>
                <p:nvPr/>
              </p:nvSpPr>
              <p:spPr>
                <a:xfrm>
                  <a:off x="6597250" y="4759025"/>
                  <a:ext cx="14000" cy="12175"/>
                </a:xfrm>
                <a:custGeom>
                  <a:rect b="b" l="l" r="r" t="t"/>
                  <a:pathLst>
                    <a:path extrusionOk="0" h="487" w="560">
                      <a:moveTo>
                        <a:pt x="287" y="0"/>
                      </a:moveTo>
                      <a:cubicBezTo>
                        <a:pt x="176" y="0"/>
                        <a:pt x="66" y="80"/>
                        <a:pt x="26" y="219"/>
                      </a:cubicBezTo>
                      <a:cubicBezTo>
                        <a:pt x="1" y="372"/>
                        <a:pt x="132" y="486"/>
                        <a:pt x="285" y="486"/>
                      </a:cubicBezTo>
                      <a:cubicBezTo>
                        <a:pt x="331" y="486"/>
                        <a:pt x="380" y="476"/>
                        <a:pt x="427" y="452"/>
                      </a:cubicBezTo>
                      <a:cubicBezTo>
                        <a:pt x="527" y="352"/>
                        <a:pt x="560" y="219"/>
                        <a:pt x="493" y="119"/>
                      </a:cubicBezTo>
                      <a:cubicBezTo>
                        <a:pt x="439" y="38"/>
                        <a:pt x="363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90" name="Google Shape;26590;p68"/>
                <p:cNvSpPr/>
                <p:nvPr/>
              </p:nvSpPr>
              <p:spPr>
                <a:xfrm>
                  <a:off x="6373650" y="4648275"/>
                  <a:ext cx="14125" cy="11775"/>
                </a:xfrm>
                <a:custGeom>
                  <a:rect b="b" l="l" r="r" t="t"/>
                  <a:pathLst>
                    <a:path extrusionOk="0" h="471" w="565">
                      <a:moveTo>
                        <a:pt x="304" y="0"/>
                      </a:moveTo>
                      <a:cubicBezTo>
                        <a:pt x="205" y="0"/>
                        <a:pt x="115" y="44"/>
                        <a:pt x="64" y="146"/>
                      </a:cubicBezTo>
                      <a:cubicBezTo>
                        <a:pt x="1" y="335"/>
                        <a:pt x="163" y="471"/>
                        <a:pt x="316" y="471"/>
                      </a:cubicBezTo>
                      <a:cubicBezTo>
                        <a:pt x="406" y="471"/>
                        <a:pt x="494" y="424"/>
                        <a:pt x="531" y="312"/>
                      </a:cubicBezTo>
                      <a:cubicBezTo>
                        <a:pt x="564" y="179"/>
                        <a:pt x="498" y="46"/>
                        <a:pt x="397" y="12"/>
                      </a:cubicBezTo>
                      <a:cubicBezTo>
                        <a:pt x="366" y="4"/>
                        <a:pt x="334" y="0"/>
                        <a:pt x="30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91" name="Google Shape;26591;p68"/>
                <p:cNvSpPr/>
                <p:nvPr/>
              </p:nvSpPr>
              <p:spPr>
                <a:xfrm>
                  <a:off x="6077525" y="4779175"/>
                  <a:ext cx="14700" cy="12050"/>
                </a:xfrm>
                <a:custGeom>
                  <a:rect b="b" l="l" r="r" t="t"/>
                  <a:pathLst>
                    <a:path extrusionOk="0" h="482" w="588">
                      <a:moveTo>
                        <a:pt x="280" y="0"/>
                      </a:moveTo>
                      <a:cubicBezTo>
                        <a:pt x="254" y="0"/>
                        <a:pt x="227" y="4"/>
                        <a:pt x="201" y="13"/>
                      </a:cubicBezTo>
                      <a:cubicBezTo>
                        <a:pt x="67" y="47"/>
                        <a:pt x="0" y="180"/>
                        <a:pt x="34" y="314"/>
                      </a:cubicBezTo>
                      <a:cubicBezTo>
                        <a:pt x="70" y="422"/>
                        <a:pt x="165" y="481"/>
                        <a:pt x="265" y="481"/>
                      </a:cubicBezTo>
                      <a:cubicBezTo>
                        <a:pt x="350" y="481"/>
                        <a:pt x="440" y="439"/>
                        <a:pt x="501" y="347"/>
                      </a:cubicBezTo>
                      <a:cubicBezTo>
                        <a:pt x="587" y="174"/>
                        <a:pt x="449" y="0"/>
                        <a:pt x="2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92" name="Google Shape;26592;p68"/>
                <p:cNvSpPr/>
                <p:nvPr/>
              </p:nvSpPr>
              <p:spPr>
                <a:xfrm>
                  <a:off x="6213475" y="4808550"/>
                  <a:ext cx="14625" cy="8650"/>
                </a:xfrm>
                <a:custGeom>
                  <a:rect b="b" l="l" r="r" t="t"/>
                  <a:pathLst>
                    <a:path extrusionOk="0" h="346" w="585">
                      <a:moveTo>
                        <a:pt x="480" y="1"/>
                      </a:moveTo>
                      <a:cubicBezTo>
                        <a:pt x="314" y="1"/>
                        <a:pt x="0" y="267"/>
                        <a:pt x="266" y="339"/>
                      </a:cubicBezTo>
                      <a:cubicBezTo>
                        <a:pt x="284" y="344"/>
                        <a:pt x="302" y="346"/>
                        <a:pt x="319" y="346"/>
                      </a:cubicBezTo>
                      <a:cubicBezTo>
                        <a:pt x="433" y="346"/>
                        <a:pt x="538" y="255"/>
                        <a:pt x="567" y="139"/>
                      </a:cubicBezTo>
                      <a:cubicBezTo>
                        <a:pt x="585" y="39"/>
                        <a:pt x="543" y="1"/>
                        <a:pt x="4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93" name="Google Shape;26593;p68"/>
                <p:cNvSpPr/>
                <p:nvPr/>
              </p:nvSpPr>
              <p:spPr>
                <a:xfrm>
                  <a:off x="6312250" y="4734175"/>
                  <a:ext cx="15475" cy="12000"/>
                </a:xfrm>
                <a:custGeom>
                  <a:rect b="b" l="l" r="r" t="t"/>
                  <a:pathLst>
                    <a:path extrusionOk="0" h="480" w="619">
                      <a:moveTo>
                        <a:pt x="314" y="0"/>
                      </a:moveTo>
                      <a:cubicBezTo>
                        <a:pt x="142" y="0"/>
                        <a:pt x="1" y="199"/>
                        <a:pt x="118" y="346"/>
                      </a:cubicBezTo>
                      <a:cubicBezTo>
                        <a:pt x="140" y="435"/>
                        <a:pt x="222" y="479"/>
                        <a:pt x="303" y="479"/>
                      </a:cubicBezTo>
                      <a:cubicBezTo>
                        <a:pt x="344" y="479"/>
                        <a:pt x="385" y="468"/>
                        <a:pt x="418" y="446"/>
                      </a:cubicBezTo>
                      <a:cubicBezTo>
                        <a:pt x="619" y="346"/>
                        <a:pt x="585" y="79"/>
                        <a:pt x="385" y="12"/>
                      </a:cubicBezTo>
                      <a:cubicBezTo>
                        <a:pt x="361" y="4"/>
                        <a:pt x="337" y="0"/>
                        <a:pt x="31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94" name="Google Shape;26594;p68"/>
                <p:cNvSpPr/>
                <p:nvPr/>
              </p:nvSpPr>
              <p:spPr>
                <a:xfrm>
                  <a:off x="6189150" y="4662400"/>
                  <a:ext cx="17775" cy="12400"/>
                </a:xfrm>
                <a:custGeom>
                  <a:rect b="b" l="l" r="r" t="t"/>
                  <a:pathLst>
                    <a:path extrusionOk="0" h="496" w="711">
                      <a:moveTo>
                        <a:pt x="357" y="0"/>
                      </a:moveTo>
                      <a:cubicBezTo>
                        <a:pt x="111" y="0"/>
                        <a:pt x="1" y="391"/>
                        <a:pt x="272" y="481"/>
                      </a:cubicBezTo>
                      <a:cubicBezTo>
                        <a:pt x="304" y="491"/>
                        <a:pt x="334" y="495"/>
                        <a:pt x="362" y="495"/>
                      </a:cubicBezTo>
                      <a:cubicBezTo>
                        <a:pt x="627" y="495"/>
                        <a:pt x="710" y="105"/>
                        <a:pt x="439" y="14"/>
                      </a:cubicBezTo>
                      <a:cubicBezTo>
                        <a:pt x="410" y="5"/>
                        <a:pt x="383" y="0"/>
                        <a:pt x="3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95" name="Google Shape;26595;p68"/>
                <p:cNvSpPr/>
                <p:nvPr/>
              </p:nvSpPr>
              <p:spPr>
                <a:xfrm>
                  <a:off x="6111725" y="4753875"/>
                  <a:ext cx="15500" cy="12150"/>
                </a:xfrm>
                <a:custGeom>
                  <a:rect b="b" l="l" r="r" t="t"/>
                  <a:pathLst>
                    <a:path extrusionOk="0" h="486" w="620">
                      <a:moveTo>
                        <a:pt x="279" y="0"/>
                      </a:moveTo>
                      <a:cubicBezTo>
                        <a:pt x="231" y="0"/>
                        <a:pt x="181" y="17"/>
                        <a:pt x="133" y="58"/>
                      </a:cubicBezTo>
                      <a:cubicBezTo>
                        <a:pt x="0" y="125"/>
                        <a:pt x="0" y="291"/>
                        <a:pt x="67" y="392"/>
                      </a:cubicBezTo>
                      <a:cubicBezTo>
                        <a:pt x="125" y="450"/>
                        <a:pt x="194" y="485"/>
                        <a:pt x="268" y="485"/>
                      </a:cubicBezTo>
                      <a:cubicBezTo>
                        <a:pt x="322" y="485"/>
                        <a:pt x="378" y="467"/>
                        <a:pt x="434" y="425"/>
                      </a:cubicBezTo>
                      <a:cubicBezTo>
                        <a:pt x="620" y="265"/>
                        <a:pt x="467" y="0"/>
                        <a:pt x="2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96" name="Google Shape;26596;p68"/>
                <p:cNvSpPr/>
                <p:nvPr/>
              </p:nvSpPr>
              <p:spPr>
                <a:xfrm>
                  <a:off x="6199300" y="4781025"/>
                  <a:ext cx="14625" cy="8675"/>
                </a:xfrm>
                <a:custGeom>
                  <a:rect b="b" l="l" r="r" t="t"/>
                  <a:pathLst>
                    <a:path extrusionOk="0" h="347" w="585">
                      <a:moveTo>
                        <a:pt x="480" y="1"/>
                      </a:moveTo>
                      <a:cubicBezTo>
                        <a:pt x="314" y="1"/>
                        <a:pt x="0" y="267"/>
                        <a:pt x="266" y="340"/>
                      </a:cubicBezTo>
                      <a:cubicBezTo>
                        <a:pt x="284" y="344"/>
                        <a:pt x="301" y="346"/>
                        <a:pt x="319" y="346"/>
                      </a:cubicBezTo>
                      <a:cubicBezTo>
                        <a:pt x="433" y="346"/>
                        <a:pt x="538" y="255"/>
                        <a:pt x="567" y="139"/>
                      </a:cubicBezTo>
                      <a:cubicBezTo>
                        <a:pt x="585" y="39"/>
                        <a:pt x="543" y="1"/>
                        <a:pt x="4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97" name="Google Shape;26597;p68"/>
                <p:cNvSpPr/>
                <p:nvPr/>
              </p:nvSpPr>
              <p:spPr>
                <a:xfrm>
                  <a:off x="6266350" y="4691625"/>
                  <a:ext cx="15500" cy="12225"/>
                </a:xfrm>
                <a:custGeom>
                  <a:rect b="b" l="l" r="r" t="t"/>
                  <a:pathLst>
                    <a:path extrusionOk="0" h="489" w="620">
                      <a:moveTo>
                        <a:pt x="357" y="0"/>
                      </a:moveTo>
                      <a:cubicBezTo>
                        <a:pt x="176" y="0"/>
                        <a:pt x="1" y="236"/>
                        <a:pt x="153" y="413"/>
                      </a:cubicBezTo>
                      <a:cubicBezTo>
                        <a:pt x="203" y="463"/>
                        <a:pt x="270" y="488"/>
                        <a:pt x="336" y="488"/>
                      </a:cubicBezTo>
                      <a:cubicBezTo>
                        <a:pt x="403" y="488"/>
                        <a:pt x="470" y="463"/>
                        <a:pt x="520" y="413"/>
                      </a:cubicBezTo>
                      <a:cubicBezTo>
                        <a:pt x="587" y="313"/>
                        <a:pt x="620" y="180"/>
                        <a:pt x="520" y="80"/>
                      </a:cubicBezTo>
                      <a:cubicBezTo>
                        <a:pt x="472" y="24"/>
                        <a:pt x="414" y="0"/>
                        <a:pt x="3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98" name="Google Shape;26598;p68"/>
                <p:cNvSpPr/>
                <p:nvPr/>
              </p:nvSpPr>
              <p:spPr>
                <a:xfrm>
                  <a:off x="6097575" y="4607500"/>
                  <a:ext cx="14175" cy="11900"/>
                </a:xfrm>
                <a:custGeom>
                  <a:rect b="b" l="l" r="r" t="t"/>
                  <a:pathLst>
                    <a:path extrusionOk="0" h="476" w="567">
                      <a:moveTo>
                        <a:pt x="308" y="0"/>
                      </a:moveTo>
                      <a:cubicBezTo>
                        <a:pt x="211" y="0"/>
                        <a:pt x="93" y="60"/>
                        <a:pt x="66" y="142"/>
                      </a:cubicBezTo>
                      <a:cubicBezTo>
                        <a:pt x="1" y="337"/>
                        <a:pt x="161" y="476"/>
                        <a:pt x="309" y="476"/>
                      </a:cubicBezTo>
                      <a:cubicBezTo>
                        <a:pt x="388" y="476"/>
                        <a:pt x="464" y="436"/>
                        <a:pt x="499" y="342"/>
                      </a:cubicBezTo>
                      <a:cubicBezTo>
                        <a:pt x="566" y="209"/>
                        <a:pt x="499" y="75"/>
                        <a:pt x="366" y="9"/>
                      </a:cubicBezTo>
                      <a:cubicBezTo>
                        <a:pt x="348" y="3"/>
                        <a:pt x="328" y="0"/>
                        <a:pt x="30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99" name="Google Shape;26599;p68"/>
                <p:cNvSpPr/>
                <p:nvPr/>
              </p:nvSpPr>
              <p:spPr>
                <a:xfrm>
                  <a:off x="5980775" y="4731600"/>
                  <a:ext cx="13175" cy="12500"/>
                </a:xfrm>
                <a:custGeom>
                  <a:rect b="b" l="l" r="r" t="t"/>
                  <a:pathLst>
                    <a:path extrusionOk="0" h="500" w="527">
                      <a:moveTo>
                        <a:pt x="267" y="0"/>
                      </a:moveTo>
                      <a:cubicBezTo>
                        <a:pt x="222" y="0"/>
                        <a:pt x="176" y="15"/>
                        <a:pt x="134" y="48"/>
                      </a:cubicBezTo>
                      <a:cubicBezTo>
                        <a:pt x="34" y="148"/>
                        <a:pt x="1" y="282"/>
                        <a:pt x="68" y="415"/>
                      </a:cubicBezTo>
                      <a:cubicBezTo>
                        <a:pt x="114" y="474"/>
                        <a:pt x="182" y="499"/>
                        <a:pt x="250" y="499"/>
                      </a:cubicBezTo>
                      <a:cubicBezTo>
                        <a:pt x="375" y="499"/>
                        <a:pt x="501" y="412"/>
                        <a:pt x="501" y="282"/>
                      </a:cubicBezTo>
                      <a:cubicBezTo>
                        <a:pt x="526" y="132"/>
                        <a:pt x="401" y="0"/>
                        <a:pt x="2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00" name="Google Shape;26600;p68"/>
                <p:cNvSpPr/>
                <p:nvPr/>
              </p:nvSpPr>
              <p:spPr>
                <a:xfrm>
                  <a:off x="6082525" y="4748425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66" y="1"/>
                      </a:moveTo>
                      <a:cubicBezTo>
                        <a:pt x="158" y="1"/>
                        <a:pt x="62" y="65"/>
                        <a:pt x="34" y="176"/>
                      </a:cubicBezTo>
                      <a:cubicBezTo>
                        <a:pt x="1" y="309"/>
                        <a:pt x="67" y="443"/>
                        <a:pt x="201" y="476"/>
                      </a:cubicBezTo>
                      <a:cubicBezTo>
                        <a:pt x="219" y="481"/>
                        <a:pt x="236" y="483"/>
                        <a:pt x="254" y="483"/>
                      </a:cubicBezTo>
                      <a:cubicBezTo>
                        <a:pt x="368" y="483"/>
                        <a:pt x="472" y="396"/>
                        <a:pt x="501" y="309"/>
                      </a:cubicBezTo>
                      <a:cubicBezTo>
                        <a:pt x="534" y="176"/>
                        <a:pt x="468" y="42"/>
                        <a:pt x="334" y="9"/>
                      </a:cubicBezTo>
                      <a:cubicBezTo>
                        <a:pt x="311" y="3"/>
                        <a:pt x="288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01" name="Google Shape;26601;p68"/>
                <p:cNvSpPr/>
                <p:nvPr/>
              </p:nvSpPr>
              <p:spPr>
                <a:xfrm>
                  <a:off x="6136350" y="4683150"/>
                  <a:ext cx="14575" cy="11525"/>
                </a:xfrm>
                <a:custGeom>
                  <a:rect b="b" l="l" r="r" t="t"/>
                  <a:pathLst>
                    <a:path extrusionOk="0" h="461" w="583">
                      <a:moveTo>
                        <a:pt x="328" y="0"/>
                      </a:moveTo>
                      <a:cubicBezTo>
                        <a:pt x="147" y="0"/>
                        <a:pt x="0" y="211"/>
                        <a:pt x="149" y="385"/>
                      </a:cubicBezTo>
                      <a:cubicBezTo>
                        <a:pt x="199" y="435"/>
                        <a:pt x="266" y="460"/>
                        <a:pt x="328" y="460"/>
                      </a:cubicBezTo>
                      <a:cubicBezTo>
                        <a:pt x="391" y="460"/>
                        <a:pt x="449" y="435"/>
                        <a:pt x="483" y="385"/>
                      </a:cubicBezTo>
                      <a:cubicBezTo>
                        <a:pt x="583" y="318"/>
                        <a:pt x="583" y="152"/>
                        <a:pt x="516" y="85"/>
                      </a:cubicBezTo>
                      <a:cubicBezTo>
                        <a:pt x="456" y="25"/>
                        <a:pt x="390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02" name="Google Shape;26602;p68"/>
                <p:cNvSpPr/>
                <p:nvPr/>
              </p:nvSpPr>
              <p:spPr>
                <a:xfrm>
                  <a:off x="5972675" y="4545325"/>
                  <a:ext cx="15650" cy="12450"/>
                </a:xfrm>
                <a:custGeom>
                  <a:rect b="b" l="l" r="r" t="t"/>
                  <a:pathLst>
                    <a:path extrusionOk="0" h="498" w="626">
                      <a:moveTo>
                        <a:pt x="310" y="0"/>
                      </a:moveTo>
                      <a:cubicBezTo>
                        <a:pt x="236" y="0"/>
                        <a:pt x="164" y="36"/>
                        <a:pt x="125" y="94"/>
                      </a:cubicBezTo>
                      <a:cubicBezTo>
                        <a:pt x="0" y="281"/>
                        <a:pt x="138" y="497"/>
                        <a:pt x="320" y="497"/>
                      </a:cubicBezTo>
                      <a:cubicBezTo>
                        <a:pt x="332" y="497"/>
                        <a:pt x="345" y="496"/>
                        <a:pt x="358" y="494"/>
                      </a:cubicBezTo>
                      <a:cubicBezTo>
                        <a:pt x="592" y="428"/>
                        <a:pt x="625" y="161"/>
                        <a:pt x="458" y="61"/>
                      </a:cubicBezTo>
                      <a:cubicBezTo>
                        <a:pt x="416" y="19"/>
                        <a:pt x="363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03" name="Google Shape;26603;p68"/>
                <p:cNvSpPr/>
                <p:nvPr/>
              </p:nvSpPr>
              <p:spPr>
                <a:xfrm>
                  <a:off x="5663900" y="4575875"/>
                  <a:ext cx="11700" cy="11850"/>
                </a:xfrm>
                <a:custGeom>
                  <a:rect b="b" l="l" r="r" t="t"/>
                  <a:pathLst>
                    <a:path extrusionOk="0" h="474" w="468">
                      <a:moveTo>
                        <a:pt x="193" y="1"/>
                      </a:moveTo>
                      <a:cubicBezTo>
                        <a:pt x="80" y="1"/>
                        <a:pt x="0" y="120"/>
                        <a:pt x="0" y="240"/>
                      </a:cubicBezTo>
                      <a:cubicBezTo>
                        <a:pt x="0" y="373"/>
                        <a:pt x="100" y="473"/>
                        <a:pt x="234" y="473"/>
                      </a:cubicBezTo>
                      <a:cubicBezTo>
                        <a:pt x="367" y="473"/>
                        <a:pt x="467" y="373"/>
                        <a:pt x="467" y="240"/>
                      </a:cubicBezTo>
                      <a:cubicBezTo>
                        <a:pt x="467" y="120"/>
                        <a:pt x="387" y="1"/>
                        <a:pt x="275" y="1"/>
                      </a:cubicBezTo>
                      <a:cubicBezTo>
                        <a:pt x="262" y="1"/>
                        <a:pt x="248" y="3"/>
                        <a:pt x="234" y="6"/>
                      </a:cubicBezTo>
                      <a:cubicBezTo>
                        <a:pt x="220" y="3"/>
                        <a:pt x="206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04" name="Google Shape;26604;p68"/>
                <p:cNvSpPr/>
                <p:nvPr/>
              </p:nvSpPr>
              <p:spPr>
                <a:xfrm>
                  <a:off x="5740825" y="4697700"/>
                  <a:ext cx="15650" cy="12025"/>
                </a:xfrm>
                <a:custGeom>
                  <a:rect b="b" l="l" r="r" t="t"/>
                  <a:pathLst>
                    <a:path extrusionOk="0" h="481" w="626">
                      <a:moveTo>
                        <a:pt x="320" y="0"/>
                      </a:moveTo>
                      <a:cubicBezTo>
                        <a:pt x="138" y="0"/>
                        <a:pt x="1" y="214"/>
                        <a:pt x="126" y="370"/>
                      </a:cubicBezTo>
                      <a:cubicBezTo>
                        <a:pt x="165" y="448"/>
                        <a:pt x="238" y="481"/>
                        <a:pt x="312" y="481"/>
                      </a:cubicBezTo>
                      <a:cubicBezTo>
                        <a:pt x="365" y="481"/>
                        <a:pt x="418" y="465"/>
                        <a:pt x="459" y="437"/>
                      </a:cubicBezTo>
                      <a:cubicBezTo>
                        <a:pt x="626" y="304"/>
                        <a:pt x="593" y="37"/>
                        <a:pt x="359" y="3"/>
                      </a:cubicBezTo>
                      <a:cubicBezTo>
                        <a:pt x="346" y="1"/>
                        <a:pt x="333" y="0"/>
                        <a:pt x="32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05" name="Google Shape;26605;p68"/>
                <p:cNvSpPr/>
                <p:nvPr/>
              </p:nvSpPr>
              <p:spPr>
                <a:xfrm>
                  <a:off x="5898225" y="4665075"/>
                  <a:ext cx="12525" cy="11875"/>
                </a:xfrm>
                <a:custGeom>
                  <a:rect b="b" l="l" r="r" t="t"/>
                  <a:pathLst>
                    <a:path extrusionOk="0" h="475" w="501">
                      <a:moveTo>
                        <a:pt x="285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7"/>
                        <a:pt x="1" y="107"/>
                        <a:pt x="1" y="241"/>
                      </a:cubicBezTo>
                      <a:cubicBezTo>
                        <a:pt x="34" y="374"/>
                        <a:pt x="134" y="474"/>
                        <a:pt x="267" y="474"/>
                      </a:cubicBezTo>
                      <a:cubicBezTo>
                        <a:pt x="401" y="474"/>
                        <a:pt x="501" y="341"/>
                        <a:pt x="501" y="208"/>
                      </a:cubicBezTo>
                      <a:cubicBezTo>
                        <a:pt x="472" y="92"/>
                        <a:pt x="393" y="1"/>
                        <a:pt x="28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06" name="Google Shape;26606;p68"/>
                <p:cNvSpPr/>
                <p:nvPr/>
              </p:nvSpPr>
              <p:spPr>
                <a:xfrm>
                  <a:off x="5876550" y="4570700"/>
                  <a:ext cx="15525" cy="12350"/>
                </a:xfrm>
                <a:custGeom>
                  <a:rect b="b" l="l" r="r" t="t"/>
                  <a:pathLst>
                    <a:path extrusionOk="0" h="494" w="621">
                      <a:moveTo>
                        <a:pt x="294" y="1"/>
                      </a:moveTo>
                      <a:cubicBezTo>
                        <a:pt x="263" y="1"/>
                        <a:pt x="232" y="5"/>
                        <a:pt x="200" y="13"/>
                      </a:cubicBezTo>
                      <a:cubicBezTo>
                        <a:pt x="0" y="113"/>
                        <a:pt x="34" y="413"/>
                        <a:pt x="234" y="480"/>
                      </a:cubicBezTo>
                      <a:cubicBezTo>
                        <a:pt x="261" y="489"/>
                        <a:pt x="287" y="493"/>
                        <a:pt x="314" y="493"/>
                      </a:cubicBezTo>
                      <a:cubicBezTo>
                        <a:pt x="482" y="493"/>
                        <a:pt x="621" y="320"/>
                        <a:pt x="534" y="146"/>
                      </a:cubicBezTo>
                      <a:cubicBezTo>
                        <a:pt x="483" y="44"/>
                        <a:pt x="393" y="1"/>
                        <a:pt x="29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07" name="Google Shape;26607;p68"/>
                <p:cNvSpPr/>
                <p:nvPr/>
              </p:nvSpPr>
              <p:spPr>
                <a:xfrm>
                  <a:off x="5769225" y="4569300"/>
                  <a:ext cx="14775" cy="12575"/>
                </a:xfrm>
                <a:custGeom>
                  <a:rect b="b" l="l" r="r" t="t"/>
                  <a:pathLst>
                    <a:path extrusionOk="0" h="503" w="591">
                      <a:moveTo>
                        <a:pt x="327" y="1"/>
                      </a:moveTo>
                      <a:cubicBezTo>
                        <a:pt x="53" y="1"/>
                        <a:pt x="1" y="438"/>
                        <a:pt x="290" y="503"/>
                      </a:cubicBezTo>
                      <a:cubicBezTo>
                        <a:pt x="424" y="503"/>
                        <a:pt x="557" y="403"/>
                        <a:pt x="557" y="269"/>
                      </a:cubicBezTo>
                      <a:cubicBezTo>
                        <a:pt x="591" y="136"/>
                        <a:pt x="491" y="36"/>
                        <a:pt x="357" y="2"/>
                      </a:cubicBezTo>
                      <a:cubicBezTo>
                        <a:pt x="347" y="1"/>
                        <a:pt x="337" y="1"/>
                        <a:pt x="3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08" name="Google Shape;26608;p68"/>
                <p:cNvSpPr/>
                <p:nvPr/>
              </p:nvSpPr>
              <p:spPr>
                <a:xfrm>
                  <a:off x="5721825" y="4680475"/>
                  <a:ext cx="15075" cy="12100"/>
                </a:xfrm>
                <a:custGeom>
                  <a:rect b="b" l="l" r="r" t="t"/>
                  <a:pathLst>
                    <a:path extrusionOk="0" h="484" w="603">
                      <a:moveTo>
                        <a:pt x="298" y="0"/>
                      </a:moveTo>
                      <a:cubicBezTo>
                        <a:pt x="209" y="0"/>
                        <a:pt x="122" y="47"/>
                        <a:pt x="85" y="159"/>
                      </a:cubicBezTo>
                      <a:cubicBezTo>
                        <a:pt x="1" y="348"/>
                        <a:pt x="155" y="484"/>
                        <a:pt x="305" y="484"/>
                      </a:cubicBezTo>
                      <a:cubicBezTo>
                        <a:pt x="394" y="484"/>
                        <a:pt x="482" y="437"/>
                        <a:pt x="519" y="325"/>
                      </a:cubicBezTo>
                      <a:cubicBezTo>
                        <a:pt x="603" y="136"/>
                        <a:pt x="449" y="0"/>
                        <a:pt x="29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09" name="Google Shape;26609;p68"/>
                <p:cNvSpPr/>
                <p:nvPr/>
              </p:nvSpPr>
              <p:spPr>
                <a:xfrm>
                  <a:off x="5857375" y="4686900"/>
                  <a:ext cx="13175" cy="12600"/>
                </a:xfrm>
                <a:custGeom>
                  <a:rect b="b" l="l" r="r" t="t"/>
                  <a:pathLst>
                    <a:path extrusionOk="0" h="504" w="527">
                      <a:moveTo>
                        <a:pt x="289" y="0"/>
                      </a:moveTo>
                      <a:cubicBezTo>
                        <a:pt x="282" y="0"/>
                        <a:pt x="275" y="1"/>
                        <a:pt x="267" y="2"/>
                      </a:cubicBezTo>
                      <a:cubicBezTo>
                        <a:pt x="134" y="2"/>
                        <a:pt x="33" y="102"/>
                        <a:pt x="33" y="235"/>
                      </a:cubicBezTo>
                      <a:cubicBezTo>
                        <a:pt x="0" y="369"/>
                        <a:pt x="134" y="502"/>
                        <a:pt x="267" y="502"/>
                      </a:cubicBezTo>
                      <a:cubicBezTo>
                        <a:pt x="275" y="503"/>
                        <a:pt x="282" y="503"/>
                        <a:pt x="289" y="503"/>
                      </a:cubicBezTo>
                      <a:cubicBezTo>
                        <a:pt x="526" y="503"/>
                        <a:pt x="526" y="0"/>
                        <a:pt x="2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10" name="Google Shape;26610;p68"/>
                <p:cNvSpPr/>
                <p:nvPr/>
              </p:nvSpPr>
              <p:spPr>
                <a:xfrm>
                  <a:off x="6004125" y="4545000"/>
                  <a:ext cx="16300" cy="11900"/>
                </a:xfrm>
                <a:custGeom>
                  <a:rect b="b" l="l" r="r" t="t"/>
                  <a:pathLst>
                    <a:path extrusionOk="0" h="476" w="652">
                      <a:moveTo>
                        <a:pt x="298" y="1"/>
                      </a:moveTo>
                      <a:cubicBezTo>
                        <a:pt x="256" y="1"/>
                        <a:pt x="212" y="13"/>
                        <a:pt x="168" y="40"/>
                      </a:cubicBezTo>
                      <a:cubicBezTo>
                        <a:pt x="34" y="107"/>
                        <a:pt x="1" y="274"/>
                        <a:pt x="68" y="374"/>
                      </a:cubicBezTo>
                      <a:cubicBezTo>
                        <a:pt x="132" y="438"/>
                        <a:pt x="211" y="475"/>
                        <a:pt x="285" y="475"/>
                      </a:cubicBezTo>
                      <a:cubicBezTo>
                        <a:pt x="326" y="475"/>
                        <a:pt x="366" y="464"/>
                        <a:pt x="401" y="441"/>
                      </a:cubicBezTo>
                      <a:lnTo>
                        <a:pt x="401" y="474"/>
                      </a:lnTo>
                      <a:cubicBezTo>
                        <a:pt x="652" y="307"/>
                        <a:pt x="507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11" name="Google Shape;26611;p68"/>
                <p:cNvSpPr/>
                <p:nvPr/>
              </p:nvSpPr>
              <p:spPr>
                <a:xfrm>
                  <a:off x="5808225" y="4480725"/>
                  <a:ext cx="11650" cy="10250"/>
                </a:xfrm>
                <a:custGeom>
                  <a:rect b="b" l="l" r="r" t="t"/>
                  <a:pathLst>
                    <a:path extrusionOk="0" h="410" w="466">
                      <a:moveTo>
                        <a:pt x="205" y="0"/>
                      </a:moveTo>
                      <a:cubicBezTo>
                        <a:pt x="1" y="0"/>
                        <a:pt x="183" y="410"/>
                        <a:pt x="331" y="410"/>
                      </a:cubicBezTo>
                      <a:cubicBezTo>
                        <a:pt x="369" y="410"/>
                        <a:pt x="406" y="381"/>
                        <a:pt x="432" y="310"/>
                      </a:cubicBezTo>
                      <a:cubicBezTo>
                        <a:pt x="465" y="176"/>
                        <a:pt x="365" y="43"/>
                        <a:pt x="265" y="9"/>
                      </a:cubicBezTo>
                      <a:cubicBezTo>
                        <a:pt x="242" y="3"/>
                        <a:pt x="222" y="0"/>
                        <a:pt x="2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12" name="Google Shape;26612;p68"/>
                <p:cNvSpPr/>
                <p:nvPr/>
              </p:nvSpPr>
              <p:spPr>
                <a:xfrm>
                  <a:off x="5604625" y="4579825"/>
                  <a:ext cx="17700" cy="12425"/>
                </a:xfrm>
                <a:custGeom>
                  <a:rect b="b" l="l" r="r" t="t"/>
                  <a:pathLst>
                    <a:path extrusionOk="0" h="497" w="708">
                      <a:moveTo>
                        <a:pt x="352" y="1"/>
                      </a:moveTo>
                      <a:cubicBezTo>
                        <a:pt x="326" y="1"/>
                        <a:pt x="298" y="5"/>
                        <a:pt x="270" y="15"/>
                      </a:cubicBezTo>
                      <a:cubicBezTo>
                        <a:pt x="0" y="135"/>
                        <a:pt x="107" y="497"/>
                        <a:pt x="349" y="497"/>
                      </a:cubicBezTo>
                      <a:cubicBezTo>
                        <a:pt x="377" y="497"/>
                        <a:pt x="406" y="492"/>
                        <a:pt x="437" y="482"/>
                      </a:cubicBezTo>
                      <a:cubicBezTo>
                        <a:pt x="708" y="391"/>
                        <a:pt x="598" y="1"/>
                        <a:pt x="3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13" name="Google Shape;26613;p68"/>
                <p:cNvSpPr/>
                <p:nvPr/>
              </p:nvSpPr>
              <p:spPr>
                <a:xfrm>
                  <a:off x="5700575" y="4601650"/>
                  <a:ext cx="15150" cy="12275"/>
                </a:xfrm>
                <a:custGeom>
                  <a:rect b="b" l="l" r="r" t="t"/>
                  <a:pathLst>
                    <a:path extrusionOk="0" h="491" w="606">
                      <a:moveTo>
                        <a:pt x="266" y="1"/>
                      </a:moveTo>
                      <a:cubicBezTo>
                        <a:pt x="158" y="1"/>
                        <a:pt x="62" y="65"/>
                        <a:pt x="34" y="176"/>
                      </a:cubicBezTo>
                      <a:cubicBezTo>
                        <a:pt x="1" y="309"/>
                        <a:pt x="68" y="443"/>
                        <a:pt x="201" y="476"/>
                      </a:cubicBezTo>
                      <a:cubicBezTo>
                        <a:pt x="230" y="486"/>
                        <a:pt x="257" y="490"/>
                        <a:pt x="283" y="490"/>
                      </a:cubicBezTo>
                      <a:cubicBezTo>
                        <a:pt x="523" y="490"/>
                        <a:pt x="606" y="100"/>
                        <a:pt x="335" y="9"/>
                      </a:cubicBezTo>
                      <a:cubicBezTo>
                        <a:pt x="312" y="3"/>
                        <a:pt x="289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14" name="Google Shape;26614;p68"/>
                <p:cNvSpPr/>
                <p:nvPr/>
              </p:nvSpPr>
              <p:spPr>
                <a:xfrm>
                  <a:off x="5727525" y="4513025"/>
                  <a:ext cx="14950" cy="8200"/>
                </a:xfrm>
                <a:custGeom>
                  <a:rect b="b" l="l" r="r" t="t"/>
                  <a:pathLst>
                    <a:path extrusionOk="0" h="328" w="598">
                      <a:moveTo>
                        <a:pt x="482" y="1"/>
                      </a:moveTo>
                      <a:cubicBezTo>
                        <a:pt x="316" y="1"/>
                        <a:pt x="0" y="225"/>
                        <a:pt x="257" y="319"/>
                      </a:cubicBezTo>
                      <a:cubicBezTo>
                        <a:pt x="280" y="324"/>
                        <a:pt x="303" y="327"/>
                        <a:pt x="325" y="327"/>
                      </a:cubicBezTo>
                      <a:cubicBezTo>
                        <a:pt x="433" y="327"/>
                        <a:pt x="530" y="262"/>
                        <a:pt x="557" y="152"/>
                      </a:cubicBezTo>
                      <a:cubicBezTo>
                        <a:pt x="597" y="42"/>
                        <a:pt x="554" y="1"/>
                        <a:pt x="4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15" name="Google Shape;26615;p68"/>
                <p:cNvSpPr/>
                <p:nvPr/>
              </p:nvSpPr>
              <p:spPr>
                <a:xfrm>
                  <a:off x="5600675" y="4446750"/>
                  <a:ext cx="14875" cy="12625"/>
                </a:xfrm>
                <a:custGeom>
                  <a:rect b="b" l="l" r="r" t="t"/>
                  <a:pathLst>
                    <a:path extrusionOk="0" h="505" w="595">
                      <a:moveTo>
                        <a:pt x="297" y="1"/>
                      </a:moveTo>
                      <a:cubicBezTo>
                        <a:pt x="213" y="1"/>
                        <a:pt x="139" y="45"/>
                        <a:pt x="94" y="134"/>
                      </a:cubicBezTo>
                      <a:cubicBezTo>
                        <a:pt x="1" y="290"/>
                        <a:pt x="140" y="504"/>
                        <a:pt x="322" y="504"/>
                      </a:cubicBezTo>
                      <a:cubicBezTo>
                        <a:pt x="335" y="504"/>
                        <a:pt x="348" y="503"/>
                        <a:pt x="361" y="501"/>
                      </a:cubicBezTo>
                      <a:cubicBezTo>
                        <a:pt x="561" y="434"/>
                        <a:pt x="595" y="168"/>
                        <a:pt x="428" y="34"/>
                      </a:cubicBezTo>
                      <a:cubicBezTo>
                        <a:pt x="383" y="12"/>
                        <a:pt x="339" y="1"/>
                        <a:pt x="2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16" name="Google Shape;26616;p68"/>
                <p:cNvSpPr/>
                <p:nvPr/>
              </p:nvSpPr>
              <p:spPr>
                <a:xfrm>
                  <a:off x="5467925" y="4506575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69" y="1"/>
                      </a:moveTo>
                      <a:cubicBezTo>
                        <a:pt x="246" y="1"/>
                        <a:pt x="223" y="4"/>
                        <a:pt x="200" y="9"/>
                      </a:cubicBezTo>
                      <a:cubicBezTo>
                        <a:pt x="67" y="43"/>
                        <a:pt x="0" y="176"/>
                        <a:pt x="34" y="276"/>
                      </a:cubicBezTo>
                      <a:cubicBezTo>
                        <a:pt x="63" y="392"/>
                        <a:pt x="167" y="483"/>
                        <a:pt x="281" y="483"/>
                      </a:cubicBezTo>
                      <a:cubicBezTo>
                        <a:pt x="299" y="483"/>
                        <a:pt x="316" y="481"/>
                        <a:pt x="334" y="476"/>
                      </a:cubicBezTo>
                      <a:cubicBezTo>
                        <a:pt x="434" y="410"/>
                        <a:pt x="534" y="276"/>
                        <a:pt x="501" y="176"/>
                      </a:cubicBezTo>
                      <a:cubicBezTo>
                        <a:pt x="473" y="66"/>
                        <a:pt x="377" y="1"/>
                        <a:pt x="2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17" name="Google Shape;26617;p68"/>
                <p:cNvSpPr/>
                <p:nvPr/>
              </p:nvSpPr>
              <p:spPr>
                <a:xfrm>
                  <a:off x="5484600" y="4547650"/>
                  <a:ext cx="14200" cy="12375"/>
                </a:xfrm>
                <a:custGeom>
                  <a:rect b="b" l="l" r="r" t="t"/>
                  <a:pathLst>
                    <a:path extrusionOk="0" h="495" w="568">
                      <a:moveTo>
                        <a:pt x="298" y="1"/>
                      </a:moveTo>
                      <a:cubicBezTo>
                        <a:pt x="256" y="1"/>
                        <a:pt x="212" y="12"/>
                        <a:pt x="167" y="34"/>
                      </a:cubicBezTo>
                      <a:cubicBezTo>
                        <a:pt x="67" y="101"/>
                        <a:pt x="0" y="234"/>
                        <a:pt x="67" y="335"/>
                      </a:cubicBezTo>
                      <a:cubicBezTo>
                        <a:pt x="116" y="432"/>
                        <a:pt x="201" y="494"/>
                        <a:pt x="295" y="494"/>
                      </a:cubicBezTo>
                      <a:cubicBezTo>
                        <a:pt x="329" y="494"/>
                        <a:pt x="365" y="486"/>
                        <a:pt x="401" y="468"/>
                      </a:cubicBezTo>
                      <a:cubicBezTo>
                        <a:pt x="501" y="401"/>
                        <a:pt x="568" y="268"/>
                        <a:pt x="501" y="134"/>
                      </a:cubicBezTo>
                      <a:cubicBezTo>
                        <a:pt x="456" y="45"/>
                        <a:pt x="382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18" name="Google Shape;26618;p68"/>
                <p:cNvSpPr/>
                <p:nvPr/>
              </p:nvSpPr>
              <p:spPr>
                <a:xfrm>
                  <a:off x="5573125" y="4477725"/>
                  <a:ext cx="14075" cy="11625"/>
                </a:xfrm>
                <a:custGeom>
                  <a:rect b="b" l="l" r="r" t="t"/>
                  <a:pathLst>
                    <a:path extrusionOk="0" h="465" w="563">
                      <a:moveTo>
                        <a:pt x="318" y="0"/>
                      </a:moveTo>
                      <a:cubicBezTo>
                        <a:pt x="159" y="0"/>
                        <a:pt x="0" y="173"/>
                        <a:pt x="95" y="363"/>
                      </a:cubicBezTo>
                      <a:cubicBezTo>
                        <a:pt x="138" y="428"/>
                        <a:pt x="209" y="464"/>
                        <a:pt x="290" y="464"/>
                      </a:cubicBezTo>
                      <a:cubicBezTo>
                        <a:pt x="334" y="464"/>
                        <a:pt x="382" y="453"/>
                        <a:pt x="429" y="430"/>
                      </a:cubicBezTo>
                      <a:cubicBezTo>
                        <a:pt x="529" y="363"/>
                        <a:pt x="562" y="229"/>
                        <a:pt x="496" y="96"/>
                      </a:cubicBezTo>
                      <a:cubicBezTo>
                        <a:pt x="447" y="29"/>
                        <a:pt x="383" y="0"/>
                        <a:pt x="3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19" name="Google Shape;26619;p68"/>
                <p:cNvSpPr/>
                <p:nvPr/>
              </p:nvSpPr>
              <p:spPr>
                <a:xfrm>
                  <a:off x="5553825" y="4380225"/>
                  <a:ext cx="14725" cy="12175"/>
                </a:xfrm>
                <a:custGeom>
                  <a:rect b="b" l="l" r="r" t="t"/>
                  <a:pathLst>
                    <a:path extrusionOk="0" h="487" w="589">
                      <a:moveTo>
                        <a:pt x="339" y="0"/>
                      </a:moveTo>
                      <a:cubicBezTo>
                        <a:pt x="305" y="0"/>
                        <a:pt x="269" y="9"/>
                        <a:pt x="234" y="27"/>
                      </a:cubicBezTo>
                      <a:cubicBezTo>
                        <a:pt x="33" y="60"/>
                        <a:pt x="0" y="360"/>
                        <a:pt x="200" y="460"/>
                      </a:cubicBezTo>
                      <a:cubicBezTo>
                        <a:pt x="231" y="479"/>
                        <a:pt x="264" y="487"/>
                        <a:pt x="297" y="487"/>
                      </a:cubicBezTo>
                      <a:cubicBezTo>
                        <a:pt x="443" y="487"/>
                        <a:pt x="588" y="323"/>
                        <a:pt x="534" y="160"/>
                      </a:cubicBezTo>
                      <a:cubicBezTo>
                        <a:pt x="509" y="62"/>
                        <a:pt x="431" y="0"/>
                        <a:pt x="3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20" name="Google Shape;26620;p68"/>
                <p:cNvSpPr/>
                <p:nvPr/>
              </p:nvSpPr>
              <p:spPr>
                <a:xfrm>
                  <a:off x="5438100" y="4367375"/>
                  <a:ext cx="14000" cy="12575"/>
                </a:xfrm>
                <a:custGeom>
                  <a:rect b="b" l="l" r="r" t="t"/>
                  <a:pathLst>
                    <a:path extrusionOk="0" h="503" w="560">
                      <a:moveTo>
                        <a:pt x="275" y="0"/>
                      </a:moveTo>
                      <a:cubicBezTo>
                        <a:pt x="167" y="0"/>
                        <a:pt x="88" y="91"/>
                        <a:pt x="59" y="207"/>
                      </a:cubicBezTo>
                      <a:cubicBezTo>
                        <a:pt x="0" y="384"/>
                        <a:pt x="138" y="503"/>
                        <a:pt x="281" y="503"/>
                      </a:cubicBezTo>
                      <a:cubicBezTo>
                        <a:pt x="382" y="503"/>
                        <a:pt x="485" y="444"/>
                        <a:pt x="526" y="307"/>
                      </a:cubicBezTo>
                      <a:cubicBezTo>
                        <a:pt x="560" y="174"/>
                        <a:pt x="459" y="40"/>
                        <a:pt x="326" y="7"/>
                      </a:cubicBezTo>
                      <a:cubicBezTo>
                        <a:pt x="308" y="2"/>
                        <a:pt x="291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21" name="Google Shape;26621;p68"/>
                <p:cNvSpPr/>
                <p:nvPr/>
              </p:nvSpPr>
              <p:spPr>
                <a:xfrm>
                  <a:off x="5332100" y="4309700"/>
                  <a:ext cx="14925" cy="12200"/>
                </a:xfrm>
                <a:custGeom>
                  <a:rect b="b" l="l" r="r" t="t"/>
                  <a:pathLst>
                    <a:path extrusionOk="0" h="488" w="597">
                      <a:moveTo>
                        <a:pt x="330" y="0"/>
                      </a:moveTo>
                      <a:cubicBezTo>
                        <a:pt x="145" y="0"/>
                        <a:pt x="1" y="250"/>
                        <a:pt x="163" y="412"/>
                      </a:cubicBezTo>
                      <a:cubicBezTo>
                        <a:pt x="213" y="463"/>
                        <a:pt x="271" y="488"/>
                        <a:pt x="330" y="488"/>
                      </a:cubicBezTo>
                      <a:cubicBezTo>
                        <a:pt x="388" y="488"/>
                        <a:pt x="446" y="463"/>
                        <a:pt x="496" y="412"/>
                      </a:cubicBezTo>
                      <a:cubicBezTo>
                        <a:pt x="597" y="279"/>
                        <a:pt x="563" y="146"/>
                        <a:pt x="463" y="46"/>
                      </a:cubicBezTo>
                      <a:cubicBezTo>
                        <a:pt x="419" y="14"/>
                        <a:pt x="373" y="0"/>
                        <a:pt x="33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22" name="Google Shape;26622;p68"/>
                <p:cNvSpPr/>
                <p:nvPr/>
              </p:nvSpPr>
              <p:spPr>
                <a:xfrm>
                  <a:off x="5364525" y="4283275"/>
                  <a:ext cx="14200" cy="11775"/>
                </a:xfrm>
                <a:custGeom>
                  <a:rect b="b" l="l" r="r" t="t"/>
                  <a:pathLst>
                    <a:path extrusionOk="0" h="471" w="568">
                      <a:moveTo>
                        <a:pt x="291" y="0"/>
                      </a:moveTo>
                      <a:cubicBezTo>
                        <a:pt x="246" y="0"/>
                        <a:pt x="202" y="11"/>
                        <a:pt x="167" y="35"/>
                      </a:cubicBezTo>
                      <a:cubicBezTo>
                        <a:pt x="67" y="102"/>
                        <a:pt x="0" y="235"/>
                        <a:pt x="67" y="369"/>
                      </a:cubicBezTo>
                      <a:cubicBezTo>
                        <a:pt x="131" y="433"/>
                        <a:pt x="210" y="470"/>
                        <a:pt x="293" y="470"/>
                      </a:cubicBezTo>
                      <a:cubicBezTo>
                        <a:pt x="339" y="470"/>
                        <a:pt x="386" y="459"/>
                        <a:pt x="434" y="435"/>
                      </a:cubicBezTo>
                      <a:cubicBezTo>
                        <a:pt x="534" y="369"/>
                        <a:pt x="567" y="235"/>
                        <a:pt x="500" y="102"/>
                      </a:cubicBezTo>
                      <a:cubicBezTo>
                        <a:pt x="457" y="37"/>
                        <a:pt x="372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23" name="Google Shape;26623;p68"/>
                <p:cNvSpPr/>
                <p:nvPr/>
              </p:nvSpPr>
              <p:spPr>
                <a:xfrm>
                  <a:off x="5299475" y="4180700"/>
                  <a:ext cx="15650" cy="11825"/>
                </a:xfrm>
                <a:custGeom>
                  <a:rect b="b" l="l" r="r" t="t"/>
                  <a:pathLst>
                    <a:path extrusionOk="0" h="473" w="626">
                      <a:moveTo>
                        <a:pt x="291" y="0"/>
                      </a:moveTo>
                      <a:cubicBezTo>
                        <a:pt x="246" y="0"/>
                        <a:pt x="202" y="12"/>
                        <a:pt x="167" y="35"/>
                      </a:cubicBezTo>
                      <a:cubicBezTo>
                        <a:pt x="0" y="169"/>
                        <a:pt x="67" y="469"/>
                        <a:pt x="300" y="469"/>
                      </a:cubicBezTo>
                      <a:cubicBezTo>
                        <a:pt x="313" y="471"/>
                        <a:pt x="326" y="472"/>
                        <a:pt x="339" y="472"/>
                      </a:cubicBezTo>
                      <a:cubicBezTo>
                        <a:pt x="517" y="472"/>
                        <a:pt x="625" y="258"/>
                        <a:pt x="501" y="102"/>
                      </a:cubicBezTo>
                      <a:cubicBezTo>
                        <a:pt x="457" y="37"/>
                        <a:pt x="373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24" name="Google Shape;26624;p68"/>
                <p:cNvSpPr/>
                <p:nvPr/>
              </p:nvSpPr>
              <p:spPr>
                <a:xfrm>
                  <a:off x="5292800" y="4354875"/>
                  <a:ext cx="17050" cy="12675"/>
                </a:xfrm>
                <a:custGeom>
                  <a:rect b="b" l="l" r="r" t="t"/>
                  <a:pathLst>
                    <a:path extrusionOk="0" h="507" w="682">
                      <a:moveTo>
                        <a:pt x="356" y="1"/>
                      </a:moveTo>
                      <a:cubicBezTo>
                        <a:pt x="339" y="1"/>
                        <a:pt x="320" y="3"/>
                        <a:pt x="301" y="6"/>
                      </a:cubicBezTo>
                      <a:cubicBezTo>
                        <a:pt x="0" y="73"/>
                        <a:pt x="67" y="507"/>
                        <a:pt x="367" y="507"/>
                      </a:cubicBezTo>
                      <a:cubicBezTo>
                        <a:pt x="681" y="475"/>
                        <a:pt x="641" y="1"/>
                        <a:pt x="3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25" name="Google Shape;26625;p68"/>
                <p:cNvSpPr/>
                <p:nvPr/>
              </p:nvSpPr>
              <p:spPr>
                <a:xfrm>
                  <a:off x="5565500" y="4631000"/>
                  <a:ext cx="27300" cy="20750"/>
                </a:xfrm>
                <a:custGeom>
                  <a:rect b="b" l="l" r="r" t="t"/>
                  <a:pathLst>
                    <a:path extrusionOk="0" h="830" w="1092">
                      <a:moveTo>
                        <a:pt x="543" y="1"/>
                      </a:moveTo>
                      <a:cubicBezTo>
                        <a:pt x="529" y="1"/>
                        <a:pt x="515" y="1"/>
                        <a:pt x="500" y="3"/>
                      </a:cubicBezTo>
                      <a:cubicBezTo>
                        <a:pt x="134" y="36"/>
                        <a:pt x="0" y="503"/>
                        <a:pt x="267" y="737"/>
                      </a:cubicBezTo>
                      <a:cubicBezTo>
                        <a:pt x="357" y="797"/>
                        <a:pt x="460" y="830"/>
                        <a:pt x="559" y="830"/>
                      </a:cubicBezTo>
                      <a:cubicBezTo>
                        <a:pt x="680" y="830"/>
                        <a:pt x="794" y="780"/>
                        <a:pt x="867" y="670"/>
                      </a:cubicBezTo>
                      <a:cubicBezTo>
                        <a:pt x="1092" y="381"/>
                        <a:pt x="885" y="1"/>
                        <a:pt x="5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26" name="Google Shape;26626;p68"/>
                <p:cNvSpPr/>
                <p:nvPr/>
              </p:nvSpPr>
              <p:spPr>
                <a:xfrm>
                  <a:off x="5657225" y="4622700"/>
                  <a:ext cx="28925" cy="20900"/>
                </a:xfrm>
                <a:custGeom>
                  <a:rect b="b" l="l" r="r" t="t"/>
                  <a:pathLst>
                    <a:path extrusionOk="0" h="836" w="1157">
                      <a:moveTo>
                        <a:pt x="600" y="0"/>
                      </a:moveTo>
                      <a:cubicBezTo>
                        <a:pt x="589" y="0"/>
                        <a:pt x="579" y="0"/>
                        <a:pt x="567" y="1"/>
                      </a:cubicBezTo>
                      <a:cubicBezTo>
                        <a:pt x="0" y="1"/>
                        <a:pt x="34" y="835"/>
                        <a:pt x="601" y="835"/>
                      </a:cubicBezTo>
                      <a:cubicBezTo>
                        <a:pt x="1157" y="802"/>
                        <a:pt x="1136" y="0"/>
                        <a:pt x="60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27" name="Google Shape;26627;p68"/>
                <p:cNvSpPr/>
                <p:nvPr/>
              </p:nvSpPr>
              <p:spPr>
                <a:xfrm>
                  <a:off x="5630200" y="4512300"/>
                  <a:ext cx="26075" cy="20975"/>
                </a:xfrm>
                <a:custGeom>
                  <a:rect b="b" l="l" r="r" t="t"/>
                  <a:pathLst>
                    <a:path extrusionOk="0" h="839" w="1043">
                      <a:moveTo>
                        <a:pt x="530" y="1"/>
                      </a:moveTo>
                      <a:cubicBezTo>
                        <a:pt x="264" y="1"/>
                        <a:pt x="0" y="244"/>
                        <a:pt x="147" y="581"/>
                      </a:cubicBezTo>
                      <a:cubicBezTo>
                        <a:pt x="220" y="762"/>
                        <a:pt x="366" y="838"/>
                        <a:pt x="514" y="838"/>
                      </a:cubicBezTo>
                      <a:cubicBezTo>
                        <a:pt x="776" y="838"/>
                        <a:pt x="1042" y="600"/>
                        <a:pt x="915" y="281"/>
                      </a:cubicBezTo>
                      <a:cubicBezTo>
                        <a:pt x="841" y="84"/>
                        <a:pt x="685" y="1"/>
                        <a:pt x="53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28" name="Google Shape;26628;p68"/>
                <p:cNvSpPr/>
                <p:nvPr/>
              </p:nvSpPr>
              <p:spPr>
                <a:xfrm>
                  <a:off x="5564375" y="4513025"/>
                  <a:ext cx="25325" cy="20425"/>
                </a:xfrm>
                <a:custGeom>
                  <a:rect b="b" l="l" r="r" t="t"/>
                  <a:pathLst>
                    <a:path extrusionOk="0" h="817" w="1013">
                      <a:moveTo>
                        <a:pt x="470" y="1"/>
                      </a:moveTo>
                      <a:cubicBezTo>
                        <a:pt x="301" y="1"/>
                        <a:pt x="133" y="121"/>
                        <a:pt x="78" y="285"/>
                      </a:cubicBezTo>
                      <a:cubicBezTo>
                        <a:pt x="0" y="571"/>
                        <a:pt x="226" y="816"/>
                        <a:pt x="471" y="816"/>
                      </a:cubicBezTo>
                      <a:cubicBezTo>
                        <a:pt x="541" y="816"/>
                        <a:pt x="612" y="796"/>
                        <a:pt x="679" y="752"/>
                      </a:cubicBezTo>
                      <a:cubicBezTo>
                        <a:pt x="1012" y="585"/>
                        <a:pt x="946" y="85"/>
                        <a:pt x="579" y="18"/>
                      </a:cubicBezTo>
                      <a:cubicBezTo>
                        <a:pt x="543" y="7"/>
                        <a:pt x="507" y="1"/>
                        <a:pt x="4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29" name="Google Shape;26629;p68"/>
                <p:cNvSpPr/>
                <p:nvPr/>
              </p:nvSpPr>
              <p:spPr>
                <a:xfrm>
                  <a:off x="5647425" y="4651850"/>
                  <a:ext cx="27325" cy="20475"/>
                </a:xfrm>
                <a:custGeom>
                  <a:rect b="b" l="l" r="r" t="t"/>
                  <a:pathLst>
                    <a:path extrusionOk="0" h="819" w="1093">
                      <a:moveTo>
                        <a:pt x="553" y="1"/>
                      </a:moveTo>
                      <a:cubicBezTo>
                        <a:pt x="209" y="1"/>
                        <a:pt x="1" y="413"/>
                        <a:pt x="226" y="670"/>
                      </a:cubicBezTo>
                      <a:cubicBezTo>
                        <a:pt x="323" y="767"/>
                        <a:pt x="443" y="819"/>
                        <a:pt x="565" y="819"/>
                      </a:cubicBezTo>
                      <a:cubicBezTo>
                        <a:pt x="653" y="819"/>
                        <a:pt x="742" y="792"/>
                        <a:pt x="826" y="737"/>
                      </a:cubicBezTo>
                      <a:cubicBezTo>
                        <a:pt x="1093" y="503"/>
                        <a:pt x="959" y="36"/>
                        <a:pt x="593" y="3"/>
                      </a:cubicBezTo>
                      <a:cubicBezTo>
                        <a:pt x="579" y="1"/>
                        <a:pt x="566" y="1"/>
                        <a:pt x="5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30" name="Google Shape;26630;p68"/>
                <p:cNvSpPr/>
                <p:nvPr/>
              </p:nvSpPr>
              <p:spPr>
                <a:xfrm>
                  <a:off x="5838175" y="4650225"/>
                  <a:ext cx="24225" cy="20875"/>
                </a:xfrm>
                <a:custGeom>
                  <a:rect b="b" l="l" r="r" t="t"/>
                  <a:pathLst>
                    <a:path extrusionOk="0" h="835" w="969">
                      <a:moveTo>
                        <a:pt x="533" y="1"/>
                      </a:moveTo>
                      <a:cubicBezTo>
                        <a:pt x="440" y="1"/>
                        <a:pt x="347" y="32"/>
                        <a:pt x="268" y="101"/>
                      </a:cubicBezTo>
                      <a:cubicBezTo>
                        <a:pt x="1" y="335"/>
                        <a:pt x="134" y="802"/>
                        <a:pt x="535" y="835"/>
                      </a:cubicBezTo>
                      <a:cubicBezTo>
                        <a:pt x="735" y="835"/>
                        <a:pt x="935" y="668"/>
                        <a:pt x="968" y="435"/>
                      </a:cubicBezTo>
                      <a:cubicBezTo>
                        <a:pt x="968" y="176"/>
                        <a:pt x="753" y="1"/>
                        <a:pt x="53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31" name="Google Shape;26631;p68"/>
                <p:cNvSpPr/>
                <p:nvPr/>
              </p:nvSpPr>
              <p:spPr>
                <a:xfrm>
                  <a:off x="5840675" y="4546725"/>
                  <a:ext cx="24850" cy="21150"/>
                </a:xfrm>
                <a:custGeom>
                  <a:rect b="b" l="l" r="r" t="t"/>
                  <a:pathLst>
                    <a:path extrusionOk="0" h="846" w="994">
                      <a:moveTo>
                        <a:pt x="553" y="0"/>
                      </a:moveTo>
                      <a:cubicBezTo>
                        <a:pt x="536" y="0"/>
                        <a:pt x="518" y="2"/>
                        <a:pt x="501" y="5"/>
                      </a:cubicBezTo>
                      <a:cubicBezTo>
                        <a:pt x="101" y="71"/>
                        <a:pt x="1" y="538"/>
                        <a:pt x="301" y="772"/>
                      </a:cubicBezTo>
                      <a:cubicBezTo>
                        <a:pt x="377" y="822"/>
                        <a:pt x="459" y="845"/>
                        <a:pt x="540" y="845"/>
                      </a:cubicBezTo>
                      <a:cubicBezTo>
                        <a:pt x="776" y="845"/>
                        <a:pt x="993" y="646"/>
                        <a:pt x="968" y="372"/>
                      </a:cubicBezTo>
                      <a:cubicBezTo>
                        <a:pt x="938" y="158"/>
                        <a:pt x="740" y="0"/>
                        <a:pt x="5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32" name="Google Shape;26632;p68"/>
                <p:cNvSpPr/>
                <p:nvPr/>
              </p:nvSpPr>
              <p:spPr>
                <a:xfrm>
                  <a:off x="5726700" y="4538125"/>
                  <a:ext cx="23125" cy="21175"/>
                </a:xfrm>
                <a:custGeom>
                  <a:rect b="b" l="l" r="r" t="t"/>
                  <a:pathLst>
                    <a:path extrusionOk="0" h="847" w="925">
                      <a:moveTo>
                        <a:pt x="452" y="0"/>
                      </a:moveTo>
                      <a:cubicBezTo>
                        <a:pt x="258" y="0"/>
                        <a:pt x="85" y="150"/>
                        <a:pt x="57" y="349"/>
                      </a:cubicBezTo>
                      <a:cubicBezTo>
                        <a:pt x="1" y="665"/>
                        <a:pt x="236" y="846"/>
                        <a:pt x="472" y="846"/>
                      </a:cubicBezTo>
                      <a:cubicBezTo>
                        <a:pt x="659" y="846"/>
                        <a:pt x="846" y="733"/>
                        <a:pt x="891" y="482"/>
                      </a:cubicBezTo>
                      <a:cubicBezTo>
                        <a:pt x="924" y="249"/>
                        <a:pt x="791" y="48"/>
                        <a:pt x="557" y="15"/>
                      </a:cubicBezTo>
                      <a:cubicBezTo>
                        <a:pt x="522" y="5"/>
                        <a:pt x="487" y="0"/>
                        <a:pt x="4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33" name="Google Shape;26633;p68"/>
                <p:cNvSpPr/>
                <p:nvPr/>
              </p:nvSpPr>
              <p:spPr>
                <a:xfrm>
                  <a:off x="5731450" y="4628950"/>
                  <a:ext cx="23675" cy="20825"/>
                </a:xfrm>
                <a:custGeom>
                  <a:rect b="b" l="l" r="r" t="t"/>
                  <a:pathLst>
                    <a:path extrusionOk="0" h="833" w="947">
                      <a:moveTo>
                        <a:pt x="488" y="1"/>
                      </a:moveTo>
                      <a:cubicBezTo>
                        <a:pt x="448" y="1"/>
                        <a:pt x="408" y="6"/>
                        <a:pt x="367" y="18"/>
                      </a:cubicBezTo>
                      <a:cubicBezTo>
                        <a:pt x="134" y="51"/>
                        <a:pt x="0" y="285"/>
                        <a:pt x="67" y="518"/>
                      </a:cubicBezTo>
                      <a:cubicBezTo>
                        <a:pt x="121" y="737"/>
                        <a:pt x="288" y="832"/>
                        <a:pt x="456" y="832"/>
                      </a:cubicBezTo>
                      <a:cubicBezTo>
                        <a:pt x="699" y="832"/>
                        <a:pt x="946" y="633"/>
                        <a:pt x="867" y="318"/>
                      </a:cubicBezTo>
                      <a:cubicBezTo>
                        <a:pt x="840" y="125"/>
                        <a:pt x="676" y="1"/>
                        <a:pt x="48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34" name="Google Shape;26634;p68"/>
                <p:cNvSpPr/>
                <p:nvPr/>
              </p:nvSpPr>
              <p:spPr>
                <a:xfrm>
                  <a:off x="5955725" y="4663375"/>
                  <a:ext cx="30125" cy="21275"/>
                </a:xfrm>
                <a:custGeom>
                  <a:rect b="b" l="l" r="r" t="t"/>
                  <a:pathLst>
                    <a:path extrusionOk="0" h="851" w="1205">
                      <a:moveTo>
                        <a:pt x="583" y="0"/>
                      </a:moveTo>
                      <a:cubicBezTo>
                        <a:pt x="119" y="0"/>
                        <a:pt x="1" y="748"/>
                        <a:pt x="536" y="843"/>
                      </a:cubicBezTo>
                      <a:cubicBezTo>
                        <a:pt x="568" y="848"/>
                        <a:pt x="599" y="851"/>
                        <a:pt x="628" y="851"/>
                      </a:cubicBezTo>
                      <a:cubicBezTo>
                        <a:pt x="1116" y="851"/>
                        <a:pt x="1204" y="103"/>
                        <a:pt x="669" y="9"/>
                      </a:cubicBezTo>
                      <a:cubicBezTo>
                        <a:pt x="639" y="3"/>
                        <a:pt x="610" y="0"/>
                        <a:pt x="58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35" name="Google Shape;26635;p68"/>
                <p:cNvSpPr/>
                <p:nvPr/>
              </p:nvSpPr>
              <p:spPr>
                <a:xfrm>
                  <a:off x="6175925" y="4697775"/>
                  <a:ext cx="28375" cy="21500"/>
                </a:xfrm>
                <a:custGeom>
                  <a:rect b="b" l="l" r="r" t="t"/>
                  <a:pathLst>
                    <a:path extrusionOk="0" h="860" w="1135">
                      <a:moveTo>
                        <a:pt x="568" y="0"/>
                      </a:moveTo>
                      <a:cubicBezTo>
                        <a:pt x="201" y="0"/>
                        <a:pt x="1" y="467"/>
                        <a:pt x="267" y="734"/>
                      </a:cubicBezTo>
                      <a:cubicBezTo>
                        <a:pt x="351" y="818"/>
                        <a:pt x="459" y="859"/>
                        <a:pt x="568" y="859"/>
                      </a:cubicBezTo>
                      <a:cubicBezTo>
                        <a:pt x="676" y="859"/>
                        <a:pt x="784" y="818"/>
                        <a:pt x="868" y="734"/>
                      </a:cubicBezTo>
                      <a:cubicBezTo>
                        <a:pt x="1135" y="467"/>
                        <a:pt x="935" y="0"/>
                        <a:pt x="5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36" name="Google Shape;26636;p68"/>
                <p:cNvSpPr/>
                <p:nvPr/>
              </p:nvSpPr>
              <p:spPr>
                <a:xfrm>
                  <a:off x="6559525" y="4697025"/>
                  <a:ext cx="24225" cy="20775"/>
                </a:xfrm>
                <a:custGeom>
                  <a:rect b="b" l="l" r="r" t="t"/>
                  <a:pathLst>
                    <a:path extrusionOk="0" h="831" w="969">
                      <a:moveTo>
                        <a:pt x="568" y="1"/>
                      </a:moveTo>
                      <a:cubicBezTo>
                        <a:pt x="464" y="1"/>
                        <a:pt x="357" y="41"/>
                        <a:pt x="268" y="130"/>
                      </a:cubicBezTo>
                      <a:cubicBezTo>
                        <a:pt x="1" y="397"/>
                        <a:pt x="201" y="831"/>
                        <a:pt x="568" y="831"/>
                      </a:cubicBezTo>
                      <a:cubicBezTo>
                        <a:pt x="801" y="831"/>
                        <a:pt x="968" y="631"/>
                        <a:pt x="968" y="431"/>
                      </a:cubicBezTo>
                      <a:cubicBezTo>
                        <a:pt x="968" y="164"/>
                        <a:pt x="775" y="1"/>
                        <a:pt x="5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37" name="Google Shape;26637;p68"/>
                <p:cNvSpPr/>
                <p:nvPr/>
              </p:nvSpPr>
              <p:spPr>
                <a:xfrm>
                  <a:off x="6620850" y="4690450"/>
                  <a:ext cx="24600" cy="20875"/>
                </a:xfrm>
                <a:custGeom>
                  <a:rect b="b" l="l" r="r" t="t"/>
                  <a:pathLst>
                    <a:path extrusionOk="0" h="835" w="984">
                      <a:moveTo>
                        <a:pt x="545" y="0"/>
                      </a:moveTo>
                      <a:cubicBezTo>
                        <a:pt x="421" y="0"/>
                        <a:pt x="297" y="59"/>
                        <a:pt x="216" y="193"/>
                      </a:cubicBezTo>
                      <a:cubicBezTo>
                        <a:pt x="0" y="471"/>
                        <a:pt x="213" y="834"/>
                        <a:pt x="536" y="834"/>
                      </a:cubicBezTo>
                      <a:cubicBezTo>
                        <a:pt x="562" y="834"/>
                        <a:pt x="589" y="832"/>
                        <a:pt x="617" y="827"/>
                      </a:cubicBezTo>
                      <a:cubicBezTo>
                        <a:pt x="850" y="794"/>
                        <a:pt x="984" y="560"/>
                        <a:pt x="950" y="327"/>
                      </a:cubicBezTo>
                      <a:cubicBezTo>
                        <a:pt x="910" y="128"/>
                        <a:pt x="728" y="0"/>
                        <a:pt x="5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38" name="Google Shape;26638;p68"/>
                <p:cNvSpPr/>
                <p:nvPr/>
              </p:nvSpPr>
              <p:spPr>
                <a:xfrm>
                  <a:off x="6299350" y="4668575"/>
                  <a:ext cx="27550" cy="20875"/>
                </a:xfrm>
                <a:custGeom>
                  <a:rect b="b" l="l" r="r" t="t"/>
                  <a:pathLst>
                    <a:path extrusionOk="0" h="835" w="1102">
                      <a:moveTo>
                        <a:pt x="534" y="1"/>
                      </a:moveTo>
                      <a:cubicBezTo>
                        <a:pt x="0" y="1"/>
                        <a:pt x="0" y="835"/>
                        <a:pt x="534" y="835"/>
                      </a:cubicBezTo>
                      <a:cubicBezTo>
                        <a:pt x="1101" y="835"/>
                        <a:pt x="1101" y="1"/>
                        <a:pt x="5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39" name="Google Shape;26639;p68"/>
                <p:cNvSpPr/>
                <p:nvPr/>
              </p:nvSpPr>
              <p:spPr>
                <a:xfrm>
                  <a:off x="6156750" y="4742925"/>
                  <a:ext cx="25275" cy="20775"/>
                </a:xfrm>
                <a:custGeom>
                  <a:rect b="b" l="l" r="r" t="t"/>
                  <a:pathLst>
                    <a:path extrusionOk="0" h="831" w="1011">
                      <a:moveTo>
                        <a:pt x="489" y="1"/>
                      </a:moveTo>
                      <a:cubicBezTo>
                        <a:pt x="439" y="1"/>
                        <a:pt x="387" y="10"/>
                        <a:pt x="334" y="29"/>
                      </a:cubicBezTo>
                      <a:cubicBezTo>
                        <a:pt x="134" y="96"/>
                        <a:pt x="0" y="329"/>
                        <a:pt x="100" y="563"/>
                      </a:cubicBezTo>
                      <a:cubicBezTo>
                        <a:pt x="153" y="738"/>
                        <a:pt x="316" y="830"/>
                        <a:pt x="483" y="830"/>
                      </a:cubicBezTo>
                      <a:cubicBezTo>
                        <a:pt x="634" y="830"/>
                        <a:pt x="788" y="754"/>
                        <a:pt x="868" y="596"/>
                      </a:cubicBezTo>
                      <a:cubicBezTo>
                        <a:pt x="1010" y="311"/>
                        <a:pt x="787" y="1"/>
                        <a:pt x="48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40" name="Google Shape;26640;p68"/>
                <p:cNvSpPr/>
                <p:nvPr/>
              </p:nvSpPr>
              <p:spPr>
                <a:xfrm>
                  <a:off x="6466125" y="4748650"/>
                  <a:ext cx="24225" cy="20875"/>
                </a:xfrm>
                <a:custGeom>
                  <a:rect b="b" l="l" r="r" t="t"/>
                  <a:pathLst>
                    <a:path extrusionOk="0" h="835" w="969">
                      <a:moveTo>
                        <a:pt x="535" y="0"/>
                      </a:moveTo>
                      <a:cubicBezTo>
                        <a:pt x="1" y="0"/>
                        <a:pt x="1" y="834"/>
                        <a:pt x="535" y="834"/>
                      </a:cubicBezTo>
                      <a:cubicBezTo>
                        <a:pt x="768" y="834"/>
                        <a:pt x="968" y="634"/>
                        <a:pt x="968" y="434"/>
                      </a:cubicBezTo>
                      <a:cubicBezTo>
                        <a:pt x="968" y="200"/>
                        <a:pt x="768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41" name="Google Shape;26641;p68"/>
                <p:cNvSpPr/>
                <p:nvPr/>
              </p:nvSpPr>
              <p:spPr>
                <a:xfrm>
                  <a:off x="6638450" y="4651700"/>
                  <a:ext cx="24525" cy="21000"/>
                </a:xfrm>
                <a:custGeom>
                  <a:rect b="b" l="l" r="r" t="t"/>
                  <a:pathLst>
                    <a:path extrusionOk="0" h="840" w="981">
                      <a:moveTo>
                        <a:pt x="496" y="0"/>
                      </a:moveTo>
                      <a:cubicBezTo>
                        <a:pt x="338" y="0"/>
                        <a:pt x="180" y="92"/>
                        <a:pt x="113" y="276"/>
                      </a:cubicBezTo>
                      <a:cubicBezTo>
                        <a:pt x="0" y="557"/>
                        <a:pt x="245" y="839"/>
                        <a:pt x="525" y="839"/>
                      </a:cubicBezTo>
                      <a:cubicBezTo>
                        <a:pt x="576" y="839"/>
                        <a:pt x="628" y="830"/>
                        <a:pt x="680" y="809"/>
                      </a:cubicBezTo>
                      <a:cubicBezTo>
                        <a:pt x="880" y="709"/>
                        <a:pt x="980" y="476"/>
                        <a:pt x="880" y="276"/>
                      </a:cubicBezTo>
                      <a:cubicBezTo>
                        <a:pt x="813" y="92"/>
                        <a:pt x="655" y="0"/>
                        <a:pt x="49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42" name="Google Shape;26642;p68"/>
                <p:cNvSpPr/>
                <p:nvPr/>
              </p:nvSpPr>
              <p:spPr>
                <a:xfrm>
                  <a:off x="6580000" y="4639300"/>
                  <a:ext cx="25425" cy="20800"/>
                </a:xfrm>
                <a:custGeom>
                  <a:rect b="b" l="l" r="r" t="t"/>
                  <a:pathLst>
                    <a:path extrusionOk="0" h="832" w="1017">
                      <a:moveTo>
                        <a:pt x="431" y="0"/>
                      </a:moveTo>
                      <a:cubicBezTo>
                        <a:pt x="244" y="0"/>
                        <a:pt x="49" y="158"/>
                        <a:pt x="49" y="371"/>
                      </a:cubicBezTo>
                      <a:cubicBezTo>
                        <a:pt x="1" y="636"/>
                        <a:pt x="214" y="832"/>
                        <a:pt x="449" y="832"/>
                      </a:cubicBezTo>
                      <a:cubicBezTo>
                        <a:pt x="539" y="832"/>
                        <a:pt x="633" y="803"/>
                        <a:pt x="716" y="738"/>
                      </a:cubicBezTo>
                      <a:cubicBezTo>
                        <a:pt x="1016" y="505"/>
                        <a:pt x="850" y="38"/>
                        <a:pt x="483" y="4"/>
                      </a:cubicBezTo>
                      <a:cubicBezTo>
                        <a:pt x="466" y="1"/>
                        <a:pt x="448" y="0"/>
                        <a:pt x="4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43" name="Google Shape;26643;p68"/>
                <p:cNvSpPr/>
                <p:nvPr/>
              </p:nvSpPr>
              <p:spPr>
                <a:xfrm>
                  <a:off x="6520350" y="4712100"/>
                  <a:ext cx="22300" cy="20900"/>
                </a:xfrm>
                <a:custGeom>
                  <a:rect b="b" l="l" r="r" t="t"/>
                  <a:pathLst>
                    <a:path extrusionOk="0" h="836" w="892">
                      <a:moveTo>
                        <a:pt x="447" y="1"/>
                      </a:moveTo>
                      <a:cubicBezTo>
                        <a:pt x="361" y="1"/>
                        <a:pt x="274" y="30"/>
                        <a:pt x="200" y="94"/>
                      </a:cubicBezTo>
                      <a:cubicBezTo>
                        <a:pt x="33" y="261"/>
                        <a:pt x="0" y="528"/>
                        <a:pt x="133" y="695"/>
                      </a:cubicBezTo>
                      <a:cubicBezTo>
                        <a:pt x="230" y="791"/>
                        <a:pt x="347" y="835"/>
                        <a:pt x="460" y="835"/>
                      </a:cubicBezTo>
                      <a:cubicBezTo>
                        <a:pt x="661" y="835"/>
                        <a:pt x="846" y="696"/>
                        <a:pt x="867" y="461"/>
                      </a:cubicBezTo>
                      <a:cubicBezTo>
                        <a:pt x="891" y="196"/>
                        <a:pt x="672" y="1"/>
                        <a:pt x="4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44" name="Google Shape;26644;p68"/>
                <p:cNvSpPr/>
                <p:nvPr/>
              </p:nvSpPr>
              <p:spPr>
                <a:xfrm>
                  <a:off x="6785925" y="4667325"/>
                  <a:ext cx="24650" cy="20625"/>
                </a:xfrm>
                <a:custGeom>
                  <a:rect b="b" l="l" r="r" t="t"/>
                  <a:pathLst>
                    <a:path extrusionOk="0" h="825" w="986">
                      <a:moveTo>
                        <a:pt x="538" y="0"/>
                      </a:moveTo>
                      <a:cubicBezTo>
                        <a:pt x="416" y="0"/>
                        <a:pt x="295" y="48"/>
                        <a:pt x="218" y="151"/>
                      </a:cubicBezTo>
                      <a:cubicBezTo>
                        <a:pt x="1" y="430"/>
                        <a:pt x="188" y="825"/>
                        <a:pt x="510" y="825"/>
                      </a:cubicBezTo>
                      <a:cubicBezTo>
                        <a:pt x="534" y="825"/>
                        <a:pt x="559" y="823"/>
                        <a:pt x="585" y="818"/>
                      </a:cubicBezTo>
                      <a:cubicBezTo>
                        <a:pt x="819" y="785"/>
                        <a:pt x="985" y="585"/>
                        <a:pt x="952" y="351"/>
                      </a:cubicBezTo>
                      <a:cubicBezTo>
                        <a:pt x="931" y="125"/>
                        <a:pt x="733" y="0"/>
                        <a:pt x="5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45" name="Google Shape;26645;p68"/>
                <p:cNvSpPr/>
                <p:nvPr/>
              </p:nvSpPr>
              <p:spPr>
                <a:xfrm>
                  <a:off x="7003575" y="4631275"/>
                  <a:ext cx="24650" cy="20850"/>
                </a:xfrm>
                <a:custGeom>
                  <a:rect b="b" l="l" r="r" t="t"/>
                  <a:pathLst>
                    <a:path extrusionOk="0" h="834" w="986">
                      <a:moveTo>
                        <a:pt x="531" y="0"/>
                      </a:moveTo>
                      <a:cubicBezTo>
                        <a:pt x="393" y="0"/>
                        <a:pt x="257" y="61"/>
                        <a:pt x="185" y="192"/>
                      </a:cubicBezTo>
                      <a:cubicBezTo>
                        <a:pt x="1" y="499"/>
                        <a:pt x="240" y="834"/>
                        <a:pt x="565" y="834"/>
                      </a:cubicBezTo>
                      <a:cubicBezTo>
                        <a:pt x="593" y="834"/>
                        <a:pt x="622" y="831"/>
                        <a:pt x="652" y="826"/>
                      </a:cubicBezTo>
                      <a:cubicBezTo>
                        <a:pt x="852" y="759"/>
                        <a:pt x="986" y="525"/>
                        <a:pt x="952" y="292"/>
                      </a:cubicBezTo>
                      <a:cubicBezTo>
                        <a:pt x="896" y="103"/>
                        <a:pt x="711" y="0"/>
                        <a:pt x="5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46" name="Google Shape;26646;p68"/>
                <p:cNvSpPr/>
                <p:nvPr/>
              </p:nvSpPr>
              <p:spPr>
                <a:xfrm>
                  <a:off x="6827225" y="4679825"/>
                  <a:ext cx="25325" cy="20425"/>
                </a:xfrm>
                <a:custGeom>
                  <a:rect b="b" l="l" r="r" t="t"/>
                  <a:pathLst>
                    <a:path extrusionOk="0" h="817" w="1013">
                      <a:moveTo>
                        <a:pt x="553" y="1"/>
                      </a:moveTo>
                      <a:cubicBezTo>
                        <a:pt x="514" y="1"/>
                        <a:pt x="475" y="6"/>
                        <a:pt x="434" y="18"/>
                      </a:cubicBezTo>
                      <a:cubicBezTo>
                        <a:pt x="67" y="85"/>
                        <a:pt x="0" y="585"/>
                        <a:pt x="334" y="752"/>
                      </a:cubicBezTo>
                      <a:cubicBezTo>
                        <a:pt x="401" y="796"/>
                        <a:pt x="473" y="816"/>
                        <a:pt x="543" y="816"/>
                      </a:cubicBezTo>
                      <a:cubicBezTo>
                        <a:pt x="788" y="816"/>
                        <a:pt x="1012" y="577"/>
                        <a:pt x="934" y="318"/>
                      </a:cubicBezTo>
                      <a:cubicBezTo>
                        <a:pt x="879" y="125"/>
                        <a:pt x="733" y="1"/>
                        <a:pt x="5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47" name="Google Shape;26647;p68"/>
                <p:cNvSpPr/>
                <p:nvPr/>
              </p:nvSpPr>
              <p:spPr>
                <a:xfrm>
                  <a:off x="6791375" y="4716750"/>
                  <a:ext cx="21700" cy="20800"/>
                </a:xfrm>
                <a:custGeom>
                  <a:rect b="b" l="l" r="r" t="t"/>
                  <a:pathLst>
                    <a:path extrusionOk="0" h="832" w="868">
                      <a:moveTo>
                        <a:pt x="452" y="1"/>
                      </a:moveTo>
                      <a:cubicBezTo>
                        <a:pt x="353" y="1"/>
                        <a:pt x="251" y="35"/>
                        <a:pt x="167" y="109"/>
                      </a:cubicBezTo>
                      <a:cubicBezTo>
                        <a:pt x="0" y="275"/>
                        <a:pt x="0" y="542"/>
                        <a:pt x="167" y="709"/>
                      </a:cubicBezTo>
                      <a:cubicBezTo>
                        <a:pt x="252" y="794"/>
                        <a:pt x="354" y="832"/>
                        <a:pt x="453" y="832"/>
                      </a:cubicBezTo>
                      <a:cubicBezTo>
                        <a:pt x="666" y="832"/>
                        <a:pt x="867" y="659"/>
                        <a:pt x="867" y="409"/>
                      </a:cubicBezTo>
                      <a:cubicBezTo>
                        <a:pt x="867" y="158"/>
                        <a:pt x="665" y="1"/>
                        <a:pt x="4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48" name="Google Shape;26648;p68"/>
                <p:cNvSpPr/>
                <p:nvPr/>
              </p:nvSpPr>
              <p:spPr>
                <a:xfrm>
                  <a:off x="7213425" y="4461450"/>
                  <a:ext cx="27450" cy="20950"/>
                </a:xfrm>
                <a:custGeom>
                  <a:rect b="b" l="l" r="r" t="t"/>
                  <a:pathLst>
                    <a:path extrusionOk="0" h="838" w="1098">
                      <a:moveTo>
                        <a:pt x="595" y="1"/>
                      </a:moveTo>
                      <a:cubicBezTo>
                        <a:pt x="527" y="1"/>
                        <a:pt x="459" y="16"/>
                        <a:pt x="397" y="47"/>
                      </a:cubicBezTo>
                      <a:cubicBezTo>
                        <a:pt x="0" y="273"/>
                        <a:pt x="230" y="838"/>
                        <a:pt x="615" y="838"/>
                      </a:cubicBezTo>
                      <a:cubicBezTo>
                        <a:pt x="683" y="838"/>
                        <a:pt x="756" y="820"/>
                        <a:pt x="831" y="780"/>
                      </a:cubicBezTo>
                      <a:cubicBezTo>
                        <a:pt x="1031" y="647"/>
                        <a:pt x="1098" y="413"/>
                        <a:pt x="964" y="213"/>
                      </a:cubicBezTo>
                      <a:cubicBezTo>
                        <a:pt x="895" y="75"/>
                        <a:pt x="746" y="1"/>
                        <a:pt x="5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49" name="Google Shape;26649;p68"/>
                <p:cNvSpPr/>
                <p:nvPr/>
              </p:nvSpPr>
              <p:spPr>
                <a:xfrm>
                  <a:off x="7489750" y="4278125"/>
                  <a:ext cx="27150" cy="20750"/>
                </a:xfrm>
                <a:custGeom>
                  <a:rect b="b" l="l" r="r" t="t"/>
                  <a:pathLst>
                    <a:path extrusionOk="0" h="830" w="1086">
                      <a:moveTo>
                        <a:pt x="538" y="0"/>
                      </a:moveTo>
                      <a:cubicBezTo>
                        <a:pt x="215" y="0"/>
                        <a:pt x="0" y="364"/>
                        <a:pt x="185" y="641"/>
                      </a:cubicBezTo>
                      <a:cubicBezTo>
                        <a:pt x="271" y="770"/>
                        <a:pt x="411" y="829"/>
                        <a:pt x="545" y="829"/>
                      </a:cubicBezTo>
                      <a:cubicBezTo>
                        <a:pt x="620" y="829"/>
                        <a:pt x="692" y="811"/>
                        <a:pt x="752" y="775"/>
                      </a:cubicBezTo>
                      <a:cubicBezTo>
                        <a:pt x="1086" y="541"/>
                        <a:pt x="986" y="74"/>
                        <a:pt x="619" y="8"/>
                      </a:cubicBezTo>
                      <a:cubicBezTo>
                        <a:pt x="591" y="3"/>
                        <a:pt x="564" y="0"/>
                        <a:pt x="5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50" name="Google Shape;26650;p68"/>
                <p:cNvSpPr/>
                <p:nvPr/>
              </p:nvSpPr>
              <p:spPr>
                <a:xfrm>
                  <a:off x="7464350" y="4314000"/>
                  <a:ext cx="23150" cy="20875"/>
                </a:xfrm>
                <a:custGeom>
                  <a:rect b="b" l="l" r="r" t="t"/>
                  <a:pathLst>
                    <a:path extrusionOk="0" h="835" w="926">
                      <a:moveTo>
                        <a:pt x="479" y="0"/>
                      </a:moveTo>
                      <a:cubicBezTo>
                        <a:pt x="366" y="0"/>
                        <a:pt x="251" y="44"/>
                        <a:pt x="167" y="140"/>
                      </a:cubicBezTo>
                      <a:cubicBezTo>
                        <a:pt x="0" y="307"/>
                        <a:pt x="34" y="574"/>
                        <a:pt x="234" y="741"/>
                      </a:cubicBezTo>
                      <a:cubicBezTo>
                        <a:pt x="308" y="806"/>
                        <a:pt x="395" y="834"/>
                        <a:pt x="481" y="834"/>
                      </a:cubicBezTo>
                      <a:cubicBezTo>
                        <a:pt x="705" y="834"/>
                        <a:pt x="925" y="639"/>
                        <a:pt x="901" y="374"/>
                      </a:cubicBezTo>
                      <a:cubicBezTo>
                        <a:pt x="880" y="139"/>
                        <a:pt x="681" y="0"/>
                        <a:pt x="4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51" name="Google Shape;26651;p68"/>
                <p:cNvSpPr/>
                <p:nvPr/>
              </p:nvSpPr>
              <p:spPr>
                <a:xfrm>
                  <a:off x="7336750" y="4444475"/>
                  <a:ext cx="27025" cy="21850"/>
                </a:xfrm>
                <a:custGeom>
                  <a:rect b="b" l="l" r="r" t="t"/>
                  <a:pathLst>
                    <a:path extrusionOk="0" h="874" w="1081">
                      <a:moveTo>
                        <a:pt x="468" y="0"/>
                      </a:moveTo>
                      <a:cubicBezTo>
                        <a:pt x="359" y="0"/>
                        <a:pt x="251" y="42"/>
                        <a:pt x="167" y="125"/>
                      </a:cubicBezTo>
                      <a:cubicBezTo>
                        <a:pt x="1" y="292"/>
                        <a:pt x="1" y="592"/>
                        <a:pt x="201" y="759"/>
                      </a:cubicBezTo>
                      <a:cubicBezTo>
                        <a:pt x="288" y="839"/>
                        <a:pt x="384" y="873"/>
                        <a:pt x="475" y="873"/>
                      </a:cubicBezTo>
                      <a:cubicBezTo>
                        <a:pt x="803" y="873"/>
                        <a:pt x="1081" y="438"/>
                        <a:pt x="768" y="125"/>
                      </a:cubicBezTo>
                      <a:cubicBezTo>
                        <a:pt x="684" y="42"/>
                        <a:pt x="576" y="0"/>
                        <a:pt x="4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52" name="Google Shape;26652;p68"/>
                <p:cNvSpPr/>
                <p:nvPr/>
              </p:nvSpPr>
              <p:spPr>
                <a:xfrm>
                  <a:off x="7459600" y="4405325"/>
                  <a:ext cx="31300" cy="21175"/>
                </a:xfrm>
                <a:custGeom>
                  <a:rect b="b" l="l" r="r" t="t"/>
                  <a:pathLst>
                    <a:path extrusionOk="0" h="847" w="1252">
                      <a:moveTo>
                        <a:pt x="664" y="1"/>
                      </a:moveTo>
                      <a:cubicBezTo>
                        <a:pt x="599" y="1"/>
                        <a:pt x="530" y="18"/>
                        <a:pt x="457" y="57"/>
                      </a:cubicBezTo>
                      <a:cubicBezTo>
                        <a:pt x="1" y="256"/>
                        <a:pt x="227" y="846"/>
                        <a:pt x="615" y="846"/>
                      </a:cubicBezTo>
                      <a:cubicBezTo>
                        <a:pt x="681" y="846"/>
                        <a:pt x="752" y="829"/>
                        <a:pt x="824" y="790"/>
                      </a:cubicBezTo>
                      <a:cubicBezTo>
                        <a:pt x="1252" y="591"/>
                        <a:pt x="1046" y="1"/>
                        <a:pt x="6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53" name="Google Shape;26653;p68"/>
                <p:cNvSpPr/>
                <p:nvPr/>
              </p:nvSpPr>
              <p:spPr>
                <a:xfrm>
                  <a:off x="7586975" y="4286625"/>
                  <a:ext cx="30375" cy="21475"/>
                </a:xfrm>
                <a:custGeom>
                  <a:rect b="b" l="l" r="r" t="t"/>
                  <a:pathLst>
                    <a:path extrusionOk="0" h="859" w="1215">
                      <a:moveTo>
                        <a:pt x="628" y="0"/>
                      </a:moveTo>
                      <a:cubicBezTo>
                        <a:pt x="541" y="0"/>
                        <a:pt x="451" y="31"/>
                        <a:pt x="366" y="101"/>
                      </a:cubicBezTo>
                      <a:cubicBezTo>
                        <a:pt x="1" y="388"/>
                        <a:pt x="288" y="859"/>
                        <a:pt x="622" y="859"/>
                      </a:cubicBezTo>
                      <a:cubicBezTo>
                        <a:pt x="715" y="859"/>
                        <a:pt x="812" y="822"/>
                        <a:pt x="899" y="735"/>
                      </a:cubicBezTo>
                      <a:cubicBezTo>
                        <a:pt x="1215" y="420"/>
                        <a:pt x="950" y="0"/>
                        <a:pt x="6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54" name="Google Shape;26654;p68"/>
                <p:cNvSpPr/>
                <p:nvPr/>
              </p:nvSpPr>
              <p:spPr>
                <a:xfrm>
                  <a:off x="7443500" y="4345500"/>
                  <a:ext cx="23725" cy="20400"/>
                </a:xfrm>
                <a:custGeom>
                  <a:rect b="b" l="l" r="r" t="t"/>
                  <a:pathLst>
                    <a:path extrusionOk="0" h="816" w="949">
                      <a:moveTo>
                        <a:pt x="462" y="1"/>
                      </a:moveTo>
                      <a:cubicBezTo>
                        <a:pt x="399" y="1"/>
                        <a:pt x="332" y="15"/>
                        <a:pt x="267" y="48"/>
                      </a:cubicBezTo>
                      <a:cubicBezTo>
                        <a:pt x="67" y="148"/>
                        <a:pt x="0" y="381"/>
                        <a:pt x="100" y="582"/>
                      </a:cubicBezTo>
                      <a:cubicBezTo>
                        <a:pt x="180" y="740"/>
                        <a:pt x="327" y="816"/>
                        <a:pt x="473" y="816"/>
                      </a:cubicBezTo>
                      <a:cubicBezTo>
                        <a:pt x="636" y="816"/>
                        <a:pt x="798" y="723"/>
                        <a:pt x="868" y="548"/>
                      </a:cubicBezTo>
                      <a:cubicBezTo>
                        <a:pt x="948" y="253"/>
                        <a:pt x="726" y="1"/>
                        <a:pt x="4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55" name="Google Shape;26655;p68"/>
                <p:cNvSpPr/>
                <p:nvPr/>
              </p:nvSpPr>
              <p:spPr>
                <a:xfrm>
                  <a:off x="7420150" y="4407150"/>
                  <a:ext cx="24550" cy="21150"/>
                </a:xfrm>
                <a:custGeom>
                  <a:rect b="b" l="l" r="r" t="t"/>
                  <a:pathLst>
                    <a:path extrusionOk="0" h="846" w="982">
                      <a:moveTo>
                        <a:pt x="484" y="0"/>
                      </a:moveTo>
                      <a:cubicBezTo>
                        <a:pt x="326" y="0"/>
                        <a:pt x="167" y="84"/>
                        <a:pt x="100" y="250"/>
                      </a:cubicBezTo>
                      <a:cubicBezTo>
                        <a:pt x="0" y="484"/>
                        <a:pt x="100" y="717"/>
                        <a:pt x="334" y="818"/>
                      </a:cubicBezTo>
                      <a:cubicBezTo>
                        <a:pt x="382" y="837"/>
                        <a:pt x="430" y="846"/>
                        <a:pt x="477" y="846"/>
                      </a:cubicBezTo>
                      <a:cubicBezTo>
                        <a:pt x="754" y="846"/>
                        <a:pt x="982" y="536"/>
                        <a:pt x="868" y="250"/>
                      </a:cubicBezTo>
                      <a:cubicBezTo>
                        <a:pt x="801" y="84"/>
                        <a:pt x="643" y="0"/>
                        <a:pt x="4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56" name="Google Shape;26656;p68"/>
                <p:cNvSpPr/>
                <p:nvPr/>
              </p:nvSpPr>
              <p:spPr>
                <a:xfrm>
                  <a:off x="7611375" y="4247750"/>
                  <a:ext cx="23125" cy="20950"/>
                </a:xfrm>
                <a:custGeom>
                  <a:rect b="b" l="l" r="r" t="t"/>
                  <a:pathLst>
                    <a:path extrusionOk="0" h="838" w="925">
                      <a:moveTo>
                        <a:pt x="447" y="0"/>
                      </a:moveTo>
                      <a:cubicBezTo>
                        <a:pt x="245" y="0"/>
                        <a:pt x="45" y="153"/>
                        <a:pt x="24" y="389"/>
                      </a:cubicBezTo>
                      <a:cubicBezTo>
                        <a:pt x="0" y="646"/>
                        <a:pt x="222" y="837"/>
                        <a:pt x="449" y="837"/>
                      </a:cubicBezTo>
                      <a:cubicBezTo>
                        <a:pt x="546" y="837"/>
                        <a:pt x="644" y="802"/>
                        <a:pt x="724" y="722"/>
                      </a:cubicBezTo>
                      <a:cubicBezTo>
                        <a:pt x="891" y="589"/>
                        <a:pt x="924" y="322"/>
                        <a:pt x="757" y="155"/>
                      </a:cubicBezTo>
                      <a:cubicBezTo>
                        <a:pt x="674" y="48"/>
                        <a:pt x="560" y="0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57" name="Google Shape;26657;p68"/>
                <p:cNvSpPr/>
                <p:nvPr/>
              </p:nvSpPr>
              <p:spPr>
                <a:xfrm>
                  <a:off x="7616325" y="4118975"/>
                  <a:ext cx="24850" cy="20875"/>
                </a:xfrm>
                <a:custGeom>
                  <a:rect b="b" l="l" r="r" t="t"/>
                  <a:pathLst>
                    <a:path extrusionOk="0" h="835" w="994">
                      <a:moveTo>
                        <a:pt x="550" y="0"/>
                      </a:moveTo>
                      <a:cubicBezTo>
                        <a:pt x="208" y="0"/>
                        <a:pt x="0" y="381"/>
                        <a:pt x="192" y="670"/>
                      </a:cubicBezTo>
                      <a:cubicBezTo>
                        <a:pt x="281" y="783"/>
                        <a:pt x="403" y="835"/>
                        <a:pt x="524" y="835"/>
                      </a:cubicBezTo>
                      <a:cubicBezTo>
                        <a:pt x="723" y="835"/>
                        <a:pt x="918" y="697"/>
                        <a:pt x="960" y="469"/>
                      </a:cubicBezTo>
                      <a:cubicBezTo>
                        <a:pt x="993" y="236"/>
                        <a:pt x="826" y="36"/>
                        <a:pt x="593" y="2"/>
                      </a:cubicBezTo>
                      <a:cubicBezTo>
                        <a:pt x="578" y="1"/>
                        <a:pt x="564" y="0"/>
                        <a:pt x="5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58" name="Google Shape;26658;p68"/>
                <p:cNvSpPr/>
                <p:nvPr/>
              </p:nvSpPr>
              <p:spPr>
                <a:xfrm>
                  <a:off x="7553750" y="4179575"/>
                  <a:ext cx="27375" cy="21250"/>
                </a:xfrm>
                <a:custGeom>
                  <a:rect b="b" l="l" r="r" t="t"/>
                  <a:pathLst>
                    <a:path extrusionOk="0" h="850" w="1095">
                      <a:moveTo>
                        <a:pt x="559" y="0"/>
                      </a:moveTo>
                      <a:cubicBezTo>
                        <a:pt x="430" y="0"/>
                        <a:pt x="294" y="60"/>
                        <a:pt x="194" y="180"/>
                      </a:cubicBezTo>
                      <a:cubicBezTo>
                        <a:pt x="1" y="437"/>
                        <a:pt x="211" y="849"/>
                        <a:pt x="554" y="849"/>
                      </a:cubicBezTo>
                      <a:cubicBezTo>
                        <a:pt x="567" y="849"/>
                        <a:pt x="581" y="849"/>
                        <a:pt x="594" y="847"/>
                      </a:cubicBezTo>
                      <a:cubicBezTo>
                        <a:pt x="961" y="781"/>
                        <a:pt x="1094" y="314"/>
                        <a:pt x="794" y="80"/>
                      </a:cubicBezTo>
                      <a:cubicBezTo>
                        <a:pt x="727" y="27"/>
                        <a:pt x="645" y="0"/>
                        <a:pt x="5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59" name="Google Shape;26659;p68"/>
                <p:cNvSpPr/>
                <p:nvPr/>
              </p:nvSpPr>
              <p:spPr>
                <a:xfrm>
                  <a:off x="7591925" y="4184900"/>
                  <a:ext cx="20875" cy="20875"/>
                </a:xfrm>
                <a:custGeom>
                  <a:rect b="b" l="l" r="r" t="t"/>
                  <a:pathLst>
                    <a:path extrusionOk="0" h="835" w="835">
                      <a:moveTo>
                        <a:pt x="435" y="1"/>
                      </a:moveTo>
                      <a:cubicBezTo>
                        <a:pt x="201" y="1"/>
                        <a:pt x="1" y="167"/>
                        <a:pt x="1" y="401"/>
                      </a:cubicBezTo>
                      <a:cubicBezTo>
                        <a:pt x="1" y="634"/>
                        <a:pt x="201" y="835"/>
                        <a:pt x="435" y="835"/>
                      </a:cubicBezTo>
                      <a:cubicBezTo>
                        <a:pt x="668" y="835"/>
                        <a:pt x="835" y="634"/>
                        <a:pt x="835" y="401"/>
                      </a:cubicBezTo>
                      <a:cubicBezTo>
                        <a:pt x="835" y="167"/>
                        <a:pt x="668" y="1"/>
                        <a:pt x="43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0" name="Google Shape;26660;p68"/>
                <p:cNvSpPr/>
                <p:nvPr/>
              </p:nvSpPr>
              <p:spPr>
                <a:xfrm>
                  <a:off x="7725675" y="3915875"/>
                  <a:ext cx="28900" cy="21525"/>
                </a:xfrm>
                <a:custGeom>
                  <a:rect b="b" l="l" r="r" t="t"/>
                  <a:pathLst>
                    <a:path extrusionOk="0" h="861" w="1156">
                      <a:moveTo>
                        <a:pt x="641" y="0"/>
                      </a:moveTo>
                      <a:cubicBezTo>
                        <a:pt x="229" y="0"/>
                        <a:pt x="1" y="620"/>
                        <a:pt x="488" y="821"/>
                      </a:cubicBezTo>
                      <a:cubicBezTo>
                        <a:pt x="542" y="848"/>
                        <a:pt x="601" y="860"/>
                        <a:pt x="659" y="860"/>
                      </a:cubicBezTo>
                      <a:cubicBezTo>
                        <a:pt x="820" y="860"/>
                        <a:pt x="982" y="768"/>
                        <a:pt x="1056" y="621"/>
                      </a:cubicBezTo>
                      <a:cubicBezTo>
                        <a:pt x="1156" y="421"/>
                        <a:pt x="1056" y="154"/>
                        <a:pt x="855" y="54"/>
                      </a:cubicBezTo>
                      <a:cubicBezTo>
                        <a:pt x="781" y="17"/>
                        <a:pt x="709" y="0"/>
                        <a:pt x="6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1" name="Google Shape;26661;p68"/>
                <p:cNvSpPr/>
                <p:nvPr/>
              </p:nvSpPr>
              <p:spPr>
                <a:xfrm>
                  <a:off x="7794325" y="3680800"/>
                  <a:ext cx="25300" cy="21200"/>
                </a:xfrm>
                <a:custGeom>
                  <a:rect b="b" l="l" r="r" t="t"/>
                  <a:pathLst>
                    <a:path extrusionOk="0" h="848" w="1012">
                      <a:moveTo>
                        <a:pt x="531" y="0"/>
                      </a:moveTo>
                      <a:cubicBezTo>
                        <a:pt x="242" y="0"/>
                        <a:pt x="0" y="322"/>
                        <a:pt x="178" y="617"/>
                      </a:cubicBezTo>
                      <a:cubicBezTo>
                        <a:pt x="255" y="772"/>
                        <a:pt x="397" y="848"/>
                        <a:pt x="541" y="848"/>
                      </a:cubicBezTo>
                      <a:cubicBezTo>
                        <a:pt x="706" y="848"/>
                        <a:pt x="873" y="747"/>
                        <a:pt x="945" y="551"/>
                      </a:cubicBezTo>
                      <a:cubicBezTo>
                        <a:pt x="1011" y="317"/>
                        <a:pt x="878" y="84"/>
                        <a:pt x="645" y="17"/>
                      </a:cubicBezTo>
                      <a:cubicBezTo>
                        <a:pt x="606" y="5"/>
                        <a:pt x="568" y="0"/>
                        <a:pt x="5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2" name="Google Shape;26662;p68"/>
                <p:cNvSpPr/>
                <p:nvPr/>
              </p:nvSpPr>
              <p:spPr>
                <a:xfrm>
                  <a:off x="7782900" y="3759175"/>
                  <a:ext cx="26350" cy="21000"/>
                </a:xfrm>
                <a:custGeom>
                  <a:rect b="b" l="l" r="r" t="t"/>
                  <a:pathLst>
                    <a:path extrusionOk="0" h="840" w="1054">
                      <a:moveTo>
                        <a:pt x="461" y="0"/>
                      </a:moveTo>
                      <a:cubicBezTo>
                        <a:pt x="291" y="0"/>
                        <a:pt x="123" y="125"/>
                        <a:pt x="67" y="318"/>
                      </a:cubicBezTo>
                      <a:cubicBezTo>
                        <a:pt x="1" y="518"/>
                        <a:pt x="134" y="751"/>
                        <a:pt x="368" y="818"/>
                      </a:cubicBezTo>
                      <a:cubicBezTo>
                        <a:pt x="416" y="833"/>
                        <a:pt x="461" y="840"/>
                        <a:pt x="504" y="840"/>
                      </a:cubicBezTo>
                      <a:cubicBezTo>
                        <a:pt x="932" y="840"/>
                        <a:pt x="1053" y="139"/>
                        <a:pt x="568" y="17"/>
                      </a:cubicBezTo>
                      <a:cubicBezTo>
                        <a:pt x="533" y="6"/>
                        <a:pt x="497" y="0"/>
                        <a:pt x="4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3" name="Google Shape;26663;p68"/>
                <p:cNvSpPr/>
                <p:nvPr/>
              </p:nvSpPr>
              <p:spPr>
                <a:xfrm>
                  <a:off x="7782075" y="3907875"/>
                  <a:ext cx="24825" cy="21075"/>
                </a:xfrm>
                <a:custGeom>
                  <a:rect b="b" l="l" r="r" t="t"/>
                  <a:pathLst>
                    <a:path extrusionOk="0" h="843" w="993">
                      <a:moveTo>
                        <a:pt x="455" y="0"/>
                      </a:moveTo>
                      <a:cubicBezTo>
                        <a:pt x="254" y="0"/>
                        <a:pt x="55" y="139"/>
                        <a:pt x="34" y="374"/>
                      </a:cubicBezTo>
                      <a:cubicBezTo>
                        <a:pt x="0" y="607"/>
                        <a:pt x="167" y="808"/>
                        <a:pt x="401" y="841"/>
                      </a:cubicBezTo>
                      <a:cubicBezTo>
                        <a:pt x="414" y="842"/>
                        <a:pt x="427" y="843"/>
                        <a:pt x="440" y="843"/>
                      </a:cubicBezTo>
                      <a:cubicBezTo>
                        <a:pt x="784" y="843"/>
                        <a:pt x="993" y="430"/>
                        <a:pt x="768" y="140"/>
                      </a:cubicBezTo>
                      <a:cubicBezTo>
                        <a:pt x="683" y="44"/>
                        <a:pt x="569" y="0"/>
                        <a:pt x="4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4" name="Google Shape;26664;p68"/>
                <p:cNvSpPr/>
                <p:nvPr/>
              </p:nvSpPr>
              <p:spPr>
                <a:xfrm>
                  <a:off x="7859825" y="3647250"/>
                  <a:ext cx="25425" cy="20650"/>
                </a:xfrm>
                <a:custGeom>
                  <a:rect b="b" l="l" r="r" t="t"/>
                  <a:pathLst>
                    <a:path extrusionOk="0" h="826" w="1017">
                      <a:moveTo>
                        <a:pt x="503" y="1"/>
                      </a:moveTo>
                      <a:cubicBezTo>
                        <a:pt x="346" y="1"/>
                        <a:pt x="190" y="88"/>
                        <a:pt x="126" y="291"/>
                      </a:cubicBezTo>
                      <a:cubicBezTo>
                        <a:pt x="1" y="604"/>
                        <a:pt x="267" y="826"/>
                        <a:pt x="524" y="826"/>
                      </a:cubicBezTo>
                      <a:cubicBezTo>
                        <a:pt x="679" y="826"/>
                        <a:pt x="831" y="746"/>
                        <a:pt x="893" y="558"/>
                      </a:cubicBezTo>
                      <a:cubicBezTo>
                        <a:pt x="1017" y="228"/>
                        <a:pt x="758" y="1"/>
                        <a:pt x="50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5" name="Google Shape;26665;p68"/>
                <p:cNvSpPr/>
                <p:nvPr/>
              </p:nvSpPr>
              <p:spPr>
                <a:xfrm>
                  <a:off x="7862125" y="3576050"/>
                  <a:ext cx="23125" cy="21075"/>
                </a:xfrm>
                <a:custGeom>
                  <a:rect b="b" l="l" r="r" t="t"/>
                  <a:pathLst>
                    <a:path extrusionOk="0" h="843" w="925">
                      <a:moveTo>
                        <a:pt x="441" y="0"/>
                      </a:moveTo>
                      <a:cubicBezTo>
                        <a:pt x="258" y="0"/>
                        <a:pt x="77" y="106"/>
                        <a:pt x="34" y="337"/>
                      </a:cubicBezTo>
                      <a:cubicBezTo>
                        <a:pt x="1" y="571"/>
                        <a:pt x="134" y="804"/>
                        <a:pt x="368" y="838"/>
                      </a:cubicBezTo>
                      <a:cubicBezTo>
                        <a:pt x="388" y="841"/>
                        <a:pt x="408" y="842"/>
                        <a:pt x="427" y="842"/>
                      </a:cubicBezTo>
                      <a:cubicBezTo>
                        <a:pt x="635" y="842"/>
                        <a:pt x="807" y="687"/>
                        <a:pt x="868" y="504"/>
                      </a:cubicBezTo>
                      <a:cubicBezTo>
                        <a:pt x="925" y="183"/>
                        <a:pt x="681" y="0"/>
                        <a:pt x="4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6" name="Google Shape;26666;p68"/>
                <p:cNvSpPr/>
                <p:nvPr/>
              </p:nvSpPr>
              <p:spPr>
                <a:xfrm>
                  <a:off x="7960525" y="3726925"/>
                  <a:ext cx="24750" cy="21150"/>
                </a:xfrm>
                <a:custGeom>
                  <a:rect b="b" l="l" r="r" t="t"/>
                  <a:pathLst>
                    <a:path extrusionOk="0" h="846" w="990">
                      <a:moveTo>
                        <a:pt x="466" y="1"/>
                      </a:moveTo>
                      <a:cubicBezTo>
                        <a:pt x="411" y="1"/>
                        <a:pt x="355" y="13"/>
                        <a:pt x="301" y="40"/>
                      </a:cubicBezTo>
                      <a:cubicBezTo>
                        <a:pt x="68" y="140"/>
                        <a:pt x="1" y="373"/>
                        <a:pt x="101" y="607"/>
                      </a:cubicBezTo>
                      <a:cubicBezTo>
                        <a:pt x="179" y="775"/>
                        <a:pt x="315" y="845"/>
                        <a:pt x="450" y="845"/>
                      </a:cubicBezTo>
                      <a:cubicBezTo>
                        <a:pt x="719" y="845"/>
                        <a:pt x="990" y="572"/>
                        <a:pt x="835" y="240"/>
                      </a:cubicBezTo>
                      <a:cubicBezTo>
                        <a:pt x="762" y="93"/>
                        <a:pt x="617" y="1"/>
                        <a:pt x="4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7" name="Google Shape;26667;p68"/>
                <p:cNvSpPr/>
                <p:nvPr/>
              </p:nvSpPr>
              <p:spPr>
                <a:xfrm>
                  <a:off x="8013075" y="3656150"/>
                  <a:ext cx="27300" cy="21250"/>
                </a:xfrm>
                <a:custGeom>
                  <a:rect b="b" l="l" r="r" t="t"/>
                  <a:pathLst>
                    <a:path extrusionOk="0" h="850" w="1092">
                      <a:moveTo>
                        <a:pt x="510" y="0"/>
                      </a:moveTo>
                      <a:cubicBezTo>
                        <a:pt x="496" y="0"/>
                        <a:pt x="482" y="1"/>
                        <a:pt x="467" y="2"/>
                      </a:cubicBezTo>
                      <a:cubicBezTo>
                        <a:pt x="100" y="69"/>
                        <a:pt x="0" y="536"/>
                        <a:pt x="301" y="769"/>
                      </a:cubicBezTo>
                      <a:cubicBezTo>
                        <a:pt x="367" y="823"/>
                        <a:pt x="450" y="849"/>
                        <a:pt x="534" y="849"/>
                      </a:cubicBezTo>
                      <a:cubicBezTo>
                        <a:pt x="659" y="849"/>
                        <a:pt x="788" y="789"/>
                        <a:pt x="868" y="669"/>
                      </a:cubicBezTo>
                      <a:cubicBezTo>
                        <a:pt x="1092" y="381"/>
                        <a:pt x="855" y="0"/>
                        <a:pt x="51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8" name="Google Shape;26668;p68"/>
                <p:cNvSpPr/>
                <p:nvPr/>
              </p:nvSpPr>
              <p:spPr>
                <a:xfrm>
                  <a:off x="7976375" y="3477350"/>
                  <a:ext cx="24650" cy="20475"/>
                </a:xfrm>
                <a:custGeom>
                  <a:rect b="b" l="l" r="r" t="t"/>
                  <a:pathLst>
                    <a:path extrusionOk="0" h="819" w="986">
                      <a:moveTo>
                        <a:pt x="561" y="1"/>
                      </a:moveTo>
                      <a:cubicBezTo>
                        <a:pt x="530" y="1"/>
                        <a:pt x="498" y="5"/>
                        <a:pt x="468" y="16"/>
                      </a:cubicBezTo>
                      <a:cubicBezTo>
                        <a:pt x="101" y="82"/>
                        <a:pt x="1" y="549"/>
                        <a:pt x="301" y="750"/>
                      </a:cubicBezTo>
                      <a:cubicBezTo>
                        <a:pt x="372" y="797"/>
                        <a:pt x="448" y="818"/>
                        <a:pt x="523" y="818"/>
                      </a:cubicBezTo>
                      <a:cubicBezTo>
                        <a:pt x="764" y="818"/>
                        <a:pt x="986" y="596"/>
                        <a:pt x="935" y="316"/>
                      </a:cubicBezTo>
                      <a:cubicBezTo>
                        <a:pt x="906" y="146"/>
                        <a:pt x="734" y="1"/>
                        <a:pt x="56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9" name="Google Shape;26669;p68"/>
                <p:cNvSpPr/>
                <p:nvPr/>
              </p:nvSpPr>
              <p:spPr>
                <a:xfrm>
                  <a:off x="7923850" y="3478700"/>
                  <a:ext cx="24425" cy="20675"/>
                </a:xfrm>
                <a:custGeom>
                  <a:rect b="b" l="l" r="r" t="t"/>
                  <a:pathLst>
                    <a:path extrusionOk="0" h="827" w="977">
                      <a:moveTo>
                        <a:pt x="487" y="0"/>
                      </a:moveTo>
                      <a:cubicBezTo>
                        <a:pt x="438" y="0"/>
                        <a:pt x="387" y="9"/>
                        <a:pt x="334" y="28"/>
                      </a:cubicBezTo>
                      <a:cubicBezTo>
                        <a:pt x="134" y="95"/>
                        <a:pt x="0" y="329"/>
                        <a:pt x="67" y="529"/>
                      </a:cubicBezTo>
                      <a:cubicBezTo>
                        <a:pt x="138" y="725"/>
                        <a:pt x="305" y="826"/>
                        <a:pt x="471" y="826"/>
                      </a:cubicBezTo>
                      <a:cubicBezTo>
                        <a:pt x="614" y="826"/>
                        <a:pt x="757" y="750"/>
                        <a:pt x="834" y="595"/>
                      </a:cubicBezTo>
                      <a:cubicBezTo>
                        <a:pt x="977" y="310"/>
                        <a:pt x="778" y="0"/>
                        <a:pt x="4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70" name="Google Shape;26670;p68"/>
                <p:cNvSpPr/>
                <p:nvPr/>
              </p:nvSpPr>
              <p:spPr>
                <a:xfrm>
                  <a:off x="7945525" y="3521550"/>
                  <a:ext cx="23150" cy="21075"/>
                </a:xfrm>
                <a:custGeom>
                  <a:rect b="b" l="l" r="r" t="t"/>
                  <a:pathLst>
                    <a:path extrusionOk="0" h="843" w="926">
                      <a:moveTo>
                        <a:pt x="472" y="1"/>
                      </a:moveTo>
                      <a:cubicBezTo>
                        <a:pt x="438" y="1"/>
                        <a:pt x="403" y="6"/>
                        <a:pt x="367" y="16"/>
                      </a:cubicBezTo>
                      <a:cubicBezTo>
                        <a:pt x="167" y="49"/>
                        <a:pt x="0" y="282"/>
                        <a:pt x="67" y="516"/>
                      </a:cubicBezTo>
                      <a:lnTo>
                        <a:pt x="34" y="516"/>
                      </a:lnTo>
                      <a:cubicBezTo>
                        <a:pt x="76" y="742"/>
                        <a:pt x="250" y="842"/>
                        <a:pt x="429" y="842"/>
                      </a:cubicBezTo>
                      <a:cubicBezTo>
                        <a:pt x="673" y="842"/>
                        <a:pt x="925" y="657"/>
                        <a:pt x="868" y="349"/>
                      </a:cubicBezTo>
                      <a:cubicBezTo>
                        <a:pt x="839" y="151"/>
                        <a:pt x="667" y="1"/>
                        <a:pt x="4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71" name="Google Shape;26671;p68"/>
                <p:cNvSpPr/>
                <p:nvPr/>
              </p:nvSpPr>
              <p:spPr>
                <a:xfrm>
                  <a:off x="8040125" y="3046400"/>
                  <a:ext cx="25500" cy="21125"/>
                </a:xfrm>
                <a:custGeom>
                  <a:rect b="b" l="l" r="r" t="t"/>
                  <a:pathLst>
                    <a:path extrusionOk="0" h="845" w="1020">
                      <a:moveTo>
                        <a:pt x="572" y="1"/>
                      </a:moveTo>
                      <a:cubicBezTo>
                        <a:pt x="244" y="1"/>
                        <a:pt x="1" y="364"/>
                        <a:pt x="186" y="642"/>
                      </a:cubicBezTo>
                      <a:cubicBezTo>
                        <a:pt x="284" y="781"/>
                        <a:pt x="422" y="845"/>
                        <a:pt x="555" y="845"/>
                      </a:cubicBezTo>
                      <a:cubicBezTo>
                        <a:pt x="740" y="845"/>
                        <a:pt x="914" y="722"/>
                        <a:pt x="953" y="508"/>
                      </a:cubicBezTo>
                      <a:cubicBezTo>
                        <a:pt x="1020" y="275"/>
                        <a:pt x="853" y="75"/>
                        <a:pt x="653" y="8"/>
                      </a:cubicBezTo>
                      <a:cubicBezTo>
                        <a:pt x="625" y="3"/>
                        <a:pt x="598" y="1"/>
                        <a:pt x="5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72" name="Google Shape;26672;p68"/>
                <p:cNvSpPr/>
                <p:nvPr/>
              </p:nvSpPr>
              <p:spPr>
                <a:xfrm>
                  <a:off x="7946000" y="2756325"/>
                  <a:ext cx="24575" cy="20975"/>
                </a:xfrm>
                <a:custGeom>
                  <a:rect b="b" l="l" r="r" t="t"/>
                  <a:pathLst>
                    <a:path extrusionOk="0" h="839" w="983">
                      <a:moveTo>
                        <a:pt x="510" y="1"/>
                      </a:moveTo>
                      <a:cubicBezTo>
                        <a:pt x="262" y="1"/>
                        <a:pt x="1" y="214"/>
                        <a:pt x="81" y="536"/>
                      </a:cubicBezTo>
                      <a:cubicBezTo>
                        <a:pt x="147" y="747"/>
                        <a:pt x="312" y="839"/>
                        <a:pt x="478" y="839"/>
                      </a:cubicBezTo>
                      <a:cubicBezTo>
                        <a:pt x="730" y="839"/>
                        <a:pt x="983" y="626"/>
                        <a:pt x="882" y="303"/>
                      </a:cubicBezTo>
                      <a:cubicBezTo>
                        <a:pt x="829" y="92"/>
                        <a:pt x="672" y="1"/>
                        <a:pt x="5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73" name="Google Shape;26673;p68"/>
                <p:cNvSpPr/>
                <p:nvPr/>
              </p:nvSpPr>
              <p:spPr>
                <a:xfrm>
                  <a:off x="7908825" y="2882050"/>
                  <a:ext cx="24675" cy="20475"/>
                </a:xfrm>
                <a:custGeom>
                  <a:rect b="b" l="l" r="r" t="t"/>
                  <a:pathLst>
                    <a:path extrusionOk="0" h="819" w="987">
                      <a:moveTo>
                        <a:pt x="448" y="1"/>
                      </a:moveTo>
                      <a:cubicBezTo>
                        <a:pt x="257" y="1"/>
                        <a:pt x="74" y="125"/>
                        <a:pt x="34" y="344"/>
                      </a:cubicBezTo>
                      <a:cubicBezTo>
                        <a:pt x="1" y="578"/>
                        <a:pt x="134" y="778"/>
                        <a:pt x="368" y="811"/>
                      </a:cubicBezTo>
                      <a:cubicBezTo>
                        <a:pt x="395" y="816"/>
                        <a:pt x="422" y="819"/>
                        <a:pt x="448" y="819"/>
                      </a:cubicBezTo>
                      <a:cubicBezTo>
                        <a:pt x="772" y="819"/>
                        <a:pt x="986" y="455"/>
                        <a:pt x="801" y="177"/>
                      </a:cubicBezTo>
                      <a:cubicBezTo>
                        <a:pt x="707" y="57"/>
                        <a:pt x="576" y="1"/>
                        <a:pt x="44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74" name="Google Shape;26674;p68"/>
                <p:cNvSpPr/>
                <p:nvPr/>
              </p:nvSpPr>
              <p:spPr>
                <a:xfrm>
                  <a:off x="7983050" y="3078550"/>
                  <a:ext cx="26300" cy="21025"/>
                </a:xfrm>
                <a:custGeom>
                  <a:rect b="b" l="l" r="r" t="t"/>
                  <a:pathLst>
                    <a:path extrusionOk="0" h="841" w="1052">
                      <a:moveTo>
                        <a:pt x="475" y="0"/>
                      </a:moveTo>
                      <a:cubicBezTo>
                        <a:pt x="431" y="0"/>
                        <a:pt x="384" y="7"/>
                        <a:pt x="334" y="23"/>
                      </a:cubicBezTo>
                      <a:cubicBezTo>
                        <a:pt x="134" y="56"/>
                        <a:pt x="0" y="290"/>
                        <a:pt x="67" y="523"/>
                      </a:cubicBezTo>
                      <a:cubicBezTo>
                        <a:pt x="122" y="716"/>
                        <a:pt x="268" y="841"/>
                        <a:pt x="449" y="841"/>
                      </a:cubicBezTo>
                      <a:cubicBezTo>
                        <a:pt x="487" y="841"/>
                        <a:pt x="527" y="835"/>
                        <a:pt x="568" y="824"/>
                      </a:cubicBezTo>
                      <a:cubicBezTo>
                        <a:pt x="1051" y="672"/>
                        <a:pt x="905" y="0"/>
                        <a:pt x="4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75" name="Google Shape;26675;p68"/>
                <p:cNvSpPr/>
                <p:nvPr/>
              </p:nvSpPr>
              <p:spPr>
                <a:xfrm>
                  <a:off x="8048525" y="3011875"/>
                  <a:ext cx="22950" cy="21000"/>
                </a:xfrm>
                <a:custGeom>
                  <a:rect b="b" l="l" r="r" t="t"/>
                  <a:pathLst>
                    <a:path extrusionOk="0" h="840" w="918">
                      <a:moveTo>
                        <a:pt x="467" y="0"/>
                      </a:moveTo>
                      <a:cubicBezTo>
                        <a:pt x="225" y="0"/>
                        <a:pt x="1" y="217"/>
                        <a:pt x="50" y="488"/>
                      </a:cubicBezTo>
                      <a:cubicBezTo>
                        <a:pt x="71" y="715"/>
                        <a:pt x="256" y="839"/>
                        <a:pt x="450" y="839"/>
                      </a:cubicBezTo>
                      <a:cubicBezTo>
                        <a:pt x="570" y="839"/>
                        <a:pt x="694" y="791"/>
                        <a:pt x="784" y="689"/>
                      </a:cubicBezTo>
                      <a:cubicBezTo>
                        <a:pt x="917" y="488"/>
                        <a:pt x="884" y="222"/>
                        <a:pt x="717" y="88"/>
                      </a:cubicBezTo>
                      <a:cubicBezTo>
                        <a:pt x="639" y="27"/>
                        <a:pt x="552" y="0"/>
                        <a:pt x="4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76" name="Google Shape;26676;p68"/>
                <p:cNvSpPr/>
                <p:nvPr/>
              </p:nvSpPr>
              <p:spPr>
                <a:xfrm>
                  <a:off x="8018900" y="2836075"/>
                  <a:ext cx="23125" cy="20900"/>
                </a:xfrm>
                <a:custGeom>
                  <a:rect b="b" l="l" r="r" t="t"/>
                  <a:pathLst>
                    <a:path extrusionOk="0" h="836" w="925">
                      <a:moveTo>
                        <a:pt x="473" y="0"/>
                      </a:moveTo>
                      <a:cubicBezTo>
                        <a:pt x="438" y="0"/>
                        <a:pt x="403" y="5"/>
                        <a:pt x="368" y="15"/>
                      </a:cubicBezTo>
                      <a:cubicBezTo>
                        <a:pt x="168" y="48"/>
                        <a:pt x="1" y="248"/>
                        <a:pt x="34" y="482"/>
                      </a:cubicBezTo>
                      <a:cubicBezTo>
                        <a:pt x="78" y="728"/>
                        <a:pt x="259" y="836"/>
                        <a:pt x="442" y="836"/>
                      </a:cubicBezTo>
                      <a:cubicBezTo>
                        <a:pt x="682" y="836"/>
                        <a:pt x="925" y="651"/>
                        <a:pt x="868" y="349"/>
                      </a:cubicBezTo>
                      <a:cubicBezTo>
                        <a:pt x="840" y="150"/>
                        <a:pt x="667" y="0"/>
                        <a:pt x="47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77" name="Google Shape;26677;p68"/>
                <p:cNvSpPr/>
                <p:nvPr/>
              </p:nvSpPr>
              <p:spPr>
                <a:xfrm>
                  <a:off x="7977200" y="2796575"/>
                  <a:ext cx="27325" cy="20750"/>
                </a:xfrm>
                <a:custGeom>
                  <a:rect b="b" l="l" r="r" t="t"/>
                  <a:pathLst>
                    <a:path extrusionOk="0" h="830" w="1093">
                      <a:moveTo>
                        <a:pt x="566" y="1"/>
                      </a:moveTo>
                      <a:cubicBezTo>
                        <a:pt x="471" y="1"/>
                        <a:pt x="376" y="34"/>
                        <a:pt x="301" y="94"/>
                      </a:cubicBezTo>
                      <a:cubicBezTo>
                        <a:pt x="1" y="327"/>
                        <a:pt x="134" y="794"/>
                        <a:pt x="501" y="828"/>
                      </a:cubicBezTo>
                      <a:cubicBezTo>
                        <a:pt x="516" y="829"/>
                        <a:pt x="530" y="830"/>
                        <a:pt x="544" y="830"/>
                      </a:cubicBezTo>
                      <a:cubicBezTo>
                        <a:pt x="886" y="830"/>
                        <a:pt x="1093" y="449"/>
                        <a:pt x="868" y="161"/>
                      </a:cubicBezTo>
                      <a:cubicBezTo>
                        <a:pt x="795" y="50"/>
                        <a:pt x="681" y="1"/>
                        <a:pt x="5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78" name="Google Shape;26678;p68"/>
                <p:cNvSpPr/>
                <p:nvPr/>
              </p:nvSpPr>
              <p:spPr>
                <a:xfrm>
                  <a:off x="7962200" y="3157775"/>
                  <a:ext cx="24200" cy="21425"/>
                </a:xfrm>
                <a:custGeom>
                  <a:rect b="b" l="l" r="r" t="t"/>
                  <a:pathLst>
                    <a:path extrusionOk="0" h="857" w="968">
                      <a:moveTo>
                        <a:pt x="415" y="0"/>
                      </a:moveTo>
                      <a:cubicBezTo>
                        <a:pt x="202" y="0"/>
                        <a:pt x="1" y="173"/>
                        <a:pt x="1" y="423"/>
                      </a:cubicBezTo>
                      <a:cubicBezTo>
                        <a:pt x="1" y="657"/>
                        <a:pt x="167" y="857"/>
                        <a:pt x="401" y="857"/>
                      </a:cubicBezTo>
                      <a:cubicBezTo>
                        <a:pt x="768" y="857"/>
                        <a:pt x="968" y="390"/>
                        <a:pt x="701" y="123"/>
                      </a:cubicBezTo>
                      <a:cubicBezTo>
                        <a:pt x="616" y="38"/>
                        <a:pt x="514" y="0"/>
                        <a:pt x="4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79" name="Google Shape;26679;p68"/>
                <p:cNvSpPr/>
                <p:nvPr/>
              </p:nvSpPr>
              <p:spPr>
                <a:xfrm>
                  <a:off x="7995125" y="3261700"/>
                  <a:ext cx="24650" cy="21050"/>
                </a:xfrm>
                <a:custGeom>
                  <a:rect b="b" l="l" r="r" t="t"/>
                  <a:pathLst>
                    <a:path extrusionOk="0" h="842" w="986">
                      <a:moveTo>
                        <a:pt x="463" y="0"/>
                      </a:moveTo>
                      <a:cubicBezTo>
                        <a:pt x="222" y="0"/>
                        <a:pt x="0" y="222"/>
                        <a:pt x="51" y="503"/>
                      </a:cubicBezTo>
                      <a:cubicBezTo>
                        <a:pt x="81" y="712"/>
                        <a:pt x="272" y="841"/>
                        <a:pt x="480" y="841"/>
                      </a:cubicBezTo>
                      <a:cubicBezTo>
                        <a:pt x="504" y="841"/>
                        <a:pt x="528" y="840"/>
                        <a:pt x="552" y="836"/>
                      </a:cubicBezTo>
                      <a:cubicBezTo>
                        <a:pt x="918" y="769"/>
                        <a:pt x="985" y="269"/>
                        <a:pt x="685" y="69"/>
                      </a:cubicBezTo>
                      <a:cubicBezTo>
                        <a:pt x="614" y="22"/>
                        <a:pt x="538" y="0"/>
                        <a:pt x="4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80" name="Google Shape;26680;p68"/>
                <p:cNvSpPr/>
                <p:nvPr/>
              </p:nvSpPr>
              <p:spPr>
                <a:xfrm>
                  <a:off x="8036800" y="3136475"/>
                  <a:ext cx="24675" cy="20475"/>
                </a:xfrm>
                <a:custGeom>
                  <a:rect b="b" l="l" r="r" t="t"/>
                  <a:pathLst>
                    <a:path extrusionOk="0" h="819" w="987">
                      <a:moveTo>
                        <a:pt x="539" y="0"/>
                      </a:moveTo>
                      <a:cubicBezTo>
                        <a:pt x="215" y="0"/>
                        <a:pt x="0" y="364"/>
                        <a:pt x="185" y="641"/>
                      </a:cubicBezTo>
                      <a:cubicBezTo>
                        <a:pt x="266" y="762"/>
                        <a:pt x="395" y="818"/>
                        <a:pt x="525" y="818"/>
                      </a:cubicBezTo>
                      <a:cubicBezTo>
                        <a:pt x="718" y="818"/>
                        <a:pt x="913" y="694"/>
                        <a:pt x="953" y="475"/>
                      </a:cubicBezTo>
                      <a:cubicBezTo>
                        <a:pt x="986" y="274"/>
                        <a:pt x="853" y="41"/>
                        <a:pt x="619" y="8"/>
                      </a:cubicBezTo>
                      <a:cubicBezTo>
                        <a:pt x="592" y="3"/>
                        <a:pt x="565" y="0"/>
                        <a:pt x="5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81" name="Google Shape;26681;p68"/>
                <p:cNvSpPr/>
                <p:nvPr/>
              </p:nvSpPr>
              <p:spPr>
                <a:xfrm>
                  <a:off x="7959125" y="2708900"/>
                  <a:ext cx="23200" cy="21600"/>
                </a:xfrm>
                <a:custGeom>
                  <a:rect b="b" l="l" r="r" t="t"/>
                  <a:pathLst>
                    <a:path extrusionOk="0" h="864" w="928">
                      <a:moveTo>
                        <a:pt x="472" y="1"/>
                      </a:moveTo>
                      <a:cubicBezTo>
                        <a:pt x="236" y="1"/>
                        <a:pt x="1" y="182"/>
                        <a:pt x="57" y="499"/>
                      </a:cubicBezTo>
                      <a:cubicBezTo>
                        <a:pt x="86" y="749"/>
                        <a:pt x="266" y="863"/>
                        <a:pt x="451" y="863"/>
                      </a:cubicBezTo>
                      <a:cubicBezTo>
                        <a:pt x="685" y="863"/>
                        <a:pt x="928" y="682"/>
                        <a:pt x="891" y="365"/>
                      </a:cubicBezTo>
                      <a:cubicBezTo>
                        <a:pt x="847" y="115"/>
                        <a:pt x="659" y="1"/>
                        <a:pt x="4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82" name="Google Shape;26682;p68"/>
                <p:cNvSpPr/>
                <p:nvPr/>
              </p:nvSpPr>
              <p:spPr>
                <a:xfrm>
                  <a:off x="7905950" y="2511250"/>
                  <a:ext cx="23900" cy="20875"/>
                </a:xfrm>
                <a:custGeom>
                  <a:rect b="b" l="l" r="r" t="t"/>
                  <a:pathLst>
                    <a:path extrusionOk="0" h="835" w="956">
                      <a:moveTo>
                        <a:pt x="503" y="1"/>
                      </a:moveTo>
                      <a:cubicBezTo>
                        <a:pt x="251" y="1"/>
                        <a:pt x="0" y="206"/>
                        <a:pt x="116" y="532"/>
                      </a:cubicBezTo>
                      <a:cubicBezTo>
                        <a:pt x="172" y="742"/>
                        <a:pt x="333" y="835"/>
                        <a:pt x="496" y="835"/>
                      </a:cubicBezTo>
                      <a:cubicBezTo>
                        <a:pt x="723" y="835"/>
                        <a:pt x="955" y="656"/>
                        <a:pt x="916" y="366"/>
                      </a:cubicBezTo>
                      <a:cubicBezTo>
                        <a:pt x="874" y="111"/>
                        <a:pt x="688" y="1"/>
                        <a:pt x="50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83" name="Google Shape;26683;p68"/>
                <p:cNvSpPr/>
                <p:nvPr/>
              </p:nvSpPr>
              <p:spPr>
                <a:xfrm>
                  <a:off x="7862125" y="2612525"/>
                  <a:ext cx="26525" cy="20825"/>
                </a:xfrm>
                <a:custGeom>
                  <a:rect b="b" l="l" r="r" t="t"/>
                  <a:pathLst>
                    <a:path extrusionOk="0" h="833" w="1061">
                      <a:moveTo>
                        <a:pt x="447" y="0"/>
                      </a:moveTo>
                      <a:cubicBezTo>
                        <a:pt x="259" y="0"/>
                        <a:pt x="95" y="125"/>
                        <a:pt x="67" y="317"/>
                      </a:cubicBezTo>
                      <a:cubicBezTo>
                        <a:pt x="1" y="518"/>
                        <a:pt x="134" y="751"/>
                        <a:pt x="368" y="818"/>
                      </a:cubicBezTo>
                      <a:cubicBezTo>
                        <a:pt x="408" y="828"/>
                        <a:pt x="447" y="833"/>
                        <a:pt x="484" y="833"/>
                      </a:cubicBezTo>
                      <a:cubicBezTo>
                        <a:pt x="928" y="833"/>
                        <a:pt x="1061" y="140"/>
                        <a:pt x="568" y="17"/>
                      </a:cubicBezTo>
                      <a:cubicBezTo>
                        <a:pt x="527" y="6"/>
                        <a:pt x="486" y="0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84" name="Google Shape;26684;p68"/>
                <p:cNvSpPr/>
                <p:nvPr/>
              </p:nvSpPr>
              <p:spPr>
                <a:xfrm>
                  <a:off x="7892375" y="2637925"/>
                  <a:ext cx="27325" cy="21300"/>
                </a:xfrm>
                <a:custGeom>
                  <a:rect b="b" l="l" r="r" t="t"/>
                  <a:pathLst>
                    <a:path extrusionOk="0" h="852" w="1093">
                      <a:moveTo>
                        <a:pt x="552" y="0"/>
                      </a:moveTo>
                      <a:cubicBezTo>
                        <a:pt x="209" y="0"/>
                        <a:pt x="0" y="413"/>
                        <a:pt x="225" y="702"/>
                      </a:cubicBezTo>
                      <a:cubicBezTo>
                        <a:pt x="303" y="800"/>
                        <a:pt x="426" y="852"/>
                        <a:pt x="555" y="852"/>
                      </a:cubicBezTo>
                      <a:cubicBezTo>
                        <a:pt x="647" y="852"/>
                        <a:pt x="742" y="825"/>
                        <a:pt x="825" y="769"/>
                      </a:cubicBezTo>
                      <a:cubicBezTo>
                        <a:pt x="1092" y="536"/>
                        <a:pt x="959" y="69"/>
                        <a:pt x="592" y="2"/>
                      </a:cubicBezTo>
                      <a:cubicBezTo>
                        <a:pt x="579" y="1"/>
                        <a:pt x="565" y="0"/>
                        <a:pt x="5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85" name="Google Shape;26685;p68"/>
                <p:cNvSpPr/>
                <p:nvPr/>
              </p:nvSpPr>
              <p:spPr>
                <a:xfrm>
                  <a:off x="7762050" y="2215025"/>
                  <a:ext cx="24925" cy="21125"/>
                </a:xfrm>
                <a:custGeom>
                  <a:rect b="b" l="l" r="r" t="t"/>
                  <a:pathLst>
                    <a:path extrusionOk="0" h="845" w="997">
                      <a:moveTo>
                        <a:pt x="482" y="1"/>
                      </a:moveTo>
                      <a:cubicBezTo>
                        <a:pt x="423" y="1"/>
                        <a:pt x="362" y="13"/>
                        <a:pt x="301" y="39"/>
                      </a:cubicBezTo>
                      <a:cubicBezTo>
                        <a:pt x="101" y="139"/>
                        <a:pt x="1" y="373"/>
                        <a:pt x="101" y="573"/>
                      </a:cubicBezTo>
                      <a:cubicBezTo>
                        <a:pt x="173" y="765"/>
                        <a:pt x="319" y="845"/>
                        <a:pt x="466" y="845"/>
                      </a:cubicBezTo>
                      <a:cubicBezTo>
                        <a:pt x="728" y="845"/>
                        <a:pt x="996" y="593"/>
                        <a:pt x="868" y="273"/>
                      </a:cubicBezTo>
                      <a:cubicBezTo>
                        <a:pt x="794" y="100"/>
                        <a:pt x="647" y="1"/>
                        <a:pt x="4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86" name="Google Shape;26686;p68"/>
                <p:cNvSpPr/>
                <p:nvPr/>
              </p:nvSpPr>
              <p:spPr>
                <a:xfrm>
                  <a:off x="7603275" y="2067500"/>
                  <a:ext cx="24575" cy="20975"/>
                </a:xfrm>
                <a:custGeom>
                  <a:rect b="b" l="l" r="r" t="t"/>
                  <a:pathLst>
                    <a:path extrusionOk="0" h="839" w="983">
                      <a:moveTo>
                        <a:pt x="509" y="1"/>
                      </a:moveTo>
                      <a:cubicBezTo>
                        <a:pt x="261" y="1"/>
                        <a:pt x="0" y="214"/>
                        <a:pt x="81" y="536"/>
                      </a:cubicBezTo>
                      <a:cubicBezTo>
                        <a:pt x="147" y="747"/>
                        <a:pt x="312" y="838"/>
                        <a:pt x="477" y="838"/>
                      </a:cubicBezTo>
                      <a:cubicBezTo>
                        <a:pt x="729" y="838"/>
                        <a:pt x="982" y="626"/>
                        <a:pt x="881" y="303"/>
                      </a:cubicBezTo>
                      <a:cubicBezTo>
                        <a:pt x="828" y="92"/>
                        <a:pt x="671" y="1"/>
                        <a:pt x="50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87" name="Google Shape;26687;p68"/>
                <p:cNvSpPr/>
                <p:nvPr/>
              </p:nvSpPr>
              <p:spPr>
                <a:xfrm>
                  <a:off x="7650300" y="2134025"/>
                  <a:ext cx="23375" cy="20950"/>
                </a:xfrm>
                <a:custGeom>
                  <a:rect b="b" l="l" r="r" t="t"/>
                  <a:pathLst>
                    <a:path extrusionOk="0" h="838" w="935">
                      <a:moveTo>
                        <a:pt x="483" y="1"/>
                      </a:moveTo>
                      <a:cubicBezTo>
                        <a:pt x="388" y="1"/>
                        <a:pt x="291" y="35"/>
                        <a:pt x="201" y="110"/>
                      </a:cubicBezTo>
                      <a:cubicBezTo>
                        <a:pt x="34" y="244"/>
                        <a:pt x="1" y="511"/>
                        <a:pt x="168" y="677"/>
                      </a:cubicBezTo>
                      <a:cubicBezTo>
                        <a:pt x="241" y="788"/>
                        <a:pt x="355" y="837"/>
                        <a:pt x="470" y="837"/>
                      </a:cubicBezTo>
                      <a:cubicBezTo>
                        <a:pt x="565" y="837"/>
                        <a:pt x="660" y="804"/>
                        <a:pt x="735" y="744"/>
                      </a:cubicBezTo>
                      <a:cubicBezTo>
                        <a:pt x="902" y="611"/>
                        <a:pt x="935" y="344"/>
                        <a:pt x="802" y="144"/>
                      </a:cubicBezTo>
                      <a:cubicBezTo>
                        <a:pt x="710" y="52"/>
                        <a:pt x="598" y="1"/>
                        <a:pt x="48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88" name="Google Shape;26688;p68"/>
                <p:cNvSpPr/>
                <p:nvPr/>
              </p:nvSpPr>
              <p:spPr>
                <a:xfrm>
                  <a:off x="7659475" y="2079025"/>
                  <a:ext cx="42575" cy="37950"/>
                </a:xfrm>
                <a:custGeom>
                  <a:rect b="b" l="l" r="r" t="t"/>
                  <a:pathLst>
                    <a:path extrusionOk="0" h="1518" w="1703">
                      <a:moveTo>
                        <a:pt x="886" y="1"/>
                      </a:moveTo>
                      <a:cubicBezTo>
                        <a:pt x="803" y="1"/>
                        <a:pt x="718" y="14"/>
                        <a:pt x="635" y="42"/>
                      </a:cubicBezTo>
                      <a:cubicBezTo>
                        <a:pt x="234" y="175"/>
                        <a:pt x="1" y="609"/>
                        <a:pt x="134" y="1009"/>
                      </a:cubicBezTo>
                      <a:cubicBezTo>
                        <a:pt x="240" y="1326"/>
                        <a:pt x="533" y="1518"/>
                        <a:pt x="850" y="1518"/>
                      </a:cubicBezTo>
                      <a:cubicBezTo>
                        <a:pt x="933" y="1518"/>
                        <a:pt x="1018" y="1504"/>
                        <a:pt x="1102" y="1476"/>
                      </a:cubicBezTo>
                      <a:cubicBezTo>
                        <a:pt x="1502" y="1343"/>
                        <a:pt x="1702" y="909"/>
                        <a:pt x="1569" y="509"/>
                      </a:cubicBezTo>
                      <a:cubicBezTo>
                        <a:pt x="1489" y="192"/>
                        <a:pt x="1201" y="1"/>
                        <a:pt x="88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89" name="Google Shape;26689;p68"/>
                <p:cNvSpPr/>
                <p:nvPr/>
              </p:nvSpPr>
              <p:spPr>
                <a:xfrm>
                  <a:off x="7933875" y="2836900"/>
                  <a:ext cx="45875" cy="38175"/>
                </a:xfrm>
                <a:custGeom>
                  <a:rect b="b" l="l" r="r" t="t"/>
                  <a:pathLst>
                    <a:path extrusionOk="0" h="1527" w="1835">
                      <a:moveTo>
                        <a:pt x="844" y="1"/>
                      </a:moveTo>
                      <a:cubicBezTo>
                        <a:pt x="400" y="1"/>
                        <a:pt x="0" y="386"/>
                        <a:pt x="99" y="883"/>
                      </a:cubicBezTo>
                      <a:cubicBezTo>
                        <a:pt x="159" y="1272"/>
                        <a:pt x="461" y="1527"/>
                        <a:pt x="836" y="1527"/>
                      </a:cubicBezTo>
                      <a:cubicBezTo>
                        <a:pt x="878" y="1527"/>
                        <a:pt x="922" y="1523"/>
                        <a:pt x="967" y="1516"/>
                      </a:cubicBezTo>
                      <a:cubicBezTo>
                        <a:pt x="1634" y="1416"/>
                        <a:pt x="1834" y="549"/>
                        <a:pt x="1300" y="149"/>
                      </a:cubicBezTo>
                      <a:cubicBezTo>
                        <a:pt x="1155" y="46"/>
                        <a:pt x="997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0" name="Google Shape;26690;p68"/>
                <p:cNvSpPr/>
                <p:nvPr/>
              </p:nvSpPr>
              <p:spPr>
                <a:xfrm>
                  <a:off x="7873800" y="3533600"/>
                  <a:ext cx="45725" cy="38425"/>
                </a:xfrm>
                <a:custGeom>
                  <a:rect b="b" l="l" r="r" t="t"/>
                  <a:pathLst>
                    <a:path extrusionOk="0" h="1537" w="1829">
                      <a:moveTo>
                        <a:pt x="878" y="1"/>
                      </a:moveTo>
                      <a:cubicBezTo>
                        <a:pt x="563" y="1"/>
                        <a:pt x="244" y="188"/>
                        <a:pt x="134" y="534"/>
                      </a:cubicBezTo>
                      <a:cubicBezTo>
                        <a:pt x="1" y="935"/>
                        <a:pt x="234" y="1368"/>
                        <a:pt x="634" y="1502"/>
                      </a:cubicBezTo>
                      <a:cubicBezTo>
                        <a:pt x="710" y="1526"/>
                        <a:pt x="785" y="1537"/>
                        <a:pt x="858" y="1537"/>
                      </a:cubicBezTo>
                      <a:cubicBezTo>
                        <a:pt x="1398" y="1537"/>
                        <a:pt x="1829" y="930"/>
                        <a:pt x="1535" y="401"/>
                      </a:cubicBezTo>
                      <a:cubicBezTo>
                        <a:pt x="1399" y="129"/>
                        <a:pt x="1140" y="1"/>
                        <a:pt x="87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1" name="Google Shape;26691;p68"/>
                <p:cNvSpPr/>
                <p:nvPr/>
              </p:nvSpPr>
              <p:spPr>
                <a:xfrm>
                  <a:off x="7368450" y="4279875"/>
                  <a:ext cx="47325" cy="38000"/>
                </a:xfrm>
                <a:custGeom>
                  <a:rect b="b" l="l" r="r" t="t"/>
                  <a:pathLst>
                    <a:path extrusionOk="0" h="1520" w="1893">
                      <a:moveTo>
                        <a:pt x="942" y="1"/>
                      </a:moveTo>
                      <a:cubicBezTo>
                        <a:pt x="829" y="1"/>
                        <a:pt x="714" y="24"/>
                        <a:pt x="601" y="71"/>
                      </a:cubicBezTo>
                      <a:cubicBezTo>
                        <a:pt x="0" y="371"/>
                        <a:pt x="34" y="1239"/>
                        <a:pt x="667" y="1472"/>
                      </a:cubicBezTo>
                      <a:cubicBezTo>
                        <a:pt x="761" y="1505"/>
                        <a:pt x="853" y="1520"/>
                        <a:pt x="942" y="1520"/>
                      </a:cubicBezTo>
                      <a:cubicBezTo>
                        <a:pt x="1485" y="1520"/>
                        <a:pt x="1893" y="954"/>
                        <a:pt x="1635" y="438"/>
                      </a:cubicBezTo>
                      <a:cubicBezTo>
                        <a:pt x="1491" y="151"/>
                        <a:pt x="1227" y="1"/>
                        <a:pt x="94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2" name="Google Shape;26692;p68"/>
                <p:cNvSpPr/>
                <p:nvPr/>
              </p:nvSpPr>
              <p:spPr>
                <a:xfrm>
                  <a:off x="7210000" y="4382775"/>
                  <a:ext cx="43250" cy="37900"/>
                </a:xfrm>
                <a:custGeom>
                  <a:rect b="b" l="l" r="r" t="t"/>
                  <a:pathLst>
                    <a:path extrusionOk="0" h="1516" w="1730">
                      <a:moveTo>
                        <a:pt x="878" y="1"/>
                      </a:moveTo>
                      <a:cubicBezTo>
                        <a:pt x="741" y="1"/>
                        <a:pt x="600" y="39"/>
                        <a:pt x="467" y="125"/>
                      </a:cubicBezTo>
                      <a:cubicBezTo>
                        <a:pt x="100" y="325"/>
                        <a:pt x="0" y="825"/>
                        <a:pt x="234" y="1159"/>
                      </a:cubicBezTo>
                      <a:cubicBezTo>
                        <a:pt x="390" y="1401"/>
                        <a:pt x="638" y="1515"/>
                        <a:pt x="881" y="1515"/>
                      </a:cubicBezTo>
                      <a:cubicBezTo>
                        <a:pt x="1207" y="1515"/>
                        <a:pt x="1525" y="1308"/>
                        <a:pt x="1602" y="925"/>
                      </a:cubicBezTo>
                      <a:cubicBezTo>
                        <a:pt x="1729" y="414"/>
                        <a:pt x="1328" y="1"/>
                        <a:pt x="87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3" name="Google Shape;26693;p68"/>
                <p:cNvSpPr/>
                <p:nvPr/>
              </p:nvSpPr>
              <p:spPr>
                <a:xfrm>
                  <a:off x="6837225" y="4632325"/>
                  <a:ext cx="45150" cy="38200"/>
                </a:xfrm>
                <a:custGeom>
                  <a:rect b="b" l="l" r="r" t="t"/>
                  <a:pathLst>
                    <a:path extrusionOk="0" h="1528" w="1806">
                      <a:moveTo>
                        <a:pt x="826" y="1"/>
                      </a:moveTo>
                      <a:cubicBezTo>
                        <a:pt x="775" y="1"/>
                        <a:pt x="722" y="6"/>
                        <a:pt x="668" y="16"/>
                      </a:cubicBezTo>
                      <a:cubicBezTo>
                        <a:pt x="268" y="117"/>
                        <a:pt x="1" y="517"/>
                        <a:pt x="67" y="917"/>
                      </a:cubicBezTo>
                      <a:cubicBezTo>
                        <a:pt x="165" y="1308"/>
                        <a:pt x="504" y="1527"/>
                        <a:pt x="841" y="1527"/>
                      </a:cubicBezTo>
                      <a:cubicBezTo>
                        <a:pt x="1079" y="1527"/>
                        <a:pt x="1317" y="1418"/>
                        <a:pt x="1468" y="1184"/>
                      </a:cubicBezTo>
                      <a:cubicBezTo>
                        <a:pt x="1806" y="663"/>
                        <a:pt x="1410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4" name="Google Shape;26694;p68"/>
                <p:cNvSpPr/>
                <p:nvPr/>
              </p:nvSpPr>
              <p:spPr>
                <a:xfrm>
                  <a:off x="6416925" y="4679325"/>
                  <a:ext cx="45450" cy="38075"/>
                </a:xfrm>
                <a:custGeom>
                  <a:rect b="b" l="l" r="r" t="t"/>
                  <a:pathLst>
                    <a:path extrusionOk="0" h="1523" w="1818">
                      <a:moveTo>
                        <a:pt x="816" y="0"/>
                      </a:moveTo>
                      <a:cubicBezTo>
                        <a:pt x="789" y="0"/>
                        <a:pt x="762" y="2"/>
                        <a:pt x="735" y="4"/>
                      </a:cubicBezTo>
                      <a:cubicBezTo>
                        <a:pt x="334" y="38"/>
                        <a:pt x="1" y="405"/>
                        <a:pt x="67" y="838"/>
                      </a:cubicBezTo>
                      <a:cubicBezTo>
                        <a:pt x="110" y="1261"/>
                        <a:pt x="459" y="1523"/>
                        <a:pt x="820" y="1523"/>
                      </a:cubicBezTo>
                      <a:cubicBezTo>
                        <a:pt x="1030" y="1523"/>
                        <a:pt x="1243" y="1435"/>
                        <a:pt x="1402" y="1239"/>
                      </a:cubicBezTo>
                      <a:cubicBezTo>
                        <a:pt x="1818" y="727"/>
                        <a:pt x="1436" y="0"/>
                        <a:pt x="81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5" name="Google Shape;26695;p68"/>
                <p:cNvSpPr/>
                <p:nvPr/>
              </p:nvSpPr>
              <p:spPr>
                <a:xfrm>
                  <a:off x="5985500" y="4634325"/>
                  <a:ext cx="52325" cy="38500"/>
                </a:xfrm>
                <a:custGeom>
                  <a:rect b="b" l="l" r="r" t="t"/>
                  <a:pathLst>
                    <a:path extrusionOk="0" h="1540" w="2093">
                      <a:moveTo>
                        <a:pt x="1047" y="1"/>
                      </a:moveTo>
                      <a:cubicBezTo>
                        <a:pt x="75" y="1"/>
                        <a:pt x="0" y="1440"/>
                        <a:pt x="979" y="1538"/>
                      </a:cubicBezTo>
                      <a:cubicBezTo>
                        <a:pt x="1001" y="1539"/>
                        <a:pt x="1022" y="1540"/>
                        <a:pt x="1042" y="1540"/>
                      </a:cubicBezTo>
                      <a:cubicBezTo>
                        <a:pt x="1985" y="1540"/>
                        <a:pt x="2092" y="68"/>
                        <a:pt x="1113" y="3"/>
                      </a:cubicBezTo>
                      <a:cubicBezTo>
                        <a:pt x="1090" y="2"/>
                        <a:pt x="1068" y="1"/>
                        <a:pt x="10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6" name="Google Shape;26696;p68"/>
                <p:cNvSpPr/>
                <p:nvPr/>
              </p:nvSpPr>
              <p:spPr>
                <a:xfrm>
                  <a:off x="5839125" y="4603000"/>
                  <a:ext cx="45775" cy="38575"/>
                </a:xfrm>
                <a:custGeom>
                  <a:rect b="b" l="l" r="r" t="t"/>
                  <a:pathLst>
                    <a:path extrusionOk="0" h="1543" w="1831">
                      <a:moveTo>
                        <a:pt x="858" y="1"/>
                      </a:moveTo>
                      <a:cubicBezTo>
                        <a:pt x="514" y="1"/>
                        <a:pt x="187" y="246"/>
                        <a:pt x="130" y="589"/>
                      </a:cubicBezTo>
                      <a:cubicBezTo>
                        <a:pt x="0" y="1106"/>
                        <a:pt x="412" y="1543"/>
                        <a:pt x="867" y="1543"/>
                      </a:cubicBezTo>
                      <a:cubicBezTo>
                        <a:pt x="1000" y="1543"/>
                        <a:pt x="1136" y="1506"/>
                        <a:pt x="1264" y="1423"/>
                      </a:cubicBezTo>
                      <a:cubicBezTo>
                        <a:pt x="1831" y="1056"/>
                        <a:pt x="1697" y="155"/>
                        <a:pt x="1030" y="22"/>
                      </a:cubicBezTo>
                      <a:cubicBezTo>
                        <a:pt x="973" y="8"/>
                        <a:pt x="915" y="1"/>
                        <a:pt x="8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7" name="Google Shape;26697;p68"/>
                <p:cNvSpPr/>
                <p:nvPr/>
              </p:nvSpPr>
              <p:spPr>
                <a:xfrm>
                  <a:off x="5672700" y="4521425"/>
                  <a:ext cx="55850" cy="38925"/>
                </a:xfrm>
                <a:custGeom>
                  <a:rect b="b" l="l" r="r" t="t"/>
                  <a:pathLst>
                    <a:path extrusionOk="0" h="1557" w="2234">
                      <a:moveTo>
                        <a:pt x="1068" y="0"/>
                      </a:moveTo>
                      <a:cubicBezTo>
                        <a:pt x="350" y="0"/>
                        <a:pt x="0" y="1107"/>
                        <a:pt x="782" y="1484"/>
                      </a:cubicBezTo>
                      <a:cubicBezTo>
                        <a:pt x="899" y="1534"/>
                        <a:pt x="1012" y="1556"/>
                        <a:pt x="1117" y="1556"/>
                      </a:cubicBezTo>
                      <a:cubicBezTo>
                        <a:pt x="1850" y="1556"/>
                        <a:pt x="2233" y="462"/>
                        <a:pt x="1416" y="83"/>
                      </a:cubicBezTo>
                      <a:cubicBezTo>
                        <a:pt x="1293" y="26"/>
                        <a:pt x="117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8" name="Google Shape;26698;p68"/>
                <p:cNvSpPr/>
                <p:nvPr/>
              </p:nvSpPr>
              <p:spPr>
                <a:xfrm>
                  <a:off x="5498350" y="4439075"/>
                  <a:ext cx="56850" cy="39275"/>
                </a:xfrm>
                <a:custGeom>
                  <a:rect b="b" l="l" r="r" t="t"/>
                  <a:pathLst>
                    <a:path extrusionOk="0" h="1571" w="2274">
                      <a:moveTo>
                        <a:pt x="1115" y="1"/>
                      </a:moveTo>
                      <a:cubicBezTo>
                        <a:pt x="448" y="1"/>
                        <a:pt x="0" y="973"/>
                        <a:pt x="718" y="1442"/>
                      </a:cubicBezTo>
                      <a:cubicBezTo>
                        <a:pt x="863" y="1531"/>
                        <a:pt x="1008" y="1570"/>
                        <a:pt x="1144" y="1570"/>
                      </a:cubicBezTo>
                      <a:cubicBezTo>
                        <a:pt x="1817" y="1570"/>
                        <a:pt x="2274" y="613"/>
                        <a:pt x="1552" y="141"/>
                      </a:cubicBezTo>
                      <a:cubicBezTo>
                        <a:pt x="1402" y="43"/>
                        <a:pt x="1254" y="1"/>
                        <a:pt x="111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6699" name="Google Shape;26699;p68"/>
              <p:cNvGrpSpPr/>
              <p:nvPr/>
            </p:nvGrpSpPr>
            <p:grpSpPr>
              <a:xfrm flipH="1" rot="-5290220">
                <a:off x="3509477" y="1834684"/>
                <a:ext cx="2834905" cy="2654364"/>
                <a:chOff x="5272775" y="2011375"/>
                <a:chExt cx="3027200" cy="2935100"/>
              </a:xfrm>
            </p:grpSpPr>
            <p:sp>
              <p:nvSpPr>
                <p:cNvPr id="26700" name="Google Shape;26700;p68"/>
                <p:cNvSpPr/>
                <p:nvPr/>
              </p:nvSpPr>
              <p:spPr>
                <a:xfrm>
                  <a:off x="6106700" y="2471800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80" y="1"/>
                      </a:moveTo>
                      <a:cubicBezTo>
                        <a:pt x="218" y="1"/>
                        <a:pt x="151" y="26"/>
                        <a:pt x="101" y="76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34" y="459"/>
                        <a:pt x="193" y="484"/>
                        <a:pt x="255" y="484"/>
                      </a:cubicBezTo>
                      <a:cubicBezTo>
                        <a:pt x="318" y="484"/>
                        <a:pt x="384" y="459"/>
                        <a:pt x="435" y="409"/>
                      </a:cubicBezTo>
                      <a:cubicBezTo>
                        <a:pt x="535" y="309"/>
                        <a:pt x="535" y="176"/>
                        <a:pt x="435" y="76"/>
                      </a:cubicBezTo>
                      <a:cubicBezTo>
                        <a:pt x="401" y="26"/>
                        <a:pt x="343" y="1"/>
                        <a:pt x="2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01" name="Google Shape;26701;p68"/>
                <p:cNvSpPr/>
                <p:nvPr/>
              </p:nvSpPr>
              <p:spPr>
                <a:xfrm>
                  <a:off x="5595700" y="3047225"/>
                  <a:ext cx="14025" cy="12000"/>
                </a:xfrm>
                <a:custGeom>
                  <a:rect b="b" l="l" r="r" t="t"/>
                  <a:pathLst>
                    <a:path extrusionOk="0" h="480" w="561">
                      <a:moveTo>
                        <a:pt x="293" y="0"/>
                      </a:moveTo>
                      <a:cubicBezTo>
                        <a:pt x="235" y="0"/>
                        <a:pt x="176" y="25"/>
                        <a:pt x="126" y="75"/>
                      </a:cubicBezTo>
                      <a:lnTo>
                        <a:pt x="126" y="108"/>
                      </a:lnTo>
                      <a:cubicBezTo>
                        <a:pt x="1" y="284"/>
                        <a:pt x="140" y="479"/>
                        <a:pt x="316" y="479"/>
                      </a:cubicBezTo>
                      <a:cubicBezTo>
                        <a:pt x="374" y="479"/>
                        <a:pt x="436" y="458"/>
                        <a:pt x="493" y="409"/>
                      </a:cubicBezTo>
                      <a:cubicBezTo>
                        <a:pt x="560" y="309"/>
                        <a:pt x="560" y="175"/>
                        <a:pt x="460" y="75"/>
                      </a:cubicBezTo>
                      <a:cubicBezTo>
                        <a:pt x="410" y="25"/>
                        <a:pt x="352" y="0"/>
                        <a:pt x="2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02" name="Google Shape;26702;p68"/>
                <p:cNvSpPr/>
                <p:nvPr/>
              </p:nvSpPr>
              <p:spPr>
                <a:xfrm>
                  <a:off x="5931575" y="295547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38" y="0"/>
                      </a:moveTo>
                      <a:cubicBezTo>
                        <a:pt x="215" y="0"/>
                        <a:pt x="191" y="3"/>
                        <a:pt x="168" y="9"/>
                      </a:cubicBezTo>
                      <a:cubicBezTo>
                        <a:pt x="68" y="76"/>
                        <a:pt x="1" y="209"/>
                        <a:pt x="34" y="343"/>
                      </a:cubicBezTo>
                      <a:cubicBezTo>
                        <a:pt x="85" y="445"/>
                        <a:pt x="175" y="488"/>
                        <a:pt x="274" y="488"/>
                      </a:cubicBezTo>
                      <a:cubicBezTo>
                        <a:pt x="305" y="488"/>
                        <a:pt x="336" y="484"/>
                        <a:pt x="368" y="476"/>
                      </a:cubicBezTo>
                      <a:cubicBezTo>
                        <a:pt x="501" y="409"/>
                        <a:pt x="535" y="276"/>
                        <a:pt x="501" y="143"/>
                      </a:cubicBezTo>
                      <a:cubicBezTo>
                        <a:pt x="446" y="60"/>
                        <a:pt x="346" y="0"/>
                        <a:pt x="2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03" name="Google Shape;26703;p68"/>
                <p:cNvSpPr/>
                <p:nvPr/>
              </p:nvSpPr>
              <p:spPr>
                <a:xfrm>
                  <a:off x="8152325" y="2173500"/>
                  <a:ext cx="16325" cy="12700"/>
                </a:xfrm>
                <a:custGeom>
                  <a:rect b="b" l="l" r="r" t="t"/>
                  <a:pathLst>
                    <a:path extrusionOk="0" h="508" w="653">
                      <a:moveTo>
                        <a:pt x="293" y="0"/>
                      </a:moveTo>
                      <a:cubicBezTo>
                        <a:pt x="254" y="0"/>
                        <a:pt x="212" y="10"/>
                        <a:pt x="168" y="32"/>
                      </a:cubicBezTo>
                      <a:cubicBezTo>
                        <a:pt x="68" y="66"/>
                        <a:pt x="1" y="199"/>
                        <a:pt x="34" y="333"/>
                      </a:cubicBezTo>
                      <a:cubicBezTo>
                        <a:pt x="62" y="443"/>
                        <a:pt x="158" y="508"/>
                        <a:pt x="266" y="508"/>
                      </a:cubicBezTo>
                      <a:cubicBezTo>
                        <a:pt x="289" y="508"/>
                        <a:pt x="312" y="505"/>
                        <a:pt x="335" y="499"/>
                      </a:cubicBezTo>
                      <a:cubicBezTo>
                        <a:pt x="653" y="413"/>
                        <a:pt x="545" y="0"/>
                        <a:pt x="29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04" name="Google Shape;26704;p68"/>
                <p:cNvSpPr/>
                <p:nvPr/>
              </p:nvSpPr>
              <p:spPr>
                <a:xfrm>
                  <a:off x="8125650" y="2210475"/>
                  <a:ext cx="13175" cy="12225"/>
                </a:xfrm>
                <a:custGeom>
                  <a:rect b="b" l="l" r="r" t="t"/>
                  <a:pathLst>
                    <a:path extrusionOk="0" h="489" w="527">
                      <a:moveTo>
                        <a:pt x="264" y="0"/>
                      </a:moveTo>
                      <a:cubicBezTo>
                        <a:pt x="186" y="0"/>
                        <a:pt x="109" y="37"/>
                        <a:pt x="67" y="121"/>
                      </a:cubicBezTo>
                      <a:cubicBezTo>
                        <a:pt x="1" y="221"/>
                        <a:pt x="1" y="355"/>
                        <a:pt x="134" y="455"/>
                      </a:cubicBezTo>
                      <a:cubicBezTo>
                        <a:pt x="172" y="478"/>
                        <a:pt x="214" y="488"/>
                        <a:pt x="255" y="488"/>
                      </a:cubicBezTo>
                      <a:cubicBezTo>
                        <a:pt x="394" y="488"/>
                        <a:pt x="527" y="368"/>
                        <a:pt x="501" y="188"/>
                      </a:cubicBezTo>
                      <a:cubicBezTo>
                        <a:pt x="482" y="72"/>
                        <a:pt x="372" y="0"/>
                        <a:pt x="26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05" name="Google Shape;26705;p68"/>
                <p:cNvSpPr/>
                <p:nvPr/>
              </p:nvSpPr>
              <p:spPr>
                <a:xfrm>
                  <a:off x="6069175" y="3281375"/>
                  <a:ext cx="13950" cy="12100"/>
                </a:xfrm>
                <a:custGeom>
                  <a:rect b="b" l="l" r="r" t="t"/>
                  <a:pathLst>
                    <a:path extrusionOk="0" h="484" w="558">
                      <a:moveTo>
                        <a:pt x="247" y="1"/>
                      </a:moveTo>
                      <a:cubicBezTo>
                        <a:pt x="220" y="1"/>
                        <a:pt x="193" y="6"/>
                        <a:pt x="168" y="16"/>
                      </a:cubicBezTo>
                      <a:cubicBezTo>
                        <a:pt x="34" y="82"/>
                        <a:pt x="1" y="249"/>
                        <a:pt x="68" y="349"/>
                      </a:cubicBezTo>
                      <a:cubicBezTo>
                        <a:pt x="113" y="441"/>
                        <a:pt x="194" y="484"/>
                        <a:pt x="275" y="484"/>
                      </a:cubicBezTo>
                      <a:cubicBezTo>
                        <a:pt x="370" y="484"/>
                        <a:pt x="465" y="424"/>
                        <a:pt x="501" y="316"/>
                      </a:cubicBezTo>
                      <a:cubicBezTo>
                        <a:pt x="558" y="146"/>
                        <a:pt x="399" y="1"/>
                        <a:pt x="2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06" name="Google Shape;26706;p68"/>
                <p:cNvSpPr/>
                <p:nvPr/>
              </p:nvSpPr>
              <p:spPr>
                <a:xfrm>
                  <a:off x="5326975" y="3766100"/>
                  <a:ext cx="16450" cy="12700"/>
                </a:xfrm>
                <a:custGeom>
                  <a:rect b="b" l="l" r="r" t="t"/>
                  <a:pathLst>
                    <a:path extrusionOk="0" h="508" w="658">
                      <a:moveTo>
                        <a:pt x="298" y="1"/>
                      </a:moveTo>
                      <a:cubicBezTo>
                        <a:pt x="256" y="1"/>
                        <a:pt x="212" y="13"/>
                        <a:pt x="168" y="41"/>
                      </a:cubicBezTo>
                      <a:cubicBezTo>
                        <a:pt x="34" y="107"/>
                        <a:pt x="1" y="274"/>
                        <a:pt x="101" y="374"/>
                      </a:cubicBezTo>
                      <a:cubicBezTo>
                        <a:pt x="145" y="463"/>
                        <a:pt x="234" y="508"/>
                        <a:pt x="318" y="508"/>
                      </a:cubicBezTo>
                      <a:cubicBezTo>
                        <a:pt x="360" y="508"/>
                        <a:pt x="401" y="497"/>
                        <a:pt x="435" y="474"/>
                      </a:cubicBezTo>
                      <a:cubicBezTo>
                        <a:pt x="657" y="307"/>
                        <a:pt x="508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07" name="Google Shape;26707;p68"/>
                <p:cNvSpPr/>
                <p:nvPr/>
              </p:nvSpPr>
              <p:spPr>
                <a:xfrm>
                  <a:off x="6218575" y="3441950"/>
                  <a:ext cx="10750" cy="10325"/>
                </a:xfrm>
                <a:custGeom>
                  <a:rect b="b" l="l" r="r" t="t"/>
                  <a:pathLst>
                    <a:path extrusionOk="0" h="413" w="430">
                      <a:moveTo>
                        <a:pt x="302" y="0"/>
                      </a:moveTo>
                      <a:cubicBezTo>
                        <a:pt x="165" y="0"/>
                        <a:pt x="1" y="413"/>
                        <a:pt x="189" y="413"/>
                      </a:cubicBezTo>
                      <a:cubicBezTo>
                        <a:pt x="210" y="413"/>
                        <a:pt x="234" y="408"/>
                        <a:pt x="263" y="398"/>
                      </a:cubicBezTo>
                      <a:cubicBezTo>
                        <a:pt x="363" y="364"/>
                        <a:pt x="429" y="231"/>
                        <a:pt x="396" y="97"/>
                      </a:cubicBezTo>
                      <a:cubicBezTo>
                        <a:pt x="371" y="28"/>
                        <a:pt x="337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08" name="Google Shape;26708;p68"/>
                <p:cNvSpPr/>
                <p:nvPr/>
              </p:nvSpPr>
              <p:spPr>
                <a:xfrm>
                  <a:off x="6526175" y="4097550"/>
                  <a:ext cx="14200" cy="12350"/>
                </a:xfrm>
                <a:custGeom>
                  <a:rect b="b" l="l" r="r" t="t"/>
                  <a:pathLst>
                    <a:path extrusionOk="0" h="494" w="568">
                      <a:moveTo>
                        <a:pt x="288" y="1"/>
                      </a:moveTo>
                      <a:cubicBezTo>
                        <a:pt x="239" y="1"/>
                        <a:pt x="187" y="19"/>
                        <a:pt x="134" y="59"/>
                      </a:cubicBezTo>
                      <a:cubicBezTo>
                        <a:pt x="34" y="126"/>
                        <a:pt x="1" y="259"/>
                        <a:pt x="67" y="392"/>
                      </a:cubicBezTo>
                      <a:cubicBezTo>
                        <a:pt x="132" y="457"/>
                        <a:pt x="210" y="494"/>
                        <a:pt x="285" y="494"/>
                      </a:cubicBezTo>
                      <a:cubicBezTo>
                        <a:pt x="326" y="494"/>
                        <a:pt x="365" y="483"/>
                        <a:pt x="401" y="459"/>
                      </a:cubicBezTo>
                      <a:cubicBezTo>
                        <a:pt x="534" y="359"/>
                        <a:pt x="568" y="226"/>
                        <a:pt x="468" y="126"/>
                      </a:cubicBezTo>
                      <a:cubicBezTo>
                        <a:pt x="427" y="45"/>
                        <a:pt x="362" y="1"/>
                        <a:pt x="28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09" name="Google Shape;26709;p68"/>
                <p:cNvSpPr/>
                <p:nvPr/>
              </p:nvSpPr>
              <p:spPr>
                <a:xfrm>
                  <a:off x="6346050" y="4366175"/>
                  <a:ext cx="13825" cy="12225"/>
                </a:xfrm>
                <a:custGeom>
                  <a:rect b="b" l="l" r="r" t="t"/>
                  <a:pathLst>
                    <a:path extrusionOk="0" h="489" w="553">
                      <a:moveTo>
                        <a:pt x="278" y="1"/>
                      </a:moveTo>
                      <a:cubicBezTo>
                        <a:pt x="202" y="1"/>
                        <a:pt x="123" y="38"/>
                        <a:pt x="67" y="122"/>
                      </a:cubicBezTo>
                      <a:cubicBezTo>
                        <a:pt x="0" y="222"/>
                        <a:pt x="34" y="388"/>
                        <a:pt x="134" y="455"/>
                      </a:cubicBezTo>
                      <a:cubicBezTo>
                        <a:pt x="180" y="478"/>
                        <a:pt x="227" y="489"/>
                        <a:pt x="273" y="489"/>
                      </a:cubicBezTo>
                      <a:cubicBezTo>
                        <a:pt x="425" y="489"/>
                        <a:pt x="552" y="368"/>
                        <a:pt x="501" y="188"/>
                      </a:cubicBezTo>
                      <a:cubicBezTo>
                        <a:pt x="481" y="72"/>
                        <a:pt x="383" y="1"/>
                        <a:pt x="27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10" name="Google Shape;26710;p68"/>
                <p:cNvSpPr/>
                <p:nvPr/>
              </p:nvSpPr>
              <p:spPr>
                <a:xfrm>
                  <a:off x="8083500" y="3369150"/>
                  <a:ext cx="13825" cy="12125"/>
                </a:xfrm>
                <a:custGeom>
                  <a:rect b="b" l="l" r="r" t="t"/>
                  <a:pathLst>
                    <a:path extrusionOk="0" h="485" w="553">
                      <a:moveTo>
                        <a:pt x="292" y="1"/>
                      </a:moveTo>
                      <a:cubicBezTo>
                        <a:pt x="192" y="1"/>
                        <a:pt x="90" y="60"/>
                        <a:pt x="52" y="174"/>
                      </a:cubicBezTo>
                      <a:cubicBezTo>
                        <a:pt x="0" y="329"/>
                        <a:pt x="129" y="484"/>
                        <a:pt x="282" y="484"/>
                      </a:cubicBezTo>
                      <a:cubicBezTo>
                        <a:pt x="327" y="484"/>
                        <a:pt x="374" y="471"/>
                        <a:pt x="419" y="441"/>
                      </a:cubicBezTo>
                      <a:cubicBezTo>
                        <a:pt x="519" y="374"/>
                        <a:pt x="552" y="241"/>
                        <a:pt x="486" y="107"/>
                      </a:cubicBezTo>
                      <a:cubicBezTo>
                        <a:pt x="442" y="35"/>
                        <a:pt x="368" y="1"/>
                        <a:pt x="29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11" name="Google Shape;26711;p68"/>
                <p:cNvSpPr/>
                <p:nvPr/>
              </p:nvSpPr>
              <p:spPr>
                <a:xfrm>
                  <a:off x="7163850" y="4549850"/>
                  <a:ext cx="15325" cy="12225"/>
                </a:xfrm>
                <a:custGeom>
                  <a:rect b="b" l="l" r="r" t="t"/>
                  <a:pathLst>
                    <a:path extrusionOk="0" h="489" w="613">
                      <a:moveTo>
                        <a:pt x="336" y="0"/>
                      </a:moveTo>
                      <a:cubicBezTo>
                        <a:pt x="151" y="0"/>
                        <a:pt x="1" y="236"/>
                        <a:pt x="179" y="413"/>
                      </a:cubicBezTo>
                      <a:cubicBezTo>
                        <a:pt x="212" y="463"/>
                        <a:pt x="270" y="488"/>
                        <a:pt x="333" y="488"/>
                      </a:cubicBezTo>
                      <a:cubicBezTo>
                        <a:pt x="395" y="488"/>
                        <a:pt x="462" y="463"/>
                        <a:pt x="512" y="413"/>
                      </a:cubicBezTo>
                      <a:cubicBezTo>
                        <a:pt x="612" y="347"/>
                        <a:pt x="612" y="180"/>
                        <a:pt x="512" y="80"/>
                      </a:cubicBezTo>
                      <a:cubicBezTo>
                        <a:pt x="456" y="24"/>
                        <a:pt x="394" y="0"/>
                        <a:pt x="33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12" name="Google Shape;26712;p68"/>
                <p:cNvSpPr/>
                <p:nvPr/>
              </p:nvSpPr>
              <p:spPr>
                <a:xfrm>
                  <a:off x="5533200" y="4799325"/>
                  <a:ext cx="16475" cy="12300"/>
                </a:xfrm>
                <a:custGeom>
                  <a:rect b="b" l="l" r="r" t="t"/>
                  <a:pathLst>
                    <a:path extrusionOk="0" h="492" w="659">
                      <a:moveTo>
                        <a:pt x="362" y="1"/>
                      </a:moveTo>
                      <a:cubicBezTo>
                        <a:pt x="166" y="1"/>
                        <a:pt x="1" y="267"/>
                        <a:pt x="225" y="442"/>
                      </a:cubicBezTo>
                      <a:cubicBezTo>
                        <a:pt x="258" y="475"/>
                        <a:pt x="316" y="492"/>
                        <a:pt x="379" y="492"/>
                      </a:cubicBezTo>
                      <a:cubicBezTo>
                        <a:pt x="441" y="492"/>
                        <a:pt x="508" y="475"/>
                        <a:pt x="558" y="442"/>
                      </a:cubicBezTo>
                      <a:cubicBezTo>
                        <a:pt x="625" y="341"/>
                        <a:pt x="658" y="175"/>
                        <a:pt x="558" y="108"/>
                      </a:cubicBezTo>
                      <a:cubicBezTo>
                        <a:pt x="499" y="32"/>
                        <a:pt x="429" y="1"/>
                        <a:pt x="3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13" name="Google Shape;26713;p68"/>
                <p:cNvSpPr/>
                <p:nvPr/>
              </p:nvSpPr>
              <p:spPr>
                <a:xfrm>
                  <a:off x="7781700" y="4934425"/>
                  <a:ext cx="16600" cy="12050"/>
                </a:xfrm>
                <a:custGeom>
                  <a:rect b="b" l="l" r="r" t="t"/>
                  <a:pathLst>
                    <a:path extrusionOk="0" h="482" w="664">
                      <a:moveTo>
                        <a:pt x="310" y="1"/>
                      </a:moveTo>
                      <a:cubicBezTo>
                        <a:pt x="291" y="1"/>
                        <a:pt x="270" y="3"/>
                        <a:pt x="249" y="8"/>
                      </a:cubicBezTo>
                      <a:cubicBezTo>
                        <a:pt x="1" y="101"/>
                        <a:pt x="99" y="482"/>
                        <a:pt x="354" y="482"/>
                      </a:cubicBezTo>
                      <a:cubicBezTo>
                        <a:pt x="374" y="482"/>
                        <a:pt x="394" y="479"/>
                        <a:pt x="416" y="475"/>
                      </a:cubicBezTo>
                      <a:cubicBezTo>
                        <a:pt x="664" y="382"/>
                        <a:pt x="566" y="1"/>
                        <a:pt x="3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14" name="Google Shape;26714;p68"/>
                <p:cNvSpPr/>
                <p:nvPr/>
              </p:nvSpPr>
              <p:spPr>
                <a:xfrm>
                  <a:off x="7923850" y="206587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33" y="101"/>
                        <a:pt x="33" y="234"/>
                      </a:cubicBezTo>
                      <a:cubicBezTo>
                        <a:pt x="0" y="368"/>
                        <a:pt x="134" y="501"/>
                        <a:pt x="267" y="501"/>
                      </a:cubicBezTo>
                      <a:cubicBezTo>
                        <a:pt x="400" y="501"/>
                        <a:pt x="500" y="401"/>
                        <a:pt x="500" y="268"/>
                      </a:cubicBezTo>
                      <a:cubicBezTo>
                        <a:pt x="500" y="134"/>
                        <a:pt x="400" y="1"/>
                        <a:pt x="26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15" name="Google Shape;26715;p68"/>
                <p:cNvSpPr/>
                <p:nvPr/>
              </p:nvSpPr>
              <p:spPr>
                <a:xfrm>
                  <a:off x="8007525" y="2054175"/>
                  <a:ext cx="16975" cy="11775"/>
                </a:xfrm>
                <a:custGeom>
                  <a:rect b="b" l="l" r="r" t="t"/>
                  <a:pathLst>
                    <a:path extrusionOk="0" h="471" w="679">
                      <a:moveTo>
                        <a:pt x="353" y="0"/>
                      </a:moveTo>
                      <a:cubicBezTo>
                        <a:pt x="343" y="0"/>
                        <a:pt x="333" y="1"/>
                        <a:pt x="322" y="2"/>
                      </a:cubicBezTo>
                      <a:cubicBezTo>
                        <a:pt x="0" y="34"/>
                        <a:pt x="51" y="471"/>
                        <a:pt x="356" y="471"/>
                      </a:cubicBezTo>
                      <a:cubicBezTo>
                        <a:pt x="366" y="471"/>
                        <a:pt x="378" y="470"/>
                        <a:pt x="389" y="469"/>
                      </a:cubicBezTo>
                      <a:cubicBezTo>
                        <a:pt x="679" y="437"/>
                        <a:pt x="627" y="0"/>
                        <a:pt x="3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16" name="Google Shape;26716;p68"/>
                <p:cNvSpPr/>
                <p:nvPr/>
              </p:nvSpPr>
              <p:spPr>
                <a:xfrm>
                  <a:off x="8209875" y="248282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70" y="0"/>
                      </a:moveTo>
                      <a:cubicBezTo>
                        <a:pt x="208" y="0"/>
                        <a:pt x="146" y="22"/>
                        <a:pt x="101" y="68"/>
                      </a:cubicBezTo>
                      <a:cubicBezTo>
                        <a:pt x="1" y="168"/>
                        <a:pt x="34" y="335"/>
                        <a:pt x="134" y="435"/>
                      </a:cubicBezTo>
                      <a:cubicBezTo>
                        <a:pt x="181" y="472"/>
                        <a:pt x="232" y="489"/>
                        <a:pt x="283" y="489"/>
                      </a:cubicBezTo>
                      <a:cubicBezTo>
                        <a:pt x="413" y="489"/>
                        <a:pt x="534" y="379"/>
                        <a:pt x="534" y="235"/>
                      </a:cubicBezTo>
                      <a:cubicBezTo>
                        <a:pt x="512" y="82"/>
                        <a:pt x="390" y="0"/>
                        <a:pt x="27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17" name="Google Shape;26717;p68"/>
                <p:cNvSpPr/>
                <p:nvPr/>
              </p:nvSpPr>
              <p:spPr>
                <a:xfrm>
                  <a:off x="7394300" y="4304825"/>
                  <a:ext cx="24625" cy="20625"/>
                </a:xfrm>
                <a:custGeom>
                  <a:rect b="b" l="l" r="r" t="t"/>
                  <a:pathLst>
                    <a:path extrusionOk="0" h="825" w="985">
                      <a:moveTo>
                        <a:pt x="475" y="0"/>
                      </a:moveTo>
                      <a:cubicBezTo>
                        <a:pt x="451" y="0"/>
                        <a:pt x="426" y="2"/>
                        <a:pt x="401" y="7"/>
                      </a:cubicBezTo>
                      <a:cubicBezTo>
                        <a:pt x="167" y="7"/>
                        <a:pt x="0" y="241"/>
                        <a:pt x="34" y="474"/>
                      </a:cubicBezTo>
                      <a:cubicBezTo>
                        <a:pt x="54" y="700"/>
                        <a:pt x="252" y="825"/>
                        <a:pt x="448" y="825"/>
                      </a:cubicBezTo>
                      <a:cubicBezTo>
                        <a:pt x="570" y="825"/>
                        <a:pt x="691" y="777"/>
                        <a:pt x="768" y="674"/>
                      </a:cubicBezTo>
                      <a:cubicBezTo>
                        <a:pt x="985" y="395"/>
                        <a:pt x="798" y="0"/>
                        <a:pt x="4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18" name="Google Shape;26718;p68"/>
                <p:cNvSpPr/>
                <p:nvPr/>
              </p:nvSpPr>
              <p:spPr>
                <a:xfrm>
                  <a:off x="7711550" y="3810525"/>
                  <a:ext cx="23025" cy="21375"/>
                </a:xfrm>
                <a:custGeom>
                  <a:rect b="b" l="l" r="r" t="t"/>
                  <a:pathLst>
                    <a:path extrusionOk="0" h="855" w="921">
                      <a:moveTo>
                        <a:pt x="465" y="1"/>
                      </a:moveTo>
                      <a:cubicBezTo>
                        <a:pt x="212" y="1"/>
                        <a:pt x="1" y="246"/>
                        <a:pt x="53" y="532"/>
                      </a:cubicBezTo>
                      <a:cubicBezTo>
                        <a:pt x="91" y="743"/>
                        <a:pt x="272" y="854"/>
                        <a:pt x="458" y="854"/>
                      </a:cubicBezTo>
                      <a:cubicBezTo>
                        <a:pt x="595" y="854"/>
                        <a:pt x="735" y="793"/>
                        <a:pt x="820" y="665"/>
                      </a:cubicBezTo>
                      <a:cubicBezTo>
                        <a:pt x="920" y="465"/>
                        <a:pt x="887" y="198"/>
                        <a:pt x="687" y="65"/>
                      </a:cubicBezTo>
                      <a:cubicBezTo>
                        <a:pt x="613" y="21"/>
                        <a:pt x="537" y="1"/>
                        <a:pt x="4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19" name="Google Shape;26719;p68"/>
                <p:cNvSpPr/>
                <p:nvPr/>
              </p:nvSpPr>
              <p:spPr>
                <a:xfrm>
                  <a:off x="8108700" y="2112275"/>
                  <a:ext cx="26150" cy="20775"/>
                </a:xfrm>
                <a:custGeom>
                  <a:rect b="b" l="l" r="r" t="t"/>
                  <a:pathLst>
                    <a:path extrusionOk="0" h="831" w="1046">
                      <a:moveTo>
                        <a:pt x="547" y="0"/>
                      </a:moveTo>
                      <a:cubicBezTo>
                        <a:pt x="396" y="0"/>
                        <a:pt x="247" y="75"/>
                        <a:pt x="178" y="213"/>
                      </a:cubicBezTo>
                      <a:cubicBezTo>
                        <a:pt x="1" y="509"/>
                        <a:pt x="216" y="830"/>
                        <a:pt x="523" y="830"/>
                      </a:cubicBezTo>
                      <a:cubicBezTo>
                        <a:pt x="562" y="830"/>
                        <a:pt x="603" y="825"/>
                        <a:pt x="645" y="814"/>
                      </a:cubicBezTo>
                      <a:cubicBezTo>
                        <a:pt x="1012" y="713"/>
                        <a:pt x="1045" y="246"/>
                        <a:pt x="745" y="46"/>
                      </a:cubicBezTo>
                      <a:cubicBezTo>
                        <a:pt x="683" y="15"/>
                        <a:pt x="615" y="0"/>
                        <a:pt x="54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0" name="Google Shape;26720;p68"/>
                <p:cNvSpPr/>
                <p:nvPr/>
              </p:nvSpPr>
              <p:spPr>
                <a:xfrm>
                  <a:off x="7454350" y="4887975"/>
                  <a:ext cx="21700" cy="20800"/>
                </a:xfrm>
                <a:custGeom>
                  <a:rect b="b" l="l" r="r" t="t"/>
                  <a:pathLst>
                    <a:path extrusionOk="0" h="832" w="868">
                      <a:moveTo>
                        <a:pt x="428" y="0"/>
                      </a:moveTo>
                      <a:cubicBezTo>
                        <a:pt x="219" y="0"/>
                        <a:pt x="22" y="155"/>
                        <a:pt x="0" y="398"/>
                      </a:cubicBezTo>
                      <a:cubicBezTo>
                        <a:pt x="0" y="656"/>
                        <a:pt x="215" y="832"/>
                        <a:pt x="435" y="832"/>
                      </a:cubicBezTo>
                      <a:cubicBezTo>
                        <a:pt x="528" y="832"/>
                        <a:pt x="621" y="801"/>
                        <a:pt x="701" y="732"/>
                      </a:cubicBezTo>
                      <a:cubicBezTo>
                        <a:pt x="867" y="565"/>
                        <a:pt x="867" y="298"/>
                        <a:pt x="734" y="131"/>
                      </a:cubicBezTo>
                      <a:cubicBezTo>
                        <a:pt x="644" y="41"/>
                        <a:pt x="534" y="0"/>
                        <a:pt x="4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1" name="Google Shape;26721;p68"/>
                <p:cNvSpPr/>
                <p:nvPr/>
              </p:nvSpPr>
              <p:spPr>
                <a:xfrm>
                  <a:off x="7936600" y="4793775"/>
                  <a:ext cx="44800" cy="38500"/>
                </a:xfrm>
                <a:custGeom>
                  <a:rect b="b" l="l" r="r" t="t"/>
                  <a:pathLst>
                    <a:path extrusionOk="0" h="1540" w="1792">
                      <a:moveTo>
                        <a:pt x="922" y="0"/>
                      </a:moveTo>
                      <a:cubicBezTo>
                        <a:pt x="410" y="0"/>
                        <a:pt x="0" y="532"/>
                        <a:pt x="224" y="1064"/>
                      </a:cubicBezTo>
                      <a:cubicBezTo>
                        <a:pt x="357" y="1381"/>
                        <a:pt x="649" y="1539"/>
                        <a:pt x="937" y="1539"/>
                      </a:cubicBezTo>
                      <a:cubicBezTo>
                        <a:pt x="1225" y="1539"/>
                        <a:pt x="1508" y="1381"/>
                        <a:pt x="1625" y="1064"/>
                      </a:cubicBezTo>
                      <a:cubicBezTo>
                        <a:pt x="1792" y="664"/>
                        <a:pt x="1592" y="230"/>
                        <a:pt x="1225" y="63"/>
                      </a:cubicBezTo>
                      <a:cubicBezTo>
                        <a:pt x="1123" y="20"/>
                        <a:pt x="1020" y="0"/>
                        <a:pt x="9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2" name="Google Shape;26722;p68"/>
                <p:cNvSpPr/>
                <p:nvPr/>
              </p:nvSpPr>
              <p:spPr>
                <a:xfrm>
                  <a:off x="5984125" y="4653325"/>
                  <a:ext cx="44025" cy="38125"/>
                </a:xfrm>
                <a:custGeom>
                  <a:rect b="b" l="l" r="r" t="t"/>
                  <a:pathLst>
                    <a:path extrusionOk="0" h="1525" w="1761">
                      <a:moveTo>
                        <a:pt x="883" y="0"/>
                      </a:moveTo>
                      <a:cubicBezTo>
                        <a:pt x="780" y="0"/>
                        <a:pt x="673" y="24"/>
                        <a:pt x="567" y="77"/>
                      </a:cubicBezTo>
                      <a:cubicBezTo>
                        <a:pt x="167" y="244"/>
                        <a:pt x="0" y="678"/>
                        <a:pt x="167" y="1078"/>
                      </a:cubicBezTo>
                      <a:cubicBezTo>
                        <a:pt x="299" y="1374"/>
                        <a:pt x="585" y="1524"/>
                        <a:pt x="868" y="1524"/>
                      </a:cubicBezTo>
                      <a:cubicBezTo>
                        <a:pt x="1160" y="1524"/>
                        <a:pt x="1450" y="1366"/>
                        <a:pt x="1568" y="1044"/>
                      </a:cubicBezTo>
                      <a:cubicBezTo>
                        <a:pt x="1761" y="522"/>
                        <a:pt x="1364" y="0"/>
                        <a:pt x="88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3" name="Google Shape;26723;p68"/>
                <p:cNvSpPr/>
                <p:nvPr/>
              </p:nvSpPr>
              <p:spPr>
                <a:xfrm>
                  <a:off x="5495625" y="4410425"/>
                  <a:ext cx="47375" cy="38350"/>
                </a:xfrm>
                <a:custGeom>
                  <a:rect b="b" l="l" r="r" t="t"/>
                  <a:pathLst>
                    <a:path extrusionOk="0" h="1534" w="1895">
                      <a:moveTo>
                        <a:pt x="956" y="1"/>
                      </a:moveTo>
                      <a:cubicBezTo>
                        <a:pt x="677" y="1"/>
                        <a:pt x="402" y="160"/>
                        <a:pt x="260" y="420"/>
                      </a:cubicBezTo>
                      <a:cubicBezTo>
                        <a:pt x="0" y="939"/>
                        <a:pt x="414" y="1533"/>
                        <a:pt x="941" y="1533"/>
                      </a:cubicBezTo>
                      <a:cubicBezTo>
                        <a:pt x="1023" y="1533"/>
                        <a:pt x="1108" y="1519"/>
                        <a:pt x="1194" y="1487"/>
                      </a:cubicBezTo>
                      <a:cubicBezTo>
                        <a:pt x="1828" y="1287"/>
                        <a:pt x="1894" y="386"/>
                        <a:pt x="1294" y="86"/>
                      </a:cubicBezTo>
                      <a:cubicBezTo>
                        <a:pt x="1187" y="28"/>
                        <a:pt x="1071" y="1"/>
                        <a:pt x="9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4" name="Google Shape;26724;p68"/>
                <p:cNvSpPr/>
                <p:nvPr/>
              </p:nvSpPr>
              <p:spPr>
                <a:xfrm>
                  <a:off x="7260875" y="3364475"/>
                  <a:ext cx="43375" cy="38025"/>
                </a:xfrm>
                <a:custGeom>
                  <a:rect b="b" l="l" r="r" t="t"/>
                  <a:pathLst>
                    <a:path extrusionOk="0" h="1521" w="1735">
                      <a:moveTo>
                        <a:pt x="866" y="0"/>
                      </a:moveTo>
                      <a:cubicBezTo>
                        <a:pt x="720" y="0"/>
                        <a:pt x="570" y="41"/>
                        <a:pt x="434" y="128"/>
                      </a:cubicBezTo>
                      <a:cubicBezTo>
                        <a:pt x="100" y="361"/>
                        <a:pt x="0" y="828"/>
                        <a:pt x="234" y="1162"/>
                      </a:cubicBezTo>
                      <a:cubicBezTo>
                        <a:pt x="382" y="1395"/>
                        <a:pt x="626" y="1521"/>
                        <a:pt x="878" y="1521"/>
                      </a:cubicBezTo>
                      <a:cubicBezTo>
                        <a:pt x="1021" y="1521"/>
                        <a:pt x="1168" y="1480"/>
                        <a:pt x="1301" y="1395"/>
                      </a:cubicBezTo>
                      <a:cubicBezTo>
                        <a:pt x="1635" y="1162"/>
                        <a:pt x="1735" y="695"/>
                        <a:pt x="1501" y="328"/>
                      </a:cubicBezTo>
                      <a:cubicBezTo>
                        <a:pt x="1354" y="118"/>
                        <a:pt x="1115" y="0"/>
                        <a:pt x="8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5" name="Google Shape;26725;p68"/>
                <p:cNvSpPr/>
                <p:nvPr/>
              </p:nvSpPr>
              <p:spPr>
                <a:xfrm>
                  <a:off x="7432725" y="2516450"/>
                  <a:ext cx="45000" cy="37875"/>
                </a:xfrm>
                <a:custGeom>
                  <a:rect b="b" l="l" r="r" t="t"/>
                  <a:pathLst>
                    <a:path extrusionOk="0" h="1515" w="1800">
                      <a:moveTo>
                        <a:pt x="973" y="0"/>
                      </a:moveTo>
                      <a:cubicBezTo>
                        <a:pt x="402" y="0"/>
                        <a:pt x="0" y="647"/>
                        <a:pt x="331" y="1158"/>
                      </a:cubicBezTo>
                      <a:cubicBezTo>
                        <a:pt x="488" y="1400"/>
                        <a:pt x="735" y="1515"/>
                        <a:pt x="981" y="1515"/>
                      </a:cubicBezTo>
                      <a:cubicBezTo>
                        <a:pt x="1311" y="1515"/>
                        <a:pt x="1637" y="1307"/>
                        <a:pt x="1732" y="925"/>
                      </a:cubicBezTo>
                      <a:cubicBezTo>
                        <a:pt x="1799" y="525"/>
                        <a:pt x="1566" y="91"/>
                        <a:pt x="1165" y="24"/>
                      </a:cubicBezTo>
                      <a:cubicBezTo>
                        <a:pt x="1100" y="8"/>
                        <a:pt x="1035" y="0"/>
                        <a:pt x="97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6" name="Google Shape;26726;p68"/>
                <p:cNvSpPr/>
                <p:nvPr/>
              </p:nvSpPr>
              <p:spPr>
                <a:xfrm>
                  <a:off x="7765300" y="2445900"/>
                  <a:ext cx="45150" cy="38200"/>
                </a:xfrm>
                <a:custGeom>
                  <a:rect b="b" l="l" r="r" t="t"/>
                  <a:pathLst>
                    <a:path extrusionOk="0" h="1528" w="1806">
                      <a:moveTo>
                        <a:pt x="963" y="1"/>
                      </a:moveTo>
                      <a:cubicBezTo>
                        <a:pt x="727" y="1"/>
                        <a:pt x="490" y="110"/>
                        <a:pt x="338" y="344"/>
                      </a:cubicBezTo>
                      <a:cubicBezTo>
                        <a:pt x="1" y="866"/>
                        <a:pt x="396" y="1528"/>
                        <a:pt x="980" y="1528"/>
                      </a:cubicBezTo>
                      <a:cubicBezTo>
                        <a:pt x="1032" y="1528"/>
                        <a:pt x="1084" y="1523"/>
                        <a:pt x="1138" y="1512"/>
                      </a:cubicBezTo>
                      <a:cubicBezTo>
                        <a:pt x="1539" y="1412"/>
                        <a:pt x="1806" y="1012"/>
                        <a:pt x="1705" y="611"/>
                      </a:cubicBezTo>
                      <a:cubicBezTo>
                        <a:pt x="1627" y="220"/>
                        <a:pt x="1297" y="1"/>
                        <a:pt x="9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7" name="Google Shape;26727;p68"/>
                <p:cNvSpPr/>
                <p:nvPr/>
              </p:nvSpPr>
              <p:spPr>
                <a:xfrm>
                  <a:off x="8059775" y="3876125"/>
                  <a:ext cx="15675" cy="11950"/>
                </a:xfrm>
                <a:custGeom>
                  <a:rect b="b" l="l" r="r" t="t"/>
                  <a:pathLst>
                    <a:path extrusionOk="0" h="478" w="627">
                      <a:moveTo>
                        <a:pt x="272" y="1"/>
                      </a:moveTo>
                      <a:cubicBezTo>
                        <a:pt x="228" y="1"/>
                        <a:pt x="181" y="13"/>
                        <a:pt x="134" y="43"/>
                      </a:cubicBezTo>
                      <a:cubicBezTo>
                        <a:pt x="34" y="110"/>
                        <a:pt x="0" y="276"/>
                        <a:pt x="100" y="376"/>
                      </a:cubicBezTo>
                      <a:cubicBezTo>
                        <a:pt x="143" y="441"/>
                        <a:pt x="214" y="478"/>
                        <a:pt x="295" y="478"/>
                      </a:cubicBezTo>
                      <a:cubicBezTo>
                        <a:pt x="339" y="478"/>
                        <a:pt x="387" y="467"/>
                        <a:pt x="434" y="443"/>
                      </a:cubicBezTo>
                      <a:cubicBezTo>
                        <a:pt x="626" y="278"/>
                        <a:pt x="479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8" name="Google Shape;26728;p68"/>
                <p:cNvSpPr/>
                <p:nvPr/>
              </p:nvSpPr>
              <p:spPr>
                <a:xfrm>
                  <a:off x="7967200" y="3380650"/>
                  <a:ext cx="15150" cy="12250"/>
                </a:xfrm>
                <a:custGeom>
                  <a:rect b="b" l="l" r="r" t="t"/>
                  <a:pathLst>
                    <a:path extrusionOk="0" h="490" w="606">
                      <a:moveTo>
                        <a:pt x="282" y="0"/>
                      </a:moveTo>
                      <a:cubicBezTo>
                        <a:pt x="257" y="0"/>
                        <a:pt x="230" y="5"/>
                        <a:pt x="201" y="14"/>
                      </a:cubicBezTo>
                      <a:cubicBezTo>
                        <a:pt x="67" y="48"/>
                        <a:pt x="1" y="181"/>
                        <a:pt x="34" y="314"/>
                      </a:cubicBezTo>
                      <a:cubicBezTo>
                        <a:pt x="62" y="425"/>
                        <a:pt x="158" y="490"/>
                        <a:pt x="266" y="490"/>
                      </a:cubicBezTo>
                      <a:cubicBezTo>
                        <a:pt x="288" y="490"/>
                        <a:pt x="311" y="487"/>
                        <a:pt x="334" y="481"/>
                      </a:cubicBezTo>
                      <a:cubicBezTo>
                        <a:pt x="606" y="391"/>
                        <a:pt x="523" y="0"/>
                        <a:pt x="28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9" name="Google Shape;26729;p68"/>
                <p:cNvSpPr/>
                <p:nvPr/>
              </p:nvSpPr>
              <p:spPr>
                <a:xfrm>
                  <a:off x="7610275" y="2819725"/>
                  <a:ext cx="11925" cy="10225"/>
                </a:xfrm>
                <a:custGeom>
                  <a:rect b="b" l="l" r="r" t="t"/>
                  <a:pathLst>
                    <a:path extrusionOk="0" h="409" w="477">
                      <a:moveTo>
                        <a:pt x="225" y="1"/>
                      </a:moveTo>
                      <a:cubicBezTo>
                        <a:pt x="218" y="1"/>
                        <a:pt x="210" y="1"/>
                        <a:pt x="201" y="2"/>
                      </a:cubicBezTo>
                      <a:cubicBezTo>
                        <a:pt x="68" y="35"/>
                        <a:pt x="1" y="169"/>
                        <a:pt x="1" y="302"/>
                      </a:cubicBezTo>
                      <a:cubicBezTo>
                        <a:pt x="15" y="379"/>
                        <a:pt x="48" y="409"/>
                        <a:pt x="87" y="409"/>
                      </a:cubicBezTo>
                      <a:cubicBezTo>
                        <a:pt x="234" y="409"/>
                        <a:pt x="477" y="1"/>
                        <a:pt x="22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0" name="Google Shape;26730;p68"/>
                <p:cNvSpPr/>
                <p:nvPr/>
              </p:nvSpPr>
              <p:spPr>
                <a:xfrm>
                  <a:off x="8060125" y="2302950"/>
                  <a:ext cx="16350" cy="12525"/>
                </a:xfrm>
                <a:custGeom>
                  <a:rect b="b" l="l" r="r" t="t"/>
                  <a:pathLst>
                    <a:path extrusionOk="0" h="501" w="654">
                      <a:moveTo>
                        <a:pt x="371" y="0"/>
                      </a:moveTo>
                      <a:cubicBezTo>
                        <a:pt x="174" y="0"/>
                        <a:pt x="0" y="266"/>
                        <a:pt x="186" y="425"/>
                      </a:cubicBezTo>
                      <a:cubicBezTo>
                        <a:pt x="237" y="475"/>
                        <a:pt x="303" y="500"/>
                        <a:pt x="370" y="500"/>
                      </a:cubicBezTo>
                      <a:cubicBezTo>
                        <a:pt x="437" y="500"/>
                        <a:pt x="503" y="475"/>
                        <a:pt x="553" y="425"/>
                      </a:cubicBezTo>
                      <a:cubicBezTo>
                        <a:pt x="653" y="325"/>
                        <a:pt x="620" y="158"/>
                        <a:pt x="520" y="58"/>
                      </a:cubicBezTo>
                      <a:cubicBezTo>
                        <a:pt x="473" y="17"/>
                        <a:pt x="421" y="0"/>
                        <a:pt x="37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1" name="Google Shape;26731;p68"/>
                <p:cNvSpPr/>
                <p:nvPr/>
              </p:nvSpPr>
              <p:spPr>
                <a:xfrm>
                  <a:off x="8283225" y="2064975"/>
                  <a:ext cx="16750" cy="12825"/>
                </a:xfrm>
                <a:custGeom>
                  <a:rect b="b" l="l" r="r" t="t"/>
                  <a:pathLst>
                    <a:path extrusionOk="0" h="513" w="670">
                      <a:moveTo>
                        <a:pt x="352" y="1"/>
                      </a:moveTo>
                      <a:cubicBezTo>
                        <a:pt x="161" y="1"/>
                        <a:pt x="0" y="286"/>
                        <a:pt x="202" y="437"/>
                      </a:cubicBezTo>
                      <a:cubicBezTo>
                        <a:pt x="252" y="487"/>
                        <a:pt x="319" y="512"/>
                        <a:pt x="386" y="512"/>
                      </a:cubicBezTo>
                      <a:cubicBezTo>
                        <a:pt x="452" y="512"/>
                        <a:pt x="519" y="487"/>
                        <a:pt x="569" y="437"/>
                      </a:cubicBezTo>
                      <a:cubicBezTo>
                        <a:pt x="669" y="337"/>
                        <a:pt x="636" y="170"/>
                        <a:pt x="536" y="104"/>
                      </a:cubicBezTo>
                      <a:cubicBezTo>
                        <a:pt x="479" y="30"/>
                        <a:pt x="414" y="1"/>
                        <a:pt x="3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2" name="Google Shape;26732;p68"/>
                <p:cNvSpPr/>
                <p:nvPr/>
              </p:nvSpPr>
              <p:spPr>
                <a:xfrm>
                  <a:off x="7496875" y="2065050"/>
                  <a:ext cx="12525" cy="11500"/>
                </a:xfrm>
                <a:custGeom>
                  <a:rect b="b" l="l" r="r" t="t"/>
                  <a:pathLst>
                    <a:path extrusionOk="0" h="460" w="501">
                      <a:moveTo>
                        <a:pt x="267" y="1"/>
                      </a:moveTo>
                      <a:cubicBezTo>
                        <a:pt x="134" y="1"/>
                        <a:pt x="0" y="101"/>
                        <a:pt x="0" y="234"/>
                      </a:cubicBezTo>
                      <a:cubicBezTo>
                        <a:pt x="0" y="384"/>
                        <a:pt x="125" y="459"/>
                        <a:pt x="250" y="459"/>
                      </a:cubicBezTo>
                      <a:cubicBezTo>
                        <a:pt x="376" y="459"/>
                        <a:pt x="501" y="384"/>
                        <a:pt x="501" y="234"/>
                      </a:cubicBezTo>
                      <a:cubicBezTo>
                        <a:pt x="501" y="101"/>
                        <a:pt x="367" y="1"/>
                        <a:pt x="26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3" name="Google Shape;26733;p68"/>
                <p:cNvSpPr/>
                <p:nvPr/>
              </p:nvSpPr>
              <p:spPr>
                <a:xfrm>
                  <a:off x="6738000" y="2077350"/>
                  <a:ext cx="14200" cy="12125"/>
                </a:xfrm>
                <a:custGeom>
                  <a:rect b="b" l="l" r="r" t="t"/>
                  <a:pathLst>
                    <a:path extrusionOk="0" h="485" w="568">
                      <a:moveTo>
                        <a:pt x="269" y="0"/>
                      </a:moveTo>
                      <a:cubicBezTo>
                        <a:pt x="246" y="0"/>
                        <a:pt x="223" y="3"/>
                        <a:pt x="200" y="9"/>
                      </a:cubicBezTo>
                      <a:cubicBezTo>
                        <a:pt x="100" y="42"/>
                        <a:pt x="0" y="176"/>
                        <a:pt x="67" y="309"/>
                      </a:cubicBezTo>
                      <a:cubicBezTo>
                        <a:pt x="95" y="420"/>
                        <a:pt x="191" y="484"/>
                        <a:pt x="280" y="484"/>
                      </a:cubicBezTo>
                      <a:cubicBezTo>
                        <a:pt x="298" y="484"/>
                        <a:pt x="317" y="482"/>
                        <a:pt x="334" y="476"/>
                      </a:cubicBezTo>
                      <a:cubicBezTo>
                        <a:pt x="467" y="443"/>
                        <a:pt x="567" y="309"/>
                        <a:pt x="501" y="176"/>
                      </a:cubicBezTo>
                      <a:cubicBezTo>
                        <a:pt x="473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4" name="Google Shape;26734;p68"/>
                <p:cNvSpPr/>
                <p:nvPr/>
              </p:nvSpPr>
              <p:spPr>
                <a:xfrm>
                  <a:off x="6400250" y="2372275"/>
                  <a:ext cx="13150" cy="12625"/>
                </a:xfrm>
                <a:custGeom>
                  <a:rect b="b" l="l" r="r" t="t"/>
                  <a:pathLst>
                    <a:path extrusionOk="0" h="505" w="526">
                      <a:moveTo>
                        <a:pt x="252" y="1"/>
                      </a:moveTo>
                      <a:cubicBezTo>
                        <a:pt x="199" y="1"/>
                        <a:pt x="146" y="17"/>
                        <a:pt x="101" y="54"/>
                      </a:cubicBezTo>
                      <a:cubicBezTo>
                        <a:pt x="1" y="154"/>
                        <a:pt x="1" y="287"/>
                        <a:pt x="67" y="421"/>
                      </a:cubicBezTo>
                      <a:cubicBezTo>
                        <a:pt x="114" y="479"/>
                        <a:pt x="177" y="505"/>
                        <a:pt x="241" y="505"/>
                      </a:cubicBezTo>
                      <a:cubicBezTo>
                        <a:pt x="359" y="505"/>
                        <a:pt x="479" y="417"/>
                        <a:pt x="501" y="287"/>
                      </a:cubicBezTo>
                      <a:cubicBezTo>
                        <a:pt x="525" y="118"/>
                        <a:pt x="391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5" name="Google Shape;26735;p68"/>
                <p:cNvSpPr/>
                <p:nvPr/>
              </p:nvSpPr>
              <p:spPr>
                <a:xfrm>
                  <a:off x="7253350" y="2963125"/>
                  <a:ext cx="15725" cy="12450"/>
                </a:xfrm>
                <a:custGeom>
                  <a:rect b="b" l="l" r="r" t="t"/>
                  <a:pathLst>
                    <a:path extrusionOk="0" h="498" w="629">
                      <a:moveTo>
                        <a:pt x="339" y="0"/>
                      </a:moveTo>
                      <a:cubicBezTo>
                        <a:pt x="327" y="0"/>
                        <a:pt x="314" y="1"/>
                        <a:pt x="301" y="3"/>
                      </a:cubicBezTo>
                      <a:cubicBezTo>
                        <a:pt x="68" y="37"/>
                        <a:pt x="1" y="337"/>
                        <a:pt x="201" y="437"/>
                      </a:cubicBezTo>
                      <a:cubicBezTo>
                        <a:pt x="243" y="479"/>
                        <a:pt x="291" y="497"/>
                        <a:pt x="340" y="497"/>
                      </a:cubicBezTo>
                      <a:cubicBezTo>
                        <a:pt x="407" y="497"/>
                        <a:pt x="477" y="462"/>
                        <a:pt x="535" y="404"/>
                      </a:cubicBezTo>
                      <a:cubicBezTo>
                        <a:pt x="628" y="216"/>
                        <a:pt x="518" y="0"/>
                        <a:pt x="3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6" name="Google Shape;26736;p68"/>
                <p:cNvSpPr/>
                <p:nvPr/>
              </p:nvSpPr>
              <p:spPr>
                <a:xfrm>
                  <a:off x="7628625" y="3308450"/>
                  <a:ext cx="12550" cy="12525"/>
                </a:xfrm>
                <a:custGeom>
                  <a:rect b="b" l="l" r="r" t="t"/>
                  <a:pathLst>
                    <a:path extrusionOk="0" h="501" w="502">
                      <a:moveTo>
                        <a:pt x="234" y="0"/>
                      </a:moveTo>
                      <a:cubicBezTo>
                        <a:pt x="101" y="34"/>
                        <a:pt x="1" y="134"/>
                        <a:pt x="34" y="267"/>
                      </a:cubicBezTo>
                      <a:cubicBezTo>
                        <a:pt x="34" y="400"/>
                        <a:pt x="134" y="501"/>
                        <a:pt x="268" y="501"/>
                      </a:cubicBezTo>
                      <a:cubicBezTo>
                        <a:pt x="401" y="501"/>
                        <a:pt x="501" y="367"/>
                        <a:pt x="501" y="234"/>
                      </a:cubicBezTo>
                      <a:cubicBezTo>
                        <a:pt x="501" y="100"/>
                        <a:pt x="368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7" name="Google Shape;26737;p68"/>
                <p:cNvSpPr/>
                <p:nvPr/>
              </p:nvSpPr>
              <p:spPr>
                <a:xfrm>
                  <a:off x="7041550" y="3520875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1"/>
                      </a:moveTo>
                      <a:cubicBezTo>
                        <a:pt x="280" y="1"/>
                        <a:pt x="257" y="4"/>
                        <a:pt x="234" y="9"/>
                      </a:cubicBezTo>
                      <a:cubicBezTo>
                        <a:pt x="34" y="76"/>
                        <a:pt x="0" y="376"/>
                        <a:pt x="200" y="443"/>
                      </a:cubicBezTo>
                      <a:cubicBezTo>
                        <a:pt x="242" y="464"/>
                        <a:pt x="283" y="473"/>
                        <a:pt x="322" y="473"/>
                      </a:cubicBezTo>
                      <a:cubicBezTo>
                        <a:pt x="472" y="473"/>
                        <a:pt x="587" y="335"/>
                        <a:pt x="534" y="176"/>
                      </a:cubicBezTo>
                      <a:cubicBezTo>
                        <a:pt x="506" y="66"/>
                        <a:pt x="410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8" name="Google Shape;26738;p68"/>
                <p:cNvSpPr/>
                <p:nvPr/>
              </p:nvSpPr>
              <p:spPr>
                <a:xfrm>
                  <a:off x="7300900" y="2835400"/>
                  <a:ext cx="13375" cy="12200"/>
                </a:xfrm>
                <a:custGeom>
                  <a:rect b="b" l="l" r="r" t="t"/>
                  <a:pathLst>
                    <a:path extrusionOk="0" h="488" w="535">
                      <a:moveTo>
                        <a:pt x="299" y="0"/>
                      </a:moveTo>
                      <a:cubicBezTo>
                        <a:pt x="190" y="0"/>
                        <a:pt x="89" y="65"/>
                        <a:pt x="34" y="175"/>
                      </a:cubicBezTo>
                      <a:cubicBezTo>
                        <a:pt x="0" y="275"/>
                        <a:pt x="67" y="409"/>
                        <a:pt x="167" y="476"/>
                      </a:cubicBezTo>
                      <a:cubicBezTo>
                        <a:pt x="199" y="484"/>
                        <a:pt x="230" y="488"/>
                        <a:pt x="261" y="488"/>
                      </a:cubicBezTo>
                      <a:cubicBezTo>
                        <a:pt x="360" y="488"/>
                        <a:pt x="450" y="444"/>
                        <a:pt x="501" y="342"/>
                      </a:cubicBezTo>
                      <a:cubicBezTo>
                        <a:pt x="534" y="209"/>
                        <a:pt x="467" y="75"/>
                        <a:pt x="367" y="9"/>
                      </a:cubicBezTo>
                      <a:cubicBezTo>
                        <a:pt x="344" y="3"/>
                        <a:pt x="321" y="0"/>
                        <a:pt x="2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9" name="Google Shape;26739;p68"/>
                <p:cNvSpPr/>
                <p:nvPr/>
              </p:nvSpPr>
              <p:spPr>
                <a:xfrm>
                  <a:off x="7146625" y="2396750"/>
                  <a:ext cx="13350" cy="12125"/>
                </a:xfrm>
                <a:custGeom>
                  <a:rect b="b" l="l" r="r" t="t"/>
                  <a:pathLst>
                    <a:path extrusionOk="0" h="485" w="534">
                      <a:moveTo>
                        <a:pt x="271" y="0"/>
                      </a:moveTo>
                      <a:cubicBezTo>
                        <a:pt x="248" y="0"/>
                        <a:pt x="224" y="3"/>
                        <a:pt x="200" y="9"/>
                      </a:cubicBezTo>
                      <a:cubicBezTo>
                        <a:pt x="67" y="42"/>
                        <a:pt x="0" y="176"/>
                        <a:pt x="34" y="309"/>
                      </a:cubicBezTo>
                      <a:cubicBezTo>
                        <a:pt x="89" y="419"/>
                        <a:pt x="190" y="484"/>
                        <a:pt x="299" y="484"/>
                      </a:cubicBezTo>
                      <a:cubicBezTo>
                        <a:pt x="321" y="484"/>
                        <a:pt x="344" y="481"/>
                        <a:pt x="367" y="476"/>
                      </a:cubicBezTo>
                      <a:cubicBezTo>
                        <a:pt x="467" y="409"/>
                        <a:pt x="534" y="276"/>
                        <a:pt x="501" y="142"/>
                      </a:cubicBezTo>
                      <a:cubicBezTo>
                        <a:pt x="473" y="60"/>
                        <a:pt x="378" y="0"/>
                        <a:pt x="27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0" name="Google Shape;26740;p68"/>
                <p:cNvSpPr/>
                <p:nvPr/>
              </p:nvSpPr>
              <p:spPr>
                <a:xfrm>
                  <a:off x="6674025" y="2247475"/>
                  <a:ext cx="14800" cy="12275"/>
                </a:xfrm>
                <a:custGeom>
                  <a:rect b="b" l="l" r="r" t="t"/>
                  <a:pathLst>
                    <a:path extrusionOk="0" h="491" w="592">
                      <a:moveTo>
                        <a:pt x="289" y="0"/>
                      </a:moveTo>
                      <a:cubicBezTo>
                        <a:pt x="181" y="0"/>
                        <a:pt x="85" y="65"/>
                        <a:pt x="57" y="176"/>
                      </a:cubicBezTo>
                      <a:cubicBezTo>
                        <a:pt x="1" y="345"/>
                        <a:pt x="136" y="491"/>
                        <a:pt x="300" y="491"/>
                      </a:cubicBezTo>
                      <a:cubicBezTo>
                        <a:pt x="330" y="491"/>
                        <a:pt x="360" y="486"/>
                        <a:pt x="391" y="476"/>
                      </a:cubicBezTo>
                      <a:cubicBezTo>
                        <a:pt x="591" y="376"/>
                        <a:pt x="558" y="76"/>
                        <a:pt x="358" y="9"/>
                      </a:cubicBezTo>
                      <a:cubicBezTo>
                        <a:pt x="335" y="3"/>
                        <a:pt x="312" y="0"/>
                        <a:pt x="2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1" name="Google Shape;26741;p68"/>
                <p:cNvSpPr/>
                <p:nvPr/>
              </p:nvSpPr>
              <p:spPr>
                <a:xfrm>
                  <a:off x="6623075" y="2036025"/>
                  <a:ext cx="14225" cy="12425"/>
                </a:xfrm>
                <a:custGeom>
                  <a:rect b="b" l="l" r="r" t="t"/>
                  <a:pathLst>
                    <a:path extrusionOk="0" h="497" w="569">
                      <a:moveTo>
                        <a:pt x="289" y="1"/>
                      </a:moveTo>
                      <a:cubicBezTo>
                        <a:pt x="143" y="1"/>
                        <a:pt x="1" y="129"/>
                        <a:pt x="61" y="328"/>
                      </a:cubicBezTo>
                      <a:cubicBezTo>
                        <a:pt x="87" y="446"/>
                        <a:pt x="175" y="497"/>
                        <a:pt x="269" y="497"/>
                      </a:cubicBezTo>
                      <a:cubicBezTo>
                        <a:pt x="412" y="497"/>
                        <a:pt x="568" y="376"/>
                        <a:pt x="528" y="194"/>
                      </a:cubicBezTo>
                      <a:cubicBezTo>
                        <a:pt x="487" y="60"/>
                        <a:pt x="387" y="1"/>
                        <a:pt x="28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2" name="Google Shape;26742;p68"/>
                <p:cNvSpPr/>
                <p:nvPr/>
              </p:nvSpPr>
              <p:spPr>
                <a:xfrm>
                  <a:off x="5813175" y="2152275"/>
                  <a:ext cx="13850" cy="12075"/>
                </a:xfrm>
                <a:custGeom>
                  <a:rect b="b" l="l" r="r" t="t"/>
                  <a:pathLst>
                    <a:path extrusionOk="0" h="483" w="554">
                      <a:moveTo>
                        <a:pt x="247" y="1"/>
                      </a:moveTo>
                      <a:cubicBezTo>
                        <a:pt x="221" y="1"/>
                        <a:pt x="194" y="5"/>
                        <a:pt x="167" y="14"/>
                      </a:cubicBezTo>
                      <a:cubicBezTo>
                        <a:pt x="67" y="47"/>
                        <a:pt x="0" y="181"/>
                        <a:pt x="34" y="314"/>
                      </a:cubicBezTo>
                      <a:cubicBezTo>
                        <a:pt x="70" y="423"/>
                        <a:pt x="174" y="482"/>
                        <a:pt x="273" y="482"/>
                      </a:cubicBezTo>
                      <a:cubicBezTo>
                        <a:pt x="357" y="482"/>
                        <a:pt x="437" y="439"/>
                        <a:pt x="467" y="348"/>
                      </a:cubicBezTo>
                      <a:cubicBezTo>
                        <a:pt x="554" y="174"/>
                        <a:pt x="415" y="1"/>
                        <a:pt x="2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3" name="Google Shape;26743;p68"/>
                <p:cNvSpPr/>
                <p:nvPr/>
              </p:nvSpPr>
              <p:spPr>
                <a:xfrm>
                  <a:off x="5915850" y="2557625"/>
                  <a:ext cx="14775" cy="8025"/>
                </a:xfrm>
                <a:custGeom>
                  <a:rect b="b" l="l" r="r" t="t"/>
                  <a:pathLst>
                    <a:path extrusionOk="0" h="321" w="591">
                      <a:moveTo>
                        <a:pt x="111" y="0"/>
                      </a:moveTo>
                      <a:cubicBezTo>
                        <a:pt x="44" y="0"/>
                        <a:pt x="1" y="39"/>
                        <a:pt x="29" y="145"/>
                      </a:cubicBezTo>
                      <a:cubicBezTo>
                        <a:pt x="57" y="256"/>
                        <a:pt x="153" y="320"/>
                        <a:pt x="261" y="320"/>
                      </a:cubicBezTo>
                      <a:cubicBezTo>
                        <a:pt x="284" y="320"/>
                        <a:pt x="307" y="318"/>
                        <a:pt x="330" y="312"/>
                      </a:cubicBezTo>
                      <a:cubicBezTo>
                        <a:pt x="591" y="241"/>
                        <a:pt x="277" y="0"/>
                        <a:pt x="11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4" name="Google Shape;26744;p68"/>
                <p:cNvSpPr/>
                <p:nvPr/>
              </p:nvSpPr>
              <p:spPr>
                <a:xfrm>
                  <a:off x="6492250" y="2926350"/>
                  <a:ext cx="17825" cy="12025"/>
                </a:xfrm>
                <a:custGeom>
                  <a:rect b="b" l="l" r="r" t="t"/>
                  <a:pathLst>
                    <a:path extrusionOk="0" h="481" w="713">
                      <a:moveTo>
                        <a:pt x="359" y="0"/>
                      </a:moveTo>
                      <a:cubicBezTo>
                        <a:pt x="149" y="0"/>
                        <a:pt x="1" y="301"/>
                        <a:pt x="223" y="440"/>
                      </a:cubicBezTo>
                      <a:cubicBezTo>
                        <a:pt x="273" y="468"/>
                        <a:pt x="322" y="480"/>
                        <a:pt x="366" y="480"/>
                      </a:cubicBezTo>
                      <a:cubicBezTo>
                        <a:pt x="588" y="480"/>
                        <a:pt x="713" y="179"/>
                        <a:pt x="490" y="40"/>
                      </a:cubicBezTo>
                      <a:cubicBezTo>
                        <a:pt x="446" y="12"/>
                        <a:pt x="401" y="0"/>
                        <a:pt x="3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5" name="Google Shape;26745;p68"/>
                <p:cNvSpPr/>
                <p:nvPr/>
              </p:nvSpPr>
              <p:spPr>
                <a:xfrm>
                  <a:off x="6717150" y="2748575"/>
                  <a:ext cx="15600" cy="11850"/>
                </a:xfrm>
                <a:custGeom>
                  <a:rect b="b" l="l" r="r" t="t"/>
                  <a:pathLst>
                    <a:path extrusionOk="0" h="474" w="624">
                      <a:moveTo>
                        <a:pt x="269" y="1"/>
                      </a:moveTo>
                      <a:cubicBezTo>
                        <a:pt x="225" y="1"/>
                        <a:pt x="178" y="14"/>
                        <a:pt x="134" y="46"/>
                      </a:cubicBezTo>
                      <a:cubicBezTo>
                        <a:pt x="34" y="113"/>
                        <a:pt x="0" y="279"/>
                        <a:pt x="100" y="379"/>
                      </a:cubicBezTo>
                      <a:cubicBezTo>
                        <a:pt x="139" y="438"/>
                        <a:pt x="212" y="473"/>
                        <a:pt x="285" y="473"/>
                      </a:cubicBezTo>
                      <a:cubicBezTo>
                        <a:pt x="338" y="473"/>
                        <a:pt x="392" y="455"/>
                        <a:pt x="434" y="413"/>
                      </a:cubicBezTo>
                      <a:cubicBezTo>
                        <a:pt x="623" y="251"/>
                        <a:pt x="462" y="1"/>
                        <a:pt x="2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6" name="Google Shape;26746;p68"/>
                <p:cNvSpPr/>
                <p:nvPr/>
              </p:nvSpPr>
              <p:spPr>
                <a:xfrm>
                  <a:off x="6538675" y="2427775"/>
                  <a:ext cx="15575" cy="12025"/>
                </a:xfrm>
                <a:custGeom>
                  <a:rect b="b" l="l" r="r" t="t"/>
                  <a:pathLst>
                    <a:path extrusionOk="0" h="481" w="623">
                      <a:moveTo>
                        <a:pt x="349" y="1"/>
                      </a:moveTo>
                      <a:cubicBezTo>
                        <a:pt x="309" y="1"/>
                        <a:pt x="270" y="12"/>
                        <a:pt x="234" y="35"/>
                      </a:cubicBezTo>
                      <a:cubicBezTo>
                        <a:pt x="1" y="102"/>
                        <a:pt x="34" y="402"/>
                        <a:pt x="268" y="469"/>
                      </a:cubicBezTo>
                      <a:cubicBezTo>
                        <a:pt x="292" y="477"/>
                        <a:pt x="315" y="481"/>
                        <a:pt x="337" y="481"/>
                      </a:cubicBezTo>
                      <a:cubicBezTo>
                        <a:pt x="504" y="481"/>
                        <a:pt x="623" y="278"/>
                        <a:pt x="535" y="102"/>
                      </a:cubicBezTo>
                      <a:cubicBezTo>
                        <a:pt x="492" y="37"/>
                        <a:pt x="421" y="1"/>
                        <a:pt x="3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7" name="Google Shape;26747;p68"/>
                <p:cNvSpPr/>
                <p:nvPr/>
              </p:nvSpPr>
              <p:spPr>
                <a:xfrm>
                  <a:off x="6043325" y="2371950"/>
                  <a:ext cx="12550" cy="11850"/>
                </a:xfrm>
                <a:custGeom>
                  <a:rect b="b" l="l" r="r" t="t"/>
                  <a:pathLst>
                    <a:path extrusionOk="0" h="474" w="502">
                      <a:moveTo>
                        <a:pt x="268" y="0"/>
                      </a:moveTo>
                      <a:cubicBezTo>
                        <a:pt x="134" y="0"/>
                        <a:pt x="34" y="100"/>
                        <a:pt x="1" y="200"/>
                      </a:cubicBezTo>
                      <a:cubicBezTo>
                        <a:pt x="1" y="334"/>
                        <a:pt x="101" y="467"/>
                        <a:pt x="234" y="467"/>
                      </a:cubicBezTo>
                      <a:cubicBezTo>
                        <a:pt x="252" y="471"/>
                        <a:pt x="269" y="473"/>
                        <a:pt x="285" y="473"/>
                      </a:cubicBezTo>
                      <a:cubicBezTo>
                        <a:pt x="393" y="473"/>
                        <a:pt x="472" y="383"/>
                        <a:pt x="501" y="267"/>
                      </a:cubicBezTo>
                      <a:cubicBezTo>
                        <a:pt x="501" y="133"/>
                        <a:pt x="401" y="0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8" name="Google Shape;26748;p68"/>
                <p:cNvSpPr/>
                <p:nvPr/>
              </p:nvSpPr>
              <p:spPr>
                <a:xfrm>
                  <a:off x="5906575" y="2652125"/>
                  <a:ext cx="13950" cy="12075"/>
                </a:xfrm>
                <a:custGeom>
                  <a:rect b="b" l="l" r="r" t="t"/>
                  <a:pathLst>
                    <a:path extrusionOk="0" h="483" w="558">
                      <a:moveTo>
                        <a:pt x="274" y="0"/>
                      </a:moveTo>
                      <a:cubicBezTo>
                        <a:pt x="194" y="0"/>
                        <a:pt x="113" y="43"/>
                        <a:pt x="67" y="134"/>
                      </a:cubicBezTo>
                      <a:cubicBezTo>
                        <a:pt x="0" y="235"/>
                        <a:pt x="67" y="401"/>
                        <a:pt x="167" y="468"/>
                      </a:cubicBezTo>
                      <a:cubicBezTo>
                        <a:pt x="198" y="478"/>
                        <a:pt x="228" y="483"/>
                        <a:pt x="258" y="483"/>
                      </a:cubicBezTo>
                      <a:cubicBezTo>
                        <a:pt x="422" y="483"/>
                        <a:pt x="557" y="337"/>
                        <a:pt x="501" y="168"/>
                      </a:cubicBezTo>
                      <a:cubicBezTo>
                        <a:pt x="464" y="59"/>
                        <a:pt x="370" y="0"/>
                        <a:pt x="2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9" name="Google Shape;26749;p68"/>
                <p:cNvSpPr/>
                <p:nvPr/>
              </p:nvSpPr>
              <p:spPr>
                <a:xfrm>
                  <a:off x="5827350" y="3269075"/>
                  <a:ext cx="14550" cy="12025"/>
                </a:xfrm>
                <a:custGeom>
                  <a:rect b="b" l="l" r="r" t="t"/>
                  <a:pathLst>
                    <a:path extrusionOk="0" h="481" w="582">
                      <a:moveTo>
                        <a:pt x="248" y="1"/>
                      </a:moveTo>
                      <a:cubicBezTo>
                        <a:pt x="134" y="1"/>
                        <a:pt x="34" y="92"/>
                        <a:pt x="34" y="208"/>
                      </a:cubicBezTo>
                      <a:cubicBezTo>
                        <a:pt x="0" y="341"/>
                        <a:pt x="100" y="474"/>
                        <a:pt x="234" y="474"/>
                      </a:cubicBezTo>
                      <a:cubicBezTo>
                        <a:pt x="252" y="479"/>
                        <a:pt x="270" y="481"/>
                        <a:pt x="287" y="481"/>
                      </a:cubicBezTo>
                      <a:cubicBezTo>
                        <a:pt x="541" y="481"/>
                        <a:pt x="582" y="39"/>
                        <a:pt x="300" y="7"/>
                      </a:cubicBezTo>
                      <a:cubicBezTo>
                        <a:pt x="283" y="3"/>
                        <a:pt x="265" y="1"/>
                        <a:pt x="24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0" name="Google Shape;26750;p68"/>
                <p:cNvSpPr/>
                <p:nvPr/>
              </p:nvSpPr>
              <p:spPr>
                <a:xfrm>
                  <a:off x="6250425" y="3786550"/>
                  <a:ext cx="14750" cy="11750"/>
                </a:xfrm>
                <a:custGeom>
                  <a:rect b="b" l="l" r="r" t="t"/>
                  <a:pathLst>
                    <a:path extrusionOk="0" h="470" w="590">
                      <a:moveTo>
                        <a:pt x="324" y="0"/>
                      </a:moveTo>
                      <a:cubicBezTo>
                        <a:pt x="146" y="0"/>
                        <a:pt x="1" y="195"/>
                        <a:pt x="123" y="390"/>
                      </a:cubicBezTo>
                      <a:cubicBezTo>
                        <a:pt x="178" y="445"/>
                        <a:pt x="243" y="470"/>
                        <a:pt x="313" y="470"/>
                      </a:cubicBezTo>
                      <a:cubicBezTo>
                        <a:pt x="370" y="470"/>
                        <a:pt x="430" y="453"/>
                        <a:pt x="490" y="424"/>
                      </a:cubicBezTo>
                      <a:cubicBezTo>
                        <a:pt x="590" y="323"/>
                        <a:pt x="590" y="190"/>
                        <a:pt x="523" y="90"/>
                      </a:cubicBezTo>
                      <a:cubicBezTo>
                        <a:pt x="460" y="27"/>
                        <a:pt x="390" y="0"/>
                        <a:pt x="3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1" name="Google Shape;26751;p68"/>
                <p:cNvSpPr/>
                <p:nvPr/>
              </p:nvSpPr>
              <p:spPr>
                <a:xfrm>
                  <a:off x="6830775" y="3420100"/>
                  <a:ext cx="15650" cy="12625"/>
                </a:xfrm>
                <a:custGeom>
                  <a:rect b="b" l="l" r="r" t="t"/>
                  <a:pathLst>
                    <a:path extrusionOk="0" h="505" w="626">
                      <a:moveTo>
                        <a:pt x="320" y="1"/>
                      </a:moveTo>
                      <a:cubicBezTo>
                        <a:pt x="138" y="1"/>
                        <a:pt x="1" y="215"/>
                        <a:pt x="125" y="371"/>
                      </a:cubicBezTo>
                      <a:cubicBezTo>
                        <a:pt x="170" y="460"/>
                        <a:pt x="244" y="504"/>
                        <a:pt x="328" y="504"/>
                      </a:cubicBezTo>
                      <a:cubicBezTo>
                        <a:pt x="370" y="504"/>
                        <a:pt x="414" y="493"/>
                        <a:pt x="459" y="471"/>
                      </a:cubicBezTo>
                      <a:cubicBezTo>
                        <a:pt x="626" y="338"/>
                        <a:pt x="592" y="71"/>
                        <a:pt x="359" y="4"/>
                      </a:cubicBezTo>
                      <a:cubicBezTo>
                        <a:pt x="346" y="2"/>
                        <a:pt x="333" y="1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2" name="Google Shape;26752;p68"/>
                <p:cNvSpPr/>
                <p:nvPr/>
              </p:nvSpPr>
              <p:spPr>
                <a:xfrm>
                  <a:off x="6683800" y="2885425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1"/>
                      </a:moveTo>
                      <a:cubicBezTo>
                        <a:pt x="279" y="1"/>
                        <a:pt x="256" y="3"/>
                        <a:pt x="234" y="9"/>
                      </a:cubicBezTo>
                      <a:cubicBezTo>
                        <a:pt x="33" y="42"/>
                        <a:pt x="0" y="343"/>
                        <a:pt x="200" y="443"/>
                      </a:cubicBezTo>
                      <a:cubicBezTo>
                        <a:pt x="235" y="463"/>
                        <a:pt x="272" y="473"/>
                        <a:pt x="309" y="473"/>
                      </a:cubicBezTo>
                      <a:cubicBezTo>
                        <a:pt x="450" y="473"/>
                        <a:pt x="587" y="335"/>
                        <a:pt x="534" y="176"/>
                      </a:cubicBezTo>
                      <a:cubicBezTo>
                        <a:pt x="506" y="65"/>
                        <a:pt x="410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3" name="Google Shape;26753;p68"/>
                <p:cNvSpPr/>
                <p:nvPr/>
              </p:nvSpPr>
              <p:spPr>
                <a:xfrm>
                  <a:off x="6211300" y="2631000"/>
                  <a:ext cx="17675" cy="12275"/>
                </a:xfrm>
                <a:custGeom>
                  <a:rect b="b" l="l" r="r" t="t"/>
                  <a:pathLst>
                    <a:path extrusionOk="0" h="491" w="707">
                      <a:moveTo>
                        <a:pt x="355" y="1"/>
                      </a:moveTo>
                      <a:cubicBezTo>
                        <a:pt x="174" y="1"/>
                        <a:pt x="0" y="389"/>
                        <a:pt x="253" y="446"/>
                      </a:cubicBezTo>
                      <a:cubicBezTo>
                        <a:pt x="285" y="477"/>
                        <a:pt x="318" y="490"/>
                        <a:pt x="352" y="490"/>
                      </a:cubicBezTo>
                      <a:cubicBezTo>
                        <a:pt x="533" y="490"/>
                        <a:pt x="707" y="102"/>
                        <a:pt x="454" y="45"/>
                      </a:cubicBezTo>
                      <a:cubicBezTo>
                        <a:pt x="422" y="14"/>
                        <a:pt x="388" y="1"/>
                        <a:pt x="3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4" name="Google Shape;26754;p68"/>
                <p:cNvSpPr/>
                <p:nvPr/>
              </p:nvSpPr>
              <p:spPr>
                <a:xfrm>
                  <a:off x="5730600" y="2838275"/>
                  <a:ext cx="14575" cy="11950"/>
                </a:xfrm>
                <a:custGeom>
                  <a:rect b="b" l="l" r="r" t="t"/>
                  <a:pathLst>
                    <a:path extrusionOk="0" h="478" w="583">
                      <a:moveTo>
                        <a:pt x="297" y="0"/>
                      </a:moveTo>
                      <a:cubicBezTo>
                        <a:pt x="264" y="0"/>
                        <a:pt x="232" y="9"/>
                        <a:pt x="201" y="27"/>
                      </a:cubicBezTo>
                      <a:cubicBezTo>
                        <a:pt x="68" y="94"/>
                        <a:pt x="1" y="227"/>
                        <a:pt x="68" y="327"/>
                      </a:cubicBezTo>
                      <a:cubicBezTo>
                        <a:pt x="101" y="427"/>
                        <a:pt x="193" y="477"/>
                        <a:pt x="284" y="477"/>
                      </a:cubicBezTo>
                      <a:cubicBezTo>
                        <a:pt x="376" y="477"/>
                        <a:pt x="468" y="427"/>
                        <a:pt x="501" y="327"/>
                      </a:cubicBezTo>
                      <a:cubicBezTo>
                        <a:pt x="583" y="164"/>
                        <a:pt x="442" y="0"/>
                        <a:pt x="2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5" name="Google Shape;26755;p68"/>
                <p:cNvSpPr/>
                <p:nvPr/>
              </p:nvSpPr>
              <p:spPr>
                <a:xfrm>
                  <a:off x="5512125" y="3208325"/>
                  <a:ext cx="15575" cy="11900"/>
                </a:xfrm>
                <a:custGeom>
                  <a:rect b="b" l="l" r="r" t="t"/>
                  <a:pathLst>
                    <a:path extrusionOk="0" h="476" w="623">
                      <a:moveTo>
                        <a:pt x="262" y="1"/>
                      </a:moveTo>
                      <a:cubicBezTo>
                        <a:pt x="181" y="1"/>
                        <a:pt x="110" y="38"/>
                        <a:pt x="67" y="102"/>
                      </a:cubicBezTo>
                      <a:cubicBezTo>
                        <a:pt x="0" y="236"/>
                        <a:pt x="34" y="369"/>
                        <a:pt x="134" y="436"/>
                      </a:cubicBezTo>
                      <a:cubicBezTo>
                        <a:pt x="184" y="464"/>
                        <a:pt x="232" y="476"/>
                        <a:pt x="276" y="476"/>
                      </a:cubicBezTo>
                      <a:cubicBezTo>
                        <a:pt x="498" y="476"/>
                        <a:pt x="623" y="175"/>
                        <a:pt x="401" y="36"/>
                      </a:cubicBezTo>
                      <a:cubicBezTo>
                        <a:pt x="353" y="12"/>
                        <a:pt x="306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6" name="Google Shape;26756;p68"/>
                <p:cNvSpPr/>
                <p:nvPr/>
              </p:nvSpPr>
              <p:spPr>
                <a:xfrm>
                  <a:off x="5732275" y="3482725"/>
                  <a:ext cx="15875" cy="12375"/>
                </a:xfrm>
                <a:custGeom>
                  <a:rect b="b" l="l" r="r" t="t"/>
                  <a:pathLst>
                    <a:path extrusionOk="0" h="495" w="635">
                      <a:moveTo>
                        <a:pt x="334" y="1"/>
                      </a:moveTo>
                      <a:cubicBezTo>
                        <a:pt x="134" y="1"/>
                        <a:pt x="1" y="234"/>
                        <a:pt x="134" y="401"/>
                      </a:cubicBezTo>
                      <a:cubicBezTo>
                        <a:pt x="173" y="459"/>
                        <a:pt x="245" y="495"/>
                        <a:pt x="319" y="495"/>
                      </a:cubicBezTo>
                      <a:cubicBezTo>
                        <a:pt x="372" y="495"/>
                        <a:pt x="426" y="476"/>
                        <a:pt x="468" y="434"/>
                      </a:cubicBezTo>
                      <a:cubicBezTo>
                        <a:pt x="634" y="301"/>
                        <a:pt x="568" y="34"/>
                        <a:pt x="3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7" name="Google Shape;26757;p68"/>
                <p:cNvSpPr/>
                <p:nvPr/>
              </p:nvSpPr>
              <p:spPr>
                <a:xfrm>
                  <a:off x="6486850" y="3283900"/>
                  <a:ext cx="13500" cy="12050"/>
                </a:xfrm>
                <a:custGeom>
                  <a:rect b="b" l="l" r="r" t="t"/>
                  <a:pathLst>
                    <a:path extrusionOk="0" h="482" w="540">
                      <a:moveTo>
                        <a:pt x="266" y="0"/>
                      </a:moveTo>
                      <a:cubicBezTo>
                        <a:pt x="131" y="0"/>
                        <a:pt x="0" y="107"/>
                        <a:pt x="39" y="282"/>
                      </a:cubicBezTo>
                      <a:cubicBezTo>
                        <a:pt x="72" y="415"/>
                        <a:pt x="173" y="482"/>
                        <a:pt x="306" y="482"/>
                      </a:cubicBezTo>
                      <a:cubicBezTo>
                        <a:pt x="439" y="415"/>
                        <a:pt x="539" y="282"/>
                        <a:pt x="506" y="182"/>
                      </a:cubicBezTo>
                      <a:cubicBezTo>
                        <a:pt x="464" y="56"/>
                        <a:pt x="364" y="0"/>
                        <a:pt x="26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8" name="Google Shape;26758;p68"/>
                <p:cNvSpPr/>
                <p:nvPr/>
              </p:nvSpPr>
              <p:spPr>
                <a:xfrm>
                  <a:off x="6651275" y="2626625"/>
                  <a:ext cx="13975" cy="12400"/>
                </a:xfrm>
                <a:custGeom>
                  <a:rect b="b" l="l" r="r" t="t"/>
                  <a:pathLst>
                    <a:path extrusionOk="0" h="496" w="559">
                      <a:moveTo>
                        <a:pt x="256" y="1"/>
                      </a:moveTo>
                      <a:cubicBezTo>
                        <a:pt x="149" y="1"/>
                        <a:pt x="47" y="67"/>
                        <a:pt x="33" y="220"/>
                      </a:cubicBezTo>
                      <a:cubicBezTo>
                        <a:pt x="0" y="321"/>
                        <a:pt x="67" y="454"/>
                        <a:pt x="200" y="487"/>
                      </a:cubicBezTo>
                      <a:cubicBezTo>
                        <a:pt x="223" y="493"/>
                        <a:pt x="246" y="496"/>
                        <a:pt x="268" y="496"/>
                      </a:cubicBezTo>
                      <a:cubicBezTo>
                        <a:pt x="377" y="496"/>
                        <a:pt x="473" y="431"/>
                        <a:pt x="500" y="321"/>
                      </a:cubicBezTo>
                      <a:cubicBezTo>
                        <a:pt x="559" y="127"/>
                        <a:pt x="403" y="1"/>
                        <a:pt x="2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9" name="Google Shape;26759;p68"/>
                <p:cNvSpPr/>
                <p:nvPr/>
              </p:nvSpPr>
              <p:spPr>
                <a:xfrm>
                  <a:off x="6368000" y="2181775"/>
                  <a:ext cx="15600" cy="11900"/>
                </a:xfrm>
                <a:custGeom>
                  <a:rect b="b" l="l" r="r" t="t"/>
                  <a:pathLst>
                    <a:path extrusionOk="0" h="476" w="624">
                      <a:moveTo>
                        <a:pt x="362" y="0"/>
                      </a:moveTo>
                      <a:cubicBezTo>
                        <a:pt x="318" y="0"/>
                        <a:pt x="270" y="11"/>
                        <a:pt x="223" y="35"/>
                      </a:cubicBezTo>
                      <a:cubicBezTo>
                        <a:pt x="1" y="174"/>
                        <a:pt x="149" y="475"/>
                        <a:pt x="359" y="475"/>
                      </a:cubicBezTo>
                      <a:cubicBezTo>
                        <a:pt x="401" y="475"/>
                        <a:pt x="446" y="463"/>
                        <a:pt x="490" y="435"/>
                      </a:cubicBezTo>
                      <a:cubicBezTo>
                        <a:pt x="590" y="369"/>
                        <a:pt x="623" y="202"/>
                        <a:pt x="557" y="102"/>
                      </a:cubicBezTo>
                      <a:cubicBezTo>
                        <a:pt x="514" y="37"/>
                        <a:pt x="443" y="0"/>
                        <a:pt x="36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0" name="Google Shape;26760;p68"/>
                <p:cNvSpPr/>
                <p:nvPr/>
              </p:nvSpPr>
              <p:spPr>
                <a:xfrm>
                  <a:off x="5917400" y="2215125"/>
                  <a:ext cx="16450" cy="12575"/>
                </a:xfrm>
                <a:custGeom>
                  <a:rect b="b" l="l" r="r" t="t"/>
                  <a:pathLst>
                    <a:path extrusionOk="0" h="503" w="658">
                      <a:moveTo>
                        <a:pt x="332" y="0"/>
                      </a:moveTo>
                      <a:cubicBezTo>
                        <a:pt x="322" y="0"/>
                        <a:pt x="312" y="1"/>
                        <a:pt x="301" y="2"/>
                      </a:cubicBezTo>
                      <a:cubicBezTo>
                        <a:pt x="1" y="35"/>
                        <a:pt x="34" y="502"/>
                        <a:pt x="334" y="502"/>
                      </a:cubicBezTo>
                      <a:cubicBezTo>
                        <a:pt x="657" y="470"/>
                        <a:pt x="636" y="0"/>
                        <a:pt x="3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1" name="Google Shape;26761;p68"/>
                <p:cNvSpPr/>
                <p:nvPr/>
              </p:nvSpPr>
              <p:spPr>
                <a:xfrm>
                  <a:off x="5521300" y="2595225"/>
                  <a:ext cx="13350" cy="12125"/>
                </a:xfrm>
                <a:custGeom>
                  <a:rect b="b" l="l" r="r" t="t"/>
                  <a:pathLst>
                    <a:path extrusionOk="0" h="485" w="534">
                      <a:moveTo>
                        <a:pt x="284" y="0"/>
                      </a:moveTo>
                      <a:cubicBezTo>
                        <a:pt x="217" y="0"/>
                        <a:pt x="150" y="25"/>
                        <a:pt x="100" y="75"/>
                      </a:cubicBezTo>
                      <a:cubicBezTo>
                        <a:pt x="0" y="176"/>
                        <a:pt x="0" y="342"/>
                        <a:pt x="100" y="409"/>
                      </a:cubicBezTo>
                      <a:cubicBezTo>
                        <a:pt x="150" y="459"/>
                        <a:pt x="217" y="484"/>
                        <a:pt x="284" y="484"/>
                      </a:cubicBezTo>
                      <a:cubicBezTo>
                        <a:pt x="350" y="484"/>
                        <a:pt x="417" y="459"/>
                        <a:pt x="467" y="409"/>
                      </a:cubicBezTo>
                      <a:cubicBezTo>
                        <a:pt x="534" y="342"/>
                        <a:pt x="534" y="176"/>
                        <a:pt x="467" y="75"/>
                      </a:cubicBezTo>
                      <a:cubicBezTo>
                        <a:pt x="417" y="25"/>
                        <a:pt x="350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2" name="Google Shape;26762;p68"/>
                <p:cNvSpPr/>
                <p:nvPr/>
              </p:nvSpPr>
              <p:spPr>
                <a:xfrm>
                  <a:off x="5501275" y="3131500"/>
                  <a:ext cx="11700" cy="12275"/>
                </a:xfrm>
                <a:custGeom>
                  <a:rect b="b" l="l" r="r" t="t"/>
                  <a:pathLst>
                    <a:path extrusionOk="0" h="491" w="468">
                      <a:moveTo>
                        <a:pt x="184" y="0"/>
                      </a:moveTo>
                      <a:cubicBezTo>
                        <a:pt x="76" y="0"/>
                        <a:pt x="1" y="95"/>
                        <a:pt x="1" y="240"/>
                      </a:cubicBezTo>
                      <a:cubicBezTo>
                        <a:pt x="1" y="407"/>
                        <a:pt x="117" y="490"/>
                        <a:pt x="234" y="490"/>
                      </a:cubicBezTo>
                      <a:cubicBezTo>
                        <a:pt x="351" y="490"/>
                        <a:pt x="468" y="407"/>
                        <a:pt x="468" y="240"/>
                      </a:cubicBezTo>
                      <a:cubicBezTo>
                        <a:pt x="468" y="107"/>
                        <a:pt x="368" y="6"/>
                        <a:pt x="234" y="6"/>
                      </a:cubicBezTo>
                      <a:cubicBezTo>
                        <a:pt x="217" y="2"/>
                        <a:pt x="200" y="0"/>
                        <a:pt x="1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3" name="Google Shape;26763;p68"/>
                <p:cNvSpPr/>
                <p:nvPr/>
              </p:nvSpPr>
              <p:spPr>
                <a:xfrm>
                  <a:off x="6099200" y="3701025"/>
                  <a:ext cx="13375" cy="12100"/>
                </a:xfrm>
                <a:custGeom>
                  <a:rect b="b" l="l" r="r" t="t"/>
                  <a:pathLst>
                    <a:path extrusionOk="0" h="484" w="535">
                      <a:moveTo>
                        <a:pt x="280" y="0"/>
                      </a:moveTo>
                      <a:cubicBezTo>
                        <a:pt x="217" y="0"/>
                        <a:pt x="151" y="25"/>
                        <a:pt x="101" y="75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51" y="459"/>
                        <a:pt x="217" y="484"/>
                        <a:pt x="280" y="484"/>
                      </a:cubicBezTo>
                      <a:cubicBezTo>
                        <a:pt x="343" y="484"/>
                        <a:pt x="401" y="459"/>
                        <a:pt x="434" y="409"/>
                      </a:cubicBezTo>
                      <a:cubicBezTo>
                        <a:pt x="534" y="309"/>
                        <a:pt x="534" y="142"/>
                        <a:pt x="434" y="75"/>
                      </a:cubicBezTo>
                      <a:cubicBezTo>
                        <a:pt x="401" y="25"/>
                        <a:pt x="343" y="0"/>
                        <a:pt x="2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4" name="Google Shape;26764;p68"/>
                <p:cNvSpPr/>
                <p:nvPr/>
              </p:nvSpPr>
              <p:spPr>
                <a:xfrm>
                  <a:off x="6966500" y="3545200"/>
                  <a:ext cx="11700" cy="10225"/>
                </a:xfrm>
                <a:custGeom>
                  <a:rect b="b" l="l" r="r" t="t"/>
                  <a:pathLst>
                    <a:path extrusionOk="0" h="409" w="468">
                      <a:moveTo>
                        <a:pt x="372" y="0"/>
                      </a:moveTo>
                      <a:cubicBezTo>
                        <a:pt x="221" y="0"/>
                        <a:pt x="0" y="408"/>
                        <a:pt x="223" y="408"/>
                      </a:cubicBezTo>
                      <a:cubicBezTo>
                        <a:pt x="236" y="408"/>
                        <a:pt x="251" y="407"/>
                        <a:pt x="267" y="404"/>
                      </a:cubicBezTo>
                      <a:cubicBezTo>
                        <a:pt x="400" y="371"/>
                        <a:pt x="467" y="237"/>
                        <a:pt x="467" y="104"/>
                      </a:cubicBezTo>
                      <a:cubicBezTo>
                        <a:pt x="447" y="30"/>
                        <a:pt x="412" y="0"/>
                        <a:pt x="37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5" name="Google Shape;26765;p68"/>
                <p:cNvSpPr/>
                <p:nvPr/>
              </p:nvSpPr>
              <p:spPr>
                <a:xfrm>
                  <a:off x="7250675" y="2937500"/>
                  <a:ext cx="15225" cy="11825"/>
                </a:xfrm>
                <a:custGeom>
                  <a:rect b="b" l="l" r="r" t="t"/>
                  <a:pathLst>
                    <a:path extrusionOk="0" h="473" w="609">
                      <a:moveTo>
                        <a:pt x="346" y="1"/>
                      </a:moveTo>
                      <a:cubicBezTo>
                        <a:pt x="259" y="1"/>
                        <a:pt x="165" y="56"/>
                        <a:pt x="141" y="128"/>
                      </a:cubicBezTo>
                      <a:cubicBezTo>
                        <a:pt x="1" y="292"/>
                        <a:pt x="223" y="473"/>
                        <a:pt x="390" y="473"/>
                      </a:cubicBezTo>
                      <a:cubicBezTo>
                        <a:pt x="461" y="473"/>
                        <a:pt x="522" y="440"/>
                        <a:pt x="542" y="361"/>
                      </a:cubicBezTo>
                      <a:cubicBezTo>
                        <a:pt x="608" y="228"/>
                        <a:pt x="575" y="94"/>
                        <a:pt x="442" y="28"/>
                      </a:cubicBezTo>
                      <a:cubicBezTo>
                        <a:pt x="414" y="9"/>
                        <a:pt x="380" y="1"/>
                        <a:pt x="34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6" name="Google Shape;26766;p68"/>
                <p:cNvSpPr/>
                <p:nvPr/>
              </p:nvSpPr>
              <p:spPr>
                <a:xfrm>
                  <a:off x="7016525" y="2532050"/>
                  <a:ext cx="14825" cy="12025"/>
                </a:xfrm>
                <a:custGeom>
                  <a:rect b="b" l="l" r="r" t="t"/>
                  <a:pathLst>
                    <a:path extrusionOk="0" h="481" w="593">
                      <a:moveTo>
                        <a:pt x="317" y="1"/>
                      </a:moveTo>
                      <a:cubicBezTo>
                        <a:pt x="275" y="1"/>
                        <a:pt x="234" y="12"/>
                        <a:pt x="201" y="34"/>
                      </a:cubicBezTo>
                      <a:cubicBezTo>
                        <a:pt x="1" y="134"/>
                        <a:pt x="34" y="401"/>
                        <a:pt x="234" y="468"/>
                      </a:cubicBezTo>
                      <a:cubicBezTo>
                        <a:pt x="261" y="477"/>
                        <a:pt x="287" y="481"/>
                        <a:pt x="312" y="481"/>
                      </a:cubicBezTo>
                      <a:cubicBezTo>
                        <a:pt x="475" y="481"/>
                        <a:pt x="592" y="307"/>
                        <a:pt x="534" y="134"/>
                      </a:cubicBezTo>
                      <a:cubicBezTo>
                        <a:pt x="490" y="45"/>
                        <a:pt x="401" y="1"/>
                        <a:pt x="31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7" name="Google Shape;26767;p68"/>
                <p:cNvSpPr/>
                <p:nvPr/>
              </p:nvSpPr>
              <p:spPr>
                <a:xfrm>
                  <a:off x="6149700" y="2426000"/>
                  <a:ext cx="14575" cy="12000"/>
                </a:xfrm>
                <a:custGeom>
                  <a:rect b="b" l="l" r="r" t="t"/>
                  <a:pathLst>
                    <a:path extrusionOk="0" h="480" w="583">
                      <a:moveTo>
                        <a:pt x="296" y="0"/>
                      </a:moveTo>
                      <a:cubicBezTo>
                        <a:pt x="42" y="0"/>
                        <a:pt x="1" y="442"/>
                        <a:pt x="282" y="473"/>
                      </a:cubicBezTo>
                      <a:cubicBezTo>
                        <a:pt x="300" y="478"/>
                        <a:pt x="317" y="480"/>
                        <a:pt x="335" y="480"/>
                      </a:cubicBezTo>
                      <a:cubicBezTo>
                        <a:pt x="449" y="480"/>
                        <a:pt x="549" y="389"/>
                        <a:pt x="549" y="273"/>
                      </a:cubicBezTo>
                      <a:cubicBezTo>
                        <a:pt x="583" y="140"/>
                        <a:pt x="482" y="6"/>
                        <a:pt x="349" y="6"/>
                      </a:cubicBezTo>
                      <a:cubicBezTo>
                        <a:pt x="330" y="2"/>
                        <a:pt x="312" y="0"/>
                        <a:pt x="29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8" name="Google Shape;26768;p68"/>
                <p:cNvSpPr/>
                <p:nvPr/>
              </p:nvSpPr>
              <p:spPr>
                <a:xfrm>
                  <a:off x="5920750" y="3707050"/>
                  <a:ext cx="13350" cy="11750"/>
                </a:xfrm>
                <a:custGeom>
                  <a:rect b="b" l="l" r="r" t="t"/>
                  <a:pathLst>
                    <a:path extrusionOk="0" h="470" w="534">
                      <a:moveTo>
                        <a:pt x="270" y="1"/>
                      </a:moveTo>
                      <a:cubicBezTo>
                        <a:pt x="186" y="1"/>
                        <a:pt x="111" y="45"/>
                        <a:pt x="67" y="134"/>
                      </a:cubicBezTo>
                      <a:cubicBezTo>
                        <a:pt x="0" y="234"/>
                        <a:pt x="34" y="401"/>
                        <a:pt x="167" y="435"/>
                      </a:cubicBezTo>
                      <a:cubicBezTo>
                        <a:pt x="202" y="458"/>
                        <a:pt x="242" y="469"/>
                        <a:pt x="281" y="469"/>
                      </a:cubicBezTo>
                      <a:cubicBezTo>
                        <a:pt x="353" y="469"/>
                        <a:pt x="424" y="432"/>
                        <a:pt x="467" y="368"/>
                      </a:cubicBezTo>
                      <a:cubicBezTo>
                        <a:pt x="534" y="234"/>
                        <a:pt x="501" y="101"/>
                        <a:pt x="401" y="34"/>
                      </a:cubicBezTo>
                      <a:cubicBezTo>
                        <a:pt x="356" y="12"/>
                        <a:pt x="312" y="1"/>
                        <a:pt x="2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9" name="Google Shape;26769;p68"/>
                <p:cNvSpPr/>
                <p:nvPr/>
              </p:nvSpPr>
              <p:spPr>
                <a:xfrm>
                  <a:off x="6843350" y="3549450"/>
                  <a:ext cx="13075" cy="12700"/>
                </a:xfrm>
                <a:custGeom>
                  <a:rect b="b" l="l" r="r" t="t"/>
                  <a:pathLst>
                    <a:path extrusionOk="0" h="508" w="523">
                      <a:moveTo>
                        <a:pt x="284" y="1"/>
                      </a:moveTo>
                      <a:cubicBezTo>
                        <a:pt x="142" y="1"/>
                        <a:pt x="0" y="114"/>
                        <a:pt x="56" y="301"/>
                      </a:cubicBezTo>
                      <a:cubicBezTo>
                        <a:pt x="56" y="417"/>
                        <a:pt x="157" y="507"/>
                        <a:pt x="270" y="507"/>
                      </a:cubicBezTo>
                      <a:cubicBezTo>
                        <a:pt x="288" y="507"/>
                        <a:pt x="305" y="505"/>
                        <a:pt x="323" y="501"/>
                      </a:cubicBezTo>
                      <a:cubicBezTo>
                        <a:pt x="456" y="467"/>
                        <a:pt x="523" y="367"/>
                        <a:pt x="523" y="234"/>
                      </a:cubicBezTo>
                      <a:cubicBezTo>
                        <a:pt x="508" y="72"/>
                        <a:pt x="396" y="1"/>
                        <a:pt x="28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0" name="Google Shape;26770;p68"/>
                <p:cNvSpPr/>
                <p:nvPr/>
              </p:nvSpPr>
              <p:spPr>
                <a:xfrm>
                  <a:off x="6896375" y="3010575"/>
                  <a:ext cx="12600" cy="12625"/>
                </a:xfrm>
                <a:custGeom>
                  <a:rect b="b" l="l" r="r" t="t"/>
                  <a:pathLst>
                    <a:path extrusionOk="0" h="505" w="504">
                      <a:moveTo>
                        <a:pt x="229" y="0"/>
                      </a:moveTo>
                      <a:cubicBezTo>
                        <a:pt x="137" y="0"/>
                        <a:pt x="36" y="91"/>
                        <a:pt x="36" y="207"/>
                      </a:cubicBezTo>
                      <a:cubicBezTo>
                        <a:pt x="1" y="403"/>
                        <a:pt x="137" y="504"/>
                        <a:pt x="272" y="504"/>
                      </a:cubicBezTo>
                      <a:cubicBezTo>
                        <a:pt x="388" y="504"/>
                        <a:pt x="503" y="428"/>
                        <a:pt x="503" y="274"/>
                      </a:cubicBezTo>
                      <a:cubicBezTo>
                        <a:pt x="503" y="140"/>
                        <a:pt x="437" y="7"/>
                        <a:pt x="270" y="7"/>
                      </a:cubicBezTo>
                      <a:cubicBezTo>
                        <a:pt x="257" y="2"/>
                        <a:pt x="243" y="0"/>
                        <a:pt x="22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1" name="Google Shape;26771;p68"/>
                <p:cNvSpPr/>
                <p:nvPr/>
              </p:nvSpPr>
              <p:spPr>
                <a:xfrm>
                  <a:off x="6679625" y="2642100"/>
                  <a:ext cx="13350" cy="11775"/>
                </a:xfrm>
                <a:custGeom>
                  <a:rect b="b" l="l" r="r" t="t"/>
                  <a:pathLst>
                    <a:path extrusionOk="0" h="471" w="534">
                      <a:moveTo>
                        <a:pt x="273" y="0"/>
                      </a:moveTo>
                      <a:cubicBezTo>
                        <a:pt x="228" y="0"/>
                        <a:pt x="181" y="11"/>
                        <a:pt x="134" y="35"/>
                      </a:cubicBezTo>
                      <a:cubicBezTo>
                        <a:pt x="34" y="102"/>
                        <a:pt x="0" y="235"/>
                        <a:pt x="67" y="369"/>
                      </a:cubicBezTo>
                      <a:cubicBezTo>
                        <a:pt x="110" y="433"/>
                        <a:pt x="181" y="470"/>
                        <a:pt x="262" y="470"/>
                      </a:cubicBezTo>
                      <a:cubicBezTo>
                        <a:pt x="306" y="470"/>
                        <a:pt x="353" y="459"/>
                        <a:pt x="401" y="435"/>
                      </a:cubicBezTo>
                      <a:cubicBezTo>
                        <a:pt x="501" y="369"/>
                        <a:pt x="534" y="235"/>
                        <a:pt x="467" y="102"/>
                      </a:cubicBezTo>
                      <a:cubicBezTo>
                        <a:pt x="424" y="37"/>
                        <a:pt x="353" y="0"/>
                        <a:pt x="27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2" name="Google Shape;26772;p68"/>
                <p:cNvSpPr/>
                <p:nvPr/>
              </p:nvSpPr>
              <p:spPr>
                <a:xfrm>
                  <a:off x="5993300" y="2555250"/>
                  <a:ext cx="12525" cy="12025"/>
                </a:xfrm>
                <a:custGeom>
                  <a:rect b="b" l="l" r="r" t="t"/>
                  <a:pathLst>
                    <a:path extrusionOk="0" h="481" w="501">
                      <a:moveTo>
                        <a:pt x="248" y="0"/>
                      </a:moveTo>
                      <a:cubicBezTo>
                        <a:pt x="134" y="0"/>
                        <a:pt x="29" y="91"/>
                        <a:pt x="0" y="207"/>
                      </a:cubicBezTo>
                      <a:cubicBezTo>
                        <a:pt x="0" y="340"/>
                        <a:pt x="100" y="474"/>
                        <a:pt x="234" y="474"/>
                      </a:cubicBezTo>
                      <a:cubicBezTo>
                        <a:pt x="251" y="478"/>
                        <a:pt x="268" y="480"/>
                        <a:pt x="285" y="480"/>
                      </a:cubicBezTo>
                      <a:cubicBezTo>
                        <a:pt x="392" y="480"/>
                        <a:pt x="472" y="389"/>
                        <a:pt x="501" y="273"/>
                      </a:cubicBezTo>
                      <a:cubicBezTo>
                        <a:pt x="501" y="140"/>
                        <a:pt x="434" y="7"/>
                        <a:pt x="301" y="7"/>
                      </a:cubicBezTo>
                      <a:cubicBezTo>
                        <a:pt x="283" y="2"/>
                        <a:pt x="265" y="0"/>
                        <a:pt x="24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3" name="Google Shape;26773;p68"/>
                <p:cNvSpPr/>
                <p:nvPr/>
              </p:nvSpPr>
              <p:spPr>
                <a:xfrm>
                  <a:off x="5384525" y="2805750"/>
                  <a:ext cx="13375" cy="12175"/>
                </a:xfrm>
                <a:custGeom>
                  <a:rect b="b" l="l" r="r" t="t"/>
                  <a:pathLst>
                    <a:path extrusionOk="0" h="487" w="535">
                      <a:moveTo>
                        <a:pt x="273" y="1"/>
                      </a:moveTo>
                      <a:cubicBezTo>
                        <a:pt x="239" y="1"/>
                        <a:pt x="203" y="9"/>
                        <a:pt x="167" y="27"/>
                      </a:cubicBezTo>
                      <a:cubicBezTo>
                        <a:pt x="34" y="60"/>
                        <a:pt x="1" y="194"/>
                        <a:pt x="34" y="327"/>
                      </a:cubicBezTo>
                      <a:cubicBezTo>
                        <a:pt x="83" y="425"/>
                        <a:pt x="167" y="487"/>
                        <a:pt x="262" y="487"/>
                      </a:cubicBezTo>
                      <a:cubicBezTo>
                        <a:pt x="296" y="487"/>
                        <a:pt x="332" y="479"/>
                        <a:pt x="368" y="461"/>
                      </a:cubicBezTo>
                      <a:cubicBezTo>
                        <a:pt x="468" y="427"/>
                        <a:pt x="534" y="261"/>
                        <a:pt x="501" y="161"/>
                      </a:cubicBezTo>
                      <a:cubicBezTo>
                        <a:pt x="452" y="63"/>
                        <a:pt x="368" y="1"/>
                        <a:pt x="27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4" name="Google Shape;26774;p68"/>
                <p:cNvSpPr/>
                <p:nvPr/>
              </p:nvSpPr>
              <p:spPr>
                <a:xfrm>
                  <a:off x="5969100" y="3866300"/>
                  <a:ext cx="15000" cy="11975"/>
                </a:xfrm>
                <a:custGeom>
                  <a:rect b="b" l="l" r="r" t="t"/>
                  <a:pathLst>
                    <a:path extrusionOk="0" h="479" w="600">
                      <a:moveTo>
                        <a:pt x="294" y="1"/>
                      </a:moveTo>
                      <a:cubicBezTo>
                        <a:pt x="211" y="1"/>
                        <a:pt x="132" y="38"/>
                        <a:pt x="68" y="102"/>
                      </a:cubicBezTo>
                      <a:cubicBezTo>
                        <a:pt x="1" y="202"/>
                        <a:pt x="34" y="369"/>
                        <a:pt x="134" y="436"/>
                      </a:cubicBezTo>
                      <a:cubicBezTo>
                        <a:pt x="182" y="465"/>
                        <a:pt x="228" y="478"/>
                        <a:pt x="271" y="478"/>
                      </a:cubicBezTo>
                      <a:cubicBezTo>
                        <a:pt x="470" y="478"/>
                        <a:pt x="599" y="200"/>
                        <a:pt x="435" y="36"/>
                      </a:cubicBezTo>
                      <a:cubicBezTo>
                        <a:pt x="387" y="12"/>
                        <a:pt x="340" y="1"/>
                        <a:pt x="29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5" name="Google Shape;26775;p68"/>
                <p:cNvSpPr/>
                <p:nvPr/>
              </p:nvSpPr>
              <p:spPr>
                <a:xfrm>
                  <a:off x="7143250" y="3753175"/>
                  <a:ext cx="12575" cy="9825"/>
                </a:xfrm>
                <a:custGeom>
                  <a:rect b="b" l="l" r="r" t="t"/>
                  <a:pathLst>
                    <a:path extrusionOk="0" h="393" w="503">
                      <a:moveTo>
                        <a:pt x="416" y="0"/>
                      </a:moveTo>
                      <a:cubicBezTo>
                        <a:pt x="267" y="0"/>
                        <a:pt x="0" y="392"/>
                        <a:pt x="244" y="392"/>
                      </a:cubicBezTo>
                      <a:cubicBezTo>
                        <a:pt x="252" y="392"/>
                        <a:pt x="260" y="392"/>
                        <a:pt x="269" y="391"/>
                      </a:cubicBezTo>
                      <a:cubicBezTo>
                        <a:pt x="402" y="358"/>
                        <a:pt x="502" y="257"/>
                        <a:pt x="502" y="124"/>
                      </a:cubicBezTo>
                      <a:cubicBezTo>
                        <a:pt x="495" y="35"/>
                        <a:pt x="461" y="0"/>
                        <a:pt x="41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6" name="Google Shape;26776;p68"/>
                <p:cNvSpPr/>
                <p:nvPr/>
              </p:nvSpPr>
              <p:spPr>
                <a:xfrm>
                  <a:off x="7211725" y="2953150"/>
                  <a:ext cx="12475" cy="9100"/>
                </a:xfrm>
                <a:custGeom>
                  <a:rect b="b" l="l" r="r" t="t"/>
                  <a:pathLst>
                    <a:path extrusionOk="0" h="364" w="499">
                      <a:moveTo>
                        <a:pt x="240" y="1"/>
                      </a:moveTo>
                      <a:cubicBezTo>
                        <a:pt x="0" y="1"/>
                        <a:pt x="257" y="364"/>
                        <a:pt x="407" y="364"/>
                      </a:cubicBezTo>
                      <a:cubicBezTo>
                        <a:pt x="454" y="364"/>
                        <a:pt x="491" y="328"/>
                        <a:pt x="498" y="236"/>
                      </a:cubicBezTo>
                      <a:cubicBezTo>
                        <a:pt x="498" y="102"/>
                        <a:pt x="398" y="2"/>
                        <a:pt x="265" y="2"/>
                      </a:cubicBezTo>
                      <a:cubicBezTo>
                        <a:pt x="256" y="1"/>
                        <a:pt x="247" y="1"/>
                        <a:pt x="2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7" name="Google Shape;26777;p68"/>
                <p:cNvSpPr/>
                <p:nvPr/>
              </p:nvSpPr>
              <p:spPr>
                <a:xfrm>
                  <a:off x="6864750" y="2408600"/>
                  <a:ext cx="15575" cy="12025"/>
                </a:xfrm>
                <a:custGeom>
                  <a:rect b="b" l="l" r="r" t="t"/>
                  <a:pathLst>
                    <a:path extrusionOk="0" h="481" w="623">
                      <a:moveTo>
                        <a:pt x="308" y="0"/>
                      </a:moveTo>
                      <a:cubicBezTo>
                        <a:pt x="262" y="0"/>
                        <a:pt x="215" y="11"/>
                        <a:pt x="167" y="35"/>
                      </a:cubicBezTo>
                      <a:cubicBezTo>
                        <a:pt x="1" y="135"/>
                        <a:pt x="34" y="435"/>
                        <a:pt x="267" y="469"/>
                      </a:cubicBezTo>
                      <a:cubicBezTo>
                        <a:pt x="291" y="477"/>
                        <a:pt x="315" y="480"/>
                        <a:pt x="337" y="480"/>
                      </a:cubicBezTo>
                      <a:cubicBezTo>
                        <a:pt x="503" y="480"/>
                        <a:pt x="622" y="278"/>
                        <a:pt x="534" y="102"/>
                      </a:cubicBezTo>
                      <a:cubicBezTo>
                        <a:pt x="470" y="37"/>
                        <a:pt x="391" y="0"/>
                        <a:pt x="30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8" name="Google Shape;26778;p68"/>
                <p:cNvSpPr/>
                <p:nvPr/>
              </p:nvSpPr>
              <p:spPr>
                <a:xfrm>
                  <a:off x="6595400" y="2618100"/>
                  <a:ext cx="15900" cy="12850"/>
                </a:xfrm>
                <a:custGeom>
                  <a:rect b="b" l="l" r="r" t="t"/>
                  <a:pathLst>
                    <a:path extrusionOk="0" h="514" w="636">
                      <a:moveTo>
                        <a:pt x="282" y="1"/>
                      </a:moveTo>
                      <a:cubicBezTo>
                        <a:pt x="229" y="1"/>
                        <a:pt x="176" y="19"/>
                        <a:pt x="134" y="61"/>
                      </a:cubicBezTo>
                      <a:cubicBezTo>
                        <a:pt x="34" y="128"/>
                        <a:pt x="0" y="295"/>
                        <a:pt x="100" y="395"/>
                      </a:cubicBezTo>
                      <a:cubicBezTo>
                        <a:pt x="147" y="479"/>
                        <a:pt x="215" y="513"/>
                        <a:pt x="283" y="513"/>
                      </a:cubicBezTo>
                      <a:cubicBezTo>
                        <a:pt x="458" y="513"/>
                        <a:pt x="635" y="287"/>
                        <a:pt x="467" y="94"/>
                      </a:cubicBezTo>
                      <a:cubicBezTo>
                        <a:pt x="428" y="36"/>
                        <a:pt x="356" y="1"/>
                        <a:pt x="2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9" name="Google Shape;26779;p68"/>
                <p:cNvSpPr/>
                <p:nvPr/>
              </p:nvSpPr>
              <p:spPr>
                <a:xfrm>
                  <a:off x="5583600" y="3375725"/>
                  <a:ext cx="16100" cy="12500"/>
                </a:xfrm>
                <a:custGeom>
                  <a:rect b="b" l="l" r="r" t="t"/>
                  <a:pathLst>
                    <a:path extrusionOk="0" h="500" w="644">
                      <a:moveTo>
                        <a:pt x="380" y="1"/>
                      </a:moveTo>
                      <a:cubicBezTo>
                        <a:pt x="332" y="1"/>
                        <a:pt x="285" y="17"/>
                        <a:pt x="243" y="44"/>
                      </a:cubicBezTo>
                      <a:cubicBezTo>
                        <a:pt x="1" y="206"/>
                        <a:pt x="151" y="499"/>
                        <a:pt x="358" y="499"/>
                      </a:cubicBezTo>
                      <a:cubicBezTo>
                        <a:pt x="407" y="499"/>
                        <a:pt x="459" y="483"/>
                        <a:pt x="510" y="445"/>
                      </a:cubicBezTo>
                      <a:cubicBezTo>
                        <a:pt x="610" y="345"/>
                        <a:pt x="644" y="211"/>
                        <a:pt x="577" y="111"/>
                      </a:cubicBezTo>
                      <a:cubicBezTo>
                        <a:pt x="518" y="33"/>
                        <a:pt x="448" y="1"/>
                        <a:pt x="3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0" name="Google Shape;26780;p68"/>
                <p:cNvSpPr/>
                <p:nvPr/>
              </p:nvSpPr>
              <p:spPr>
                <a:xfrm>
                  <a:off x="5760625" y="3895200"/>
                  <a:ext cx="13975" cy="12450"/>
                </a:xfrm>
                <a:custGeom>
                  <a:rect b="b" l="l" r="r" t="t"/>
                  <a:pathLst>
                    <a:path extrusionOk="0" h="498" w="559">
                      <a:moveTo>
                        <a:pt x="279" y="1"/>
                      </a:moveTo>
                      <a:cubicBezTo>
                        <a:pt x="254" y="1"/>
                        <a:pt x="228" y="5"/>
                        <a:pt x="201" y="14"/>
                      </a:cubicBezTo>
                      <a:cubicBezTo>
                        <a:pt x="67" y="80"/>
                        <a:pt x="1" y="214"/>
                        <a:pt x="34" y="347"/>
                      </a:cubicBezTo>
                      <a:cubicBezTo>
                        <a:pt x="67" y="447"/>
                        <a:pt x="159" y="497"/>
                        <a:pt x="255" y="497"/>
                      </a:cubicBezTo>
                      <a:cubicBezTo>
                        <a:pt x="351" y="497"/>
                        <a:pt x="451" y="447"/>
                        <a:pt x="501" y="347"/>
                      </a:cubicBezTo>
                      <a:cubicBezTo>
                        <a:pt x="559" y="174"/>
                        <a:pt x="441" y="1"/>
                        <a:pt x="27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1" name="Google Shape;26781;p68"/>
                <p:cNvSpPr/>
                <p:nvPr/>
              </p:nvSpPr>
              <p:spPr>
                <a:xfrm>
                  <a:off x="6544050" y="3766600"/>
                  <a:ext cx="14375" cy="8200"/>
                </a:xfrm>
                <a:custGeom>
                  <a:rect b="b" l="l" r="r" t="t"/>
                  <a:pathLst>
                    <a:path extrusionOk="0" h="328" w="575">
                      <a:moveTo>
                        <a:pt x="110" y="0"/>
                      </a:moveTo>
                      <a:cubicBezTo>
                        <a:pt x="45" y="0"/>
                        <a:pt x="1" y="42"/>
                        <a:pt x="19" y="154"/>
                      </a:cubicBezTo>
                      <a:cubicBezTo>
                        <a:pt x="48" y="241"/>
                        <a:pt x="127" y="327"/>
                        <a:pt x="234" y="327"/>
                      </a:cubicBezTo>
                      <a:cubicBezTo>
                        <a:pt x="251" y="327"/>
                        <a:pt x="268" y="325"/>
                        <a:pt x="286" y="321"/>
                      </a:cubicBezTo>
                      <a:cubicBezTo>
                        <a:pt x="574" y="273"/>
                        <a:pt x="275" y="0"/>
                        <a:pt x="11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2" name="Google Shape;26782;p68"/>
                <p:cNvSpPr/>
                <p:nvPr/>
              </p:nvSpPr>
              <p:spPr>
                <a:xfrm>
                  <a:off x="6748975" y="3073875"/>
                  <a:ext cx="11550" cy="10275"/>
                </a:xfrm>
                <a:custGeom>
                  <a:rect b="b" l="l" r="r" t="t"/>
                  <a:pathLst>
                    <a:path extrusionOk="0" h="411" w="462">
                      <a:moveTo>
                        <a:pt x="202" y="1"/>
                      </a:moveTo>
                      <a:cubicBezTo>
                        <a:pt x="1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9" y="310"/>
                      </a:cubicBezTo>
                      <a:cubicBezTo>
                        <a:pt x="462" y="177"/>
                        <a:pt x="395" y="43"/>
                        <a:pt x="262" y="10"/>
                      </a:cubicBezTo>
                      <a:cubicBezTo>
                        <a:pt x="239" y="4"/>
                        <a:pt x="219" y="1"/>
                        <a:pt x="2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3" name="Google Shape;26783;p68"/>
                <p:cNvSpPr/>
                <p:nvPr/>
              </p:nvSpPr>
              <p:spPr>
                <a:xfrm>
                  <a:off x="6283300" y="2373350"/>
                  <a:ext cx="17100" cy="12225"/>
                </a:xfrm>
                <a:custGeom>
                  <a:rect b="b" l="l" r="r" t="t"/>
                  <a:pathLst>
                    <a:path extrusionOk="0" h="489" w="684">
                      <a:moveTo>
                        <a:pt x="350" y="0"/>
                      </a:moveTo>
                      <a:cubicBezTo>
                        <a:pt x="176" y="0"/>
                        <a:pt x="0" y="189"/>
                        <a:pt x="142" y="378"/>
                      </a:cubicBezTo>
                      <a:cubicBezTo>
                        <a:pt x="191" y="456"/>
                        <a:pt x="263" y="488"/>
                        <a:pt x="335" y="488"/>
                      </a:cubicBezTo>
                      <a:cubicBezTo>
                        <a:pt x="508" y="488"/>
                        <a:pt x="684" y="300"/>
                        <a:pt x="542" y="111"/>
                      </a:cubicBezTo>
                      <a:cubicBezTo>
                        <a:pt x="493" y="33"/>
                        <a:pt x="422" y="0"/>
                        <a:pt x="3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4" name="Google Shape;26784;p68"/>
                <p:cNvSpPr/>
                <p:nvPr/>
              </p:nvSpPr>
              <p:spPr>
                <a:xfrm>
                  <a:off x="5384525" y="2532675"/>
                  <a:ext cx="12525" cy="12075"/>
                </a:xfrm>
                <a:custGeom>
                  <a:rect b="b" l="l" r="r" t="t"/>
                  <a:pathLst>
                    <a:path extrusionOk="0" h="483" w="501">
                      <a:moveTo>
                        <a:pt x="269" y="0"/>
                      </a:moveTo>
                      <a:cubicBezTo>
                        <a:pt x="247" y="0"/>
                        <a:pt x="224" y="3"/>
                        <a:pt x="201" y="9"/>
                      </a:cubicBezTo>
                      <a:cubicBezTo>
                        <a:pt x="67" y="9"/>
                        <a:pt x="1" y="142"/>
                        <a:pt x="1" y="276"/>
                      </a:cubicBezTo>
                      <a:cubicBezTo>
                        <a:pt x="30" y="392"/>
                        <a:pt x="134" y="482"/>
                        <a:pt x="248" y="482"/>
                      </a:cubicBezTo>
                      <a:cubicBezTo>
                        <a:pt x="266" y="482"/>
                        <a:pt x="283" y="480"/>
                        <a:pt x="301" y="476"/>
                      </a:cubicBezTo>
                      <a:cubicBezTo>
                        <a:pt x="434" y="443"/>
                        <a:pt x="501" y="309"/>
                        <a:pt x="501" y="176"/>
                      </a:cubicBezTo>
                      <a:cubicBezTo>
                        <a:pt x="473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5" name="Google Shape;26785;p68"/>
                <p:cNvSpPr/>
                <p:nvPr/>
              </p:nvSpPr>
              <p:spPr>
                <a:xfrm>
                  <a:off x="5870700" y="3356400"/>
                  <a:ext cx="13900" cy="11950"/>
                </a:xfrm>
                <a:custGeom>
                  <a:rect b="b" l="l" r="r" t="t"/>
                  <a:pathLst>
                    <a:path extrusionOk="0" h="478" w="556">
                      <a:moveTo>
                        <a:pt x="268" y="0"/>
                      </a:moveTo>
                      <a:cubicBezTo>
                        <a:pt x="176" y="0"/>
                        <a:pt x="84" y="50"/>
                        <a:pt x="34" y="150"/>
                      </a:cubicBezTo>
                      <a:cubicBezTo>
                        <a:pt x="1" y="284"/>
                        <a:pt x="68" y="417"/>
                        <a:pt x="168" y="451"/>
                      </a:cubicBezTo>
                      <a:cubicBezTo>
                        <a:pt x="204" y="469"/>
                        <a:pt x="241" y="477"/>
                        <a:pt x="276" y="477"/>
                      </a:cubicBezTo>
                      <a:cubicBezTo>
                        <a:pt x="432" y="477"/>
                        <a:pt x="556" y="314"/>
                        <a:pt x="501" y="150"/>
                      </a:cubicBezTo>
                      <a:cubicBezTo>
                        <a:pt x="451" y="50"/>
                        <a:pt x="359" y="0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6" name="Google Shape;26786;p68"/>
                <p:cNvSpPr/>
                <p:nvPr/>
              </p:nvSpPr>
              <p:spPr>
                <a:xfrm>
                  <a:off x="6813875" y="3151575"/>
                  <a:ext cx="11700" cy="10225"/>
                </a:xfrm>
                <a:custGeom>
                  <a:rect b="b" l="l" r="r" t="t"/>
                  <a:pathLst>
                    <a:path extrusionOk="0" h="409" w="468">
                      <a:moveTo>
                        <a:pt x="355" y="1"/>
                      </a:moveTo>
                      <a:cubicBezTo>
                        <a:pt x="221" y="1"/>
                        <a:pt x="1" y="409"/>
                        <a:pt x="224" y="409"/>
                      </a:cubicBezTo>
                      <a:cubicBezTo>
                        <a:pt x="237" y="409"/>
                        <a:pt x="251" y="407"/>
                        <a:pt x="268" y="404"/>
                      </a:cubicBezTo>
                      <a:cubicBezTo>
                        <a:pt x="401" y="371"/>
                        <a:pt x="468" y="238"/>
                        <a:pt x="434" y="104"/>
                      </a:cubicBezTo>
                      <a:cubicBezTo>
                        <a:pt x="421" y="30"/>
                        <a:pt x="391" y="1"/>
                        <a:pt x="3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7" name="Google Shape;26787;p68"/>
                <p:cNvSpPr/>
                <p:nvPr/>
              </p:nvSpPr>
              <p:spPr>
                <a:xfrm>
                  <a:off x="6853625" y="2654900"/>
                  <a:ext cx="13850" cy="8950"/>
                </a:xfrm>
                <a:custGeom>
                  <a:rect b="b" l="l" r="r" t="t"/>
                  <a:pathLst>
                    <a:path extrusionOk="0" h="358" w="554">
                      <a:moveTo>
                        <a:pt x="471" y="0"/>
                      </a:moveTo>
                      <a:cubicBezTo>
                        <a:pt x="316" y="0"/>
                        <a:pt x="1" y="332"/>
                        <a:pt x="279" y="357"/>
                      </a:cubicBezTo>
                      <a:cubicBezTo>
                        <a:pt x="412" y="357"/>
                        <a:pt x="546" y="257"/>
                        <a:pt x="546" y="124"/>
                      </a:cubicBezTo>
                      <a:cubicBezTo>
                        <a:pt x="554" y="34"/>
                        <a:pt x="521" y="0"/>
                        <a:pt x="47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8" name="Google Shape;26788;p68"/>
                <p:cNvSpPr/>
                <p:nvPr/>
              </p:nvSpPr>
              <p:spPr>
                <a:xfrm>
                  <a:off x="6452375" y="2406800"/>
                  <a:ext cx="17725" cy="11975"/>
                </a:xfrm>
                <a:custGeom>
                  <a:rect b="b" l="l" r="r" t="t"/>
                  <a:pathLst>
                    <a:path extrusionOk="0" h="479" w="709">
                      <a:moveTo>
                        <a:pt x="353" y="1"/>
                      </a:moveTo>
                      <a:cubicBezTo>
                        <a:pt x="144" y="1"/>
                        <a:pt x="0" y="302"/>
                        <a:pt x="251" y="441"/>
                      </a:cubicBezTo>
                      <a:cubicBezTo>
                        <a:pt x="293" y="467"/>
                        <a:pt x="334" y="478"/>
                        <a:pt x="372" y="478"/>
                      </a:cubicBezTo>
                      <a:cubicBezTo>
                        <a:pt x="579" y="478"/>
                        <a:pt x="709" y="153"/>
                        <a:pt x="484" y="40"/>
                      </a:cubicBezTo>
                      <a:cubicBezTo>
                        <a:pt x="440" y="13"/>
                        <a:pt x="395" y="1"/>
                        <a:pt x="3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9" name="Google Shape;26789;p68"/>
                <p:cNvSpPr/>
                <p:nvPr/>
              </p:nvSpPr>
              <p:spPr>
                <a:xfrm>
                  <a:off x="5277775" y="2962400"/>
                  <a:ext cx="14975" cy="11950"/>
                </a:xfrm>
                <a:custGeom>
                  <a:rect b="b" l="l" r="r" t="t"/>
                  <a:pathLst>
                    <a:path extrusionOk="0" h="478" w="599">
                      <a:moveTo>
                        <a:pt x="250" y="0"/>
                      </a:moveTo>
                      <a:cubicBezTo>
                        <a:pt x="222" y="0"/>
                        <a:pt x="194" y="10"/>
                        <a:pt x="168" y="32"/>
                      </a:cubicBezTo>
                      <a:cubicBezTo>
                        <a:pt x="34" y="99"/>
                        <a:pt x="1" y="232"/>
                        <a:pt x="34" y="333"/>
                      </a:cubicBezTo>
                      <a:cubicBezTo>
                        <a:pt x="85" y="434"/>
                        <a:pt x="175" y="478"/>
                        <a:pt x="274" y="478"/>
                      </a:cubicBezTo>
                      <a:cubicBezTo>
                        <a:pt x="305" y="478"/>
                        <a:pt x="336" y="474"/>
                        <a:pt x="368" y="466"/>
                      </a:cubicBezTo>
                      <a:cubicBezTo>
                        <a:pt x="599" y="408"/>
                        <a:pt x="430" y="0"/>
                        <a:pt x="2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0" name="Google Shape;26790;p68"/>
                <p:cNvSpPr/>
                <p:nvPr/>
              </p:nvSpPr>
              <p:spPr>
                <a:xfrm>
                  <a:off x="5272775" y="3564450"/>
                  <a:ext cx="12550" cy="11700"/>
                </a:xfrm>
                <a:custGeom>
                  <a:rect b="b" l="l" r="r" t="t"/>
                  <a:pathLst>
                    <a:path extrusionOk="0" h="468" w="502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368"/>
                        <a:pt x="101" y="468"/>
                        <a:pt x="234" y="468"/>
                      </a:cubicBezTo>
                      <a:cubicBezTo>
                        <a:pt x="368" y="468"/>
                        <a:pt x="501" y="368"/>
                        <a:pt x="501" y="234"/>
                      </a:cubicBezTo>
                      <a:cubicBezTo>
                        <a:pt x="501" y="101"/>
                        <a:pt x="368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1" name="Google Shape;26791;p68"/>
                <p:cNvSpPr/>
                <p:nvPr/>
              </p:nvSpPr>
              <p:spPr>
                <a:xfrm>
                  <a:off x="6536250" y="3854150"/>
                  <a:ext cx="14000" cy="8200"/>
                </a:xfrm>
                <a:custGeom>
                  <a:rect b="b" l="l" r="r" t="t"/>
                  <a:pathLst>
                    <a:path extrusionOk="0" h="328" w="560">
                      <a:moveTo>
                        <a:pt x="462" y="1"/>
                      </a:moveTo>
                      <a:cubicBezTo>
                        <a:pt x="307" y="1"/>
                        <a:pt x="1" y="273"/>
                        <a:pt x="265" y="321"/>
                      </a:cubicBezTo>
                      <a:cubicBezTo>
                        <a:pt x="283" y="326"/>
                        <a:pt x="300" y="328"/>
                        <a:pt x="318" y="328"/>
                      </a:cubicBezTo>
                      <a:cubicBezTo>
                        <a:pt x="431" y="328"/>
                        <a:pt x="532" y="241"/>
                        <a:pt x="532" y="155"/>
                      </a:cubicBezTo>
                      <a:cubicBezTo>
                        <a:pt x="560" y="42"/>
                        <a:pt x="522" y="1"/>
                        <a:pt x="4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2" name="Google Shape;26792;p68"/>
                <p:cNvSpPr/>
                <p:nvPr/>
              </p:nvSpPr>
              <p:spPr>
                <a:xfrm>
                  <a:off x="6898950" y="3558200"/>
                  <a:ext cx="13850" cy="12450"/>
                </a:xfrm>
                <a:custGeom>
                  <a:rect b="b" l="l" r="r" t="t"/>
                  <a:pathLst>
                    <a:path extrusionOk="0" h="498" w="554">
                      <a:moveTo>
                        <a:pt x="250" y="1"/>
                      </a:moveTo>
                      <a:cubicBezTo>
                        <a:pt x="159" y="1"/>
                        <a:pt x="67" y="51"/>
                        <a:pt x="34" y="151"/>
                      </a:cubicBezTo>
                      <a:cubicBezTo>
                        <a:pt x="0" y="284"/>
                        <a:pt x="67" y="418"/>
                        <a:pt x="167" y="484"/>
                      </a:cubicBezTo>
                      <a:cubicBezTo>
                        <a:pt x="194" y="493"/>
                        <a:pt x="221" y="497"/>
                        <a:pt x="247" y="497"/>
                      </a:cubicBezTo>
                      <a:cubicBezTo>
                        <a:pt x="415" y="497"/>
                        <a:pt x="554" y="324"/>
                        <a:pt x="467" y="151"/>
                      </a:cubicBezTo>
                      <a:cubicBezTo>
                        <a:pt x="434" y="51"/>
                        <a:pt x="342" y="1"/>
                        <a:pt x="2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3" name="Google Shape;26793;p68"/>
                <p:cNvSpPr/>
                <p:nvPr/>
              </p:nvSpPr>
              <p:spPr>
                <a:xfrm>
                  <a:off x="6953000" y="3455625"/>
                  <a:ext cx="15175" cy="12125"/>
                </a:xfrm>
                <a:custGeom>
                  <a:rect b="b" l="l" r="r" t="t"/>
                  <a:pathLst>
                    <a:path extrusionOk="0" h="485" w="607">
                      <a:moveTo>
                        <a:pt x="350" y="0"/>
                      </a:moveTo>
                      <a:cubicBezTo>
                        <a:pt x="132" y="0"/>
                        <a:pt x="0" y="304"/>
                        <a:pt x="207" y="451"/>
                      </a:cubicBezTo>
                      <a:cubicBezTo>
                        <a:pt x="251" y="473"/>
                        <a:pt x="295" y="484"/>
                        <a:pt x="337" y="484"/>
                      </a:cubicBezTo>
                      <a:cubicBezTo>
                        <a:pt x="421" y="484"/>
                        <a:pt x="496" y="440"/>
                        <a:pt x="540" y="351"/>
                      </a:cubicBezTo>
                      <a:cubicBezTo>
                        <a:pt x="607" y="251"/>
                        <a:pt x="573" y="84"/>
                        <a:pt x="440" y="17"/>
                      </a:cubicBezTo>
                      <a:cubicBezTo>
                        <a:pt x="409" y="6"/>
                        <a:pt x="379" y="0"/>
                        <a:pt x="3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4" name="Google Shape;26794;p68"/>
                <p:cNvSpPr/>
                <p:nvPr/>
              </p:nvSpPr>
              <p:spPr>
                <a:xfrm>
                  <a:off x="6989850" y="3365950"/>
                  <a:ext cx="13350" cy="11725"/>
                </a:xfrm>
                <a:custGeom>
                  <a:rect b="b" l="l" r="r" t="t"/>
                  <a:pathLst>
                    <a:path extrusionOk="0" h="469" w="534">
                      <a:moveTo>
                        <a:pt x="244" y="0"/>
                      </a:moveTo>
                      <a:cubicBezTo>
                        <a:pt x="166" y="0"/>
                        <a:pt x="88" y="37"/>
                        <a:pt x="67" y="102"/>
                      </a:cubicBezTo>
                      <a:cubicBezTo>
                        <a:pt x="0" y="235"/>
                        <a:pt x="33" y="369"/>
                        <a:pt x="167" y="435"/>
                      </a:cubicBezTo>
                      <a:cubicBezTo>
                        <a:pt x="200" y="458"/>
                        <a:pt x="237" y="469"/>
                        <a:pt x="274" y="469"/>
                      </a:cubicBezTo>
                      <a:cubicBezTo>
                        <a:pt x="348" y="469"/>
                        <a:pt x="423" y="424"/>
                        <a:pt x="467" y="335"/>
                      </a:cubicBezTo>
                      <a:cubicBezTo>
                        <a:pt x="534" y="235"/>
                        <a:pt x="500" y="69"/>
                        <a:pt x="367" y="35"/>
                      </a:cubicBezTo>
                      <a:cubicBezTo>
                        <a:pt x="332" y="12"/>
                        <a:pt x="288" y="0"/>
                        <a:pt x="2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5" name="Google Shape;26795;p68"/>
                <p:cNvSpPr/>
                <p:nvPr/>
              </p:nvSpPr>
              <p:spPr>
                <a:xfrm>
                  <a:off x="6923125" y="3484375"/>
                  <a:ext cx="14200" cy="11750"/>
                </a:xfrm>
                <a:custGeom>
                  <a:rect b="b" l="l" r="r" t="t"/>
                  <a:pathLst>
                    <a:path extrusionOk="0" h="470" w="568">
                      <a:moveTo>
                        <a:pt x="295" y="0"/>
                      </a:moveTo>
                      <a:cubicBezTo>
                        <a:pt x="215" y="0"/>
                        <a:pt x="144" y="37"/>
                        <a:pt x="101" y="102"/>
                      </a:cubicBezTo>
                      <a:cubicBezTo>
                        <a:pt x="1" y="235"/>
                        <a:pt x="34" y="368"/>
                        <a:pt x="167" y="435"/>
                      </a:cubicBezTo>
                      <a:cubicBezTo>
                        <a:pt x="203" y="459"/>
                        <a:pt x="247" y="470"/>
                        <a:pt x="291" y="470"/>
                      </a:cubicBezTo>
                      <a:cubicBezTo>
                        <a:pt x="373" y="470"/>
                        <a:pt x="458" y="433"/>
                        <a:pt x="501" y="368"/>
                      </a:cubicBezTo>
                      <a:cubicBezTo>
                        <a:pt x="568" y="268"/>
                        <a:pt x="534" y="102"/>
                        <a:pt x="434" y="35"/>
                      </a:cubicBezTo>
                      <a:cubicBezTo>
                        <a:pt x="387" y="11"/>
                        <a:pt x="340" y="0"/>
                        <a:pt x="29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6" name="Google Shape;26796;p68"/>
                <p:cNvSpPr/>
                <p:nvPr/>
              </p:nvSpPr>
              <p:spPr>
                <a:xfrm>
                  <a:off x="6928975" y="3460975"/>
                  <a:ext cx="15650" cy="12100"/>
                </a:xfrm>
                <a:custGeom>
                  <a:rect b="b" l="l" r="r" t="t"/>
                  <a:pathLst>
                    <a:path extrusionOk="0" h="484" w="626">
                      <a:moveTo>
                        <a:pt x="311" y="0"/>
                      </a:moveTo>
                      <a:cubicBezTo>
                        <a:pt x="297" y="0"/>
                        <a:pt x="282" y="1"/>
                        <a:pt x="267" y="4"/>
                      </a:cubicBezTo>
                      <a:cubicBezTo>
                        <a:pt x="67" y="37"/>
                        <a:pt x="0" y="304"/>
                        <a:pt x="167" y="437"/>
                      </a:cubicBezTo>
                      <a:cubicBezTo>
                        <a:pt x="212" y="467"/>
                        <a:pt x="270" y="484"/>
                        <a:pt x="327" y="484"/>
                      </a:cubicBezTo>
                      <a:cubicBezTo>
                        <a:pt x="397" y="484"/>
                        <a:pt x="464" y="459"/>
                        <a:pt x="500" y="404"/>
                      </a:cubicBezTo>
                      <a:cubicBezTo>
                        <a:pt x="625" y="217"/>
                        <a:pt x="517" y="0"/>
                        <a:pt x="31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7" name="Google Shape;26797;p68"/>
                <p:cNvSpPr/>
                <p:nvPr/>
              </p:nvSpPr>
              <p:spPr>
                <a:xfrm>
                  <a:off x="7024875" y="3300275"/>
                  <a:ext cx="14200" cy="12350"/>
                </a:xfrm>
                <a:custGeom>
                  <a:rect b="b" l="l" r="r" t="t"/>
                  <a:pathLst>
                    <a:path extrusionOk="0" h="494" w="568">
                      <a:moveTo>
                        <a:pt x="290" y="0"/>
                      </a:moveTo>
                      <a:cubicBezTo>
                        <a:pt x="198" y="0"/>
                        <a:pt x="115" y="55"/>
                        <a:pt x="67" y="127"/>
                      </a:cubicBezTo>
                      <a:cubicBezTo>
                        <a:pt x="0" y="260"/>
                        <a:pt x="33" y="394"/>
                        <a:pt x="167" y="461"/>
                      </a:cubicBezTo>
                      <a:cubicBezTo>
                        <a:pt x="200" y="483"/>
                        <a:pt x="241" y="494"/>
                        <a:pt x="283" y="494"/>
                      </a:cubicBezTo>
                      <a:cubicBezTo>
                        <a:pt x="367" y="494"/>
                        <a:pt x="456" y="449"/>
                        <a:pt x="500" y="361"/>
                      </a:cubicBezTo>
                      <a:cubicBezTo>
                        <a:pt x="567" y="260"/>
                        <a:pt x="500" y="94"/>
                        <a:pt x="400" y="27"/>
                      </a:cubicBezTo>
                      <a:cubicBezTo>
                        <a:pt x="363" y="8"/>
                        <a:pt x="326" y="0"/>
                        <a:pt x="29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8" name="Google Shape;26798;p68"/>
                <p:cNvSpPr/>
                <p:nvPr/>
              </p:nvSpPr>
              <p:spPr>
                <a:xfrm>
                  <a:off x="7021525" y="3386675"/>
                  <a:ext cx="14775" cy="11900"/>
                </a:xfrm>
                <a:custGeom>
                  <a:rect b="b" l="l" r="r" t="t"/>
                  <a:pathLst>
                    <a:path extrusionOk="0" h="476" w="591">
                      <a:moveTo>
                        <a:pt x="249" y="0"/>
                      </a:moveTo>
                      <a:cubicBezTo>
                        <a:pt x="135" y="0"/>
                        <a:pt x="34" y="91"/>
                        <a:pt x="34" y="207"/>
                      </a:cubicBezTo>
                      <a:cubicBezTo>
                        <a:pt x="1" y="340"/>
                        <a:pt x="101" y="474"/>
                        <a:pt x="234" y="474"/>
                      </a:cubicBezTo>
                      <a:cubicBezTo>
                        <a:pt x="245" y="475"/>
                        <a:pt x="255" y="475"/>
                        <a:pt x="264" y="475"/>
                      </a:cubicBezTo>
                      <a:cubicBezTo>
                        <a:pt x="539" y="475"/>
                        <a:pt x="591" y="39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9" name="Google Shape;26799;p68"/>
                <p:cNvSpPr/>
                <p:nvPr/>
              </p:nvSpPr>
              <p:spPr>
                <a:xfrm>
                  <a:off x="7034725" y="3437350"/>
                  <a:ext cx="14150" cy="11925"/>
                </a:xfrm>
                <a:custGeom>
                  <a:rect b="b" l="l" r="r" t="t"/>
                  <a:pathLst>
                    <a:path extrusionOk="0" h="477" w="566">
                      <a:moveTo>
                        <a:pt x="281" y="0"/>
                      </a:moveTo>
                      <a:cubicBezTo>
                        <a:pt x="142" y="0"/>
                        <a:pt x="1" y="107"/>
                        <a:pt x="40" y="281"/>
                      </a:cubicBezTo>
                      <a:cubicBezTo>
                        <a:pt x="67" y="419"/>
                        <a:pt x="168" y="477"/>
                        <a:pt x="270" y="477"/>
                      </a:cubicBezTo>
                      <a:cubicBezTo>
                        <a:pt x="417" y="477"/>
                        <a:pt x="566" y="358"/>
                        <a:pt x="507" y="181"/>
                      </a:cubicBezTo>
                      <a:cubicBezTo>
                        <a:pt x="479" y="56"/>
                        <a:pt x="381" y="0"/>
                        <a:pt x="2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0" name="Google Shape;26800;p68"/>
                <p:cNvSpPr/>
                <p:nvPr/>
              </p:nvSpPr>
              <p:spPr>
                <a:xfrm>
                  <a:off x="7119925" y="3309850"/>
                  <a:ext cx="14200" cy="12000"/>
                </a:xfrm>
                <a:custGeom>
                  <a:rect b="b" l="l" r="r" t="t"/>
                  <a:pathLst>
                    <a:path extrusionOk="0" h="480" w="568">
                      <a:moveTo>
                        <a:pt x="273" y="0"/>
                      </a:moveTo>
                      <a:cubicBezTo>
                        <a:pt x="202" y="0"/>
                        <a:pt x="140" y="33"/>
                        <a:pt x="101" y="111"/>
                      </a:cubicBezTo>
                      <a:cubicBezTo>
                        <a:pt x="1" y="211"/>
                        <a:pt x="34" y="344"/>
                        <a:pt x="134" y="445"/>
                      </a:cubicBezTo>
                      <a:cubicBezTo>
                        <a:pt x="182" y="468"/>
                        <a:pt x="229" y="479"/>
                        <a:pt x="273" y="479"/>
                      </a:cubicBezTo>
                      <a:cubicBezTo>
                        <a:pt x="354" y="479"/>
                        <a:pt x="425" y="442"/>
                        <a:pt x="468" y="378"/>
                      </a:cubicBezTo>
                      <a:cubicBezTo>
                        <a:pt x="568" y="278"/>
                        <a:pt x="535" y="111"/>
                        <a:pt x="434" y="44"/>
                      </a:cubicBezTo>
                      <a:cubicBezTo>
                        <a:pt x="379" y="17"/>
                        <a:pt x="324" y="0"/>
                        <a:pt x="27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1" name="Google Shape;26801;p68"/>
                <p:cNvSpPr/>
                <p:nvPr/>
              </p:nvSpPr>
              <p:spPr>
                <a:xfrm>
                  <a:off x="7138375" y="3372225"/>
                  <a:ext cx="14700" cy="8175"/>
                </a:xfrm>
                <a:custGeom>
                  <a:rect b="b" l="l" r="r" t="t"/>
                  <a:pathLst>
                    <a:path extrusionOk="0" h="327" w="588">
                      <a:moveTo>
                        <a:pt x="120" y="0"/>
                      </a:moveTo>
                      <a:cubicBezTo>
                        <a:pt x="48" y="0"/>
                        <a:pt x="0" y="41"/>
                        <a:pt x="30" y="151"/>
                      </a:cubicBezTo>
                      <a:cubicBezTo>
                        <a:pt x="85" y="262"/>
                        <a:pt x="186" y="326"/>
                        <a:pt x="276" y="326"/>
                      </a:cubicBezTo>
                      <a:cubicBezTo>
                        <a:pt x="295" y="326"/>
                        <a:pt x="313" y="324"/>
                        <a:pt x="330" y="318"/>
                      </a:cubicBezTo>
                      <a:cubicBezTo>
                        <a:pt x="587" y="224"/>
                        <a:pt x="288" y="0"/>
                        <a:pt x="12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2" name="Google Shape;26802;p68"/>
                <p:cNvSpPr/>
                <p:nvPr/>
              </p:nvSpPr>
              <p:spPr>
                <a:xfrm>
                  <a:off x="7132775" y="3151000"/>
                  <a:ext cx="14700" cy="12750"/>
                </a:xfrm>
                <a:custGeom>
                  <a:rect b="b" l="l" r="r" t="t"/>
                  <a:pathLst>
                    <a:path extrusionOk="0" h="510" w="588">
                      <a:moveTo>
                        <a:pt x="302" y="1"/>
                      </a:moveTo>
                      <a:cubicBezTo>
                        <a:pt x="221" y="1"/>
                        <a:pt x="136" y="63"/>
                        <a:pt x="87" y="160"/>
                      </a:cubicBezTo>
                      <a:cubicBezTo>
                        <a:pt x="0" y="356"/>
                        <a:pt x="154" y="509"/>
                        <a:pt x="309" y="509"/>
                      </a:cubicBezTo>
                      <a:cubicBezTo>
                        <a:pt x="391" y="509"/>
                        <a:pt x="474" y="465"/>
                        <a:pt x="521" y="361"/>
                      </a:cubicBezTo>
                      <a:cubicBezTo>
                        <a:pt x="588" y="227"/>
                        <a:pt x="521" y="94"/>
                        <a:pt x="387" y="27"/>
                      </a:cubicBezTo>
                      <a:cubicBezTo>
                        <a:pt x="361" y="9"/>
                        <a:pt x="331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3" name="Google Shape;26803;p68"/>
                <p:cNvSpPr/>
                <p:nvPr/>
              </p:nvSpPr>
              <p:spPr>
                <a:xfrm>
                  <a:off x="7222725" y="3047900"/>
                  <a:ext cx="13150" cy="12500"/>
                </a:xfrm>
                <a:custGeom>
                  <a:rect b="b" l="l" r="r" t="t"/>
                  <a:pathLst>
                    <a:path extrusionOk="0" h="500" w="526">
                      <a:moveTo>
                        <a:pt x="288" y="0"/>
                      </a:moveTo>
                      <a:cubicBezTo>
                        <a:pt x="144" y="0"/>
                        <a:pt x="0" y="131"/>
                        <a:pt x="25" y="282"/>
                      </a:cubicBezTo>
                      <a:cubicBezTo>
                        <a:pt x="47" y="411"/>
                        <a:pt x="167" y="499"/>
                        <a:pt x="285" y="499"/>
                      </a:cubicBezTo>
                      <a:cubicBezTo>
                        <a:pt x="349" y="499"/>
                        <a:pt x="412" y="474"/>
                        <a:pt x="459" y="415"/>
                      </a:cubicBezTo>
                      <a:cubicBezTo>
                        <a:pt x="525" y="282"/>
                        <a:pt x="525" y="148"/>
                        <a:pt x="425" y="48"/>
                      </a:cubicBezTo>
                      <a:cubicBezTo>
                        <a:pt x="384" y="15"/>
                        <a:pt x="336" y="0"/>
                        <a:pt x="28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4" name="Google Shape;26804;p68"/>
                <p:cNvSpPr/>
                <p:nvPr/>
              </p:nvSpPr>
              <p:spPr>
                <a:xfrm>
                  <a:off x="7119925" y="3180150"/>
                  <a:ext cx="13800" cy="11925"/>
                </a:xfrm>
                <a:custGeom>
                  <a:rect b="b" l="l" r="r" t="t"/>
                  <a:pathLst>
                    <a:path extrusionOk="0" h="477" w="552">
                      <a:moveTo>
                        <a:pt x="263" y="1"/>
                      </a:moveTo>
                      <a:cubicBezTo>
                        <a:pt x="192" y="1"/>
                        <a:pt x="120" y="30"/>
                        <a:pt x="68" y="95"/>
                      </a:cubicBezTo>
                      <a:cubicBezTo>
                        <a:pt x="1" y="229"/>
                        <a:pt x="34" y="362"/>
                        <a:pt x="134" y="429"/>
                      </a:cubicBezTo>
                      <a:cubicBezTo>
                        <a:pt x="176" y="462"/>
                        <a:pt x="224" y="477"/>
                        <a:pt x="271" y="477"/>
                      </a:cubicBezTo>
                      <a:cubicBezTo>
                        <a:pt x="414" y="477"/>
                        <a:pt x="551" y="345"/>
                        <a:pt x="501" y="195"/>
                      </a:cubicBezTo>
                      <a:cubicBezTo>
                        <a:pt x="481" y="73"/>
                        <a:pt x="373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5" name="Google Shape;26805;p68"/>
                <p:cNvSpPr/>
                <p:nvPr/>
              </p:nvSpPr>
              <p:spPr>
                <a:xfrm>
                  <a:off x="7108175" y="3131475"/>
                  <a:ext cx="15950" cy="12175"/>
                </a:xfrm>
                <a:custGeom>
                  <a:rect b="b" l="l" r="r" t="t"/>
                  <a:pathLst>
                    <a:path extrusionOk="0" h="487" w="638">
                      <a:moveTo>
                        <a:pt x="390" y="1"/>
                      </a:moveTo>
                      <a:cubicBezTo>
                        <a:pt x="372" y="1"/>
                        <a:pt x="355" y="3"/>
                        <a:pt x="337" y="7"/>
                      </a:cubicBezTo>
                      <a:cubicBezTo>
                        <a:pt x="0" y="7"/>
                        <a:pt x="57" y="486"/>
                        <a:pt x="328" y="486"/>
                      </a:cubicBezTo>
                      <a:cubicBezTo>
                        <a:pt x="352" y="486"/>
                        <a:pt x="377" y="483"/>
                        <a:pt x="404" y="474"/>
                      </a:cubicBezTo>
                      <a:cubicBezTo>
                        <a:pt x="538" y="441"/>
                        <a:pt x="638" y="341"/>
                        <a:pt x="604" y="208"/>
                      </a:cubicBezTo>
                      <a:cubicBezTo>
                        <a:pt x="604" y="92"/>
                        <a:pt x="504" y="1"/>
                        <a:pt x="39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6" name="Google Shape;26806;p68"/>
                <p:cNvSpPr/>
                <p:nvPr/>
              </p:nvSpPr>
              <p:spPr>
                <a:xfrm>
                  <a:off x="7112425" y="2972375"/>
                  <a:ext cx="13375" cy="12525"/>
                </a:xfrm>
                <a:custGeom>
                  <a:rect b="b" l="l" r="r" t="t"/>
                  <a:pathLst>
                    <a:path extrusionOk="0" h="501" w="535">
                      <a:moveTo>
                        <a:pt x="301" y="0"/>
                      </a:moveTo>
                      <a:cubicBezTo>
                        <a:pt x="1" y="34"/>
                        <a:pt x="1" y="467"/>
                        <a:pt x="301" y="501"/>
                      </a:cubicBezTo>
                      <a:cubicBezTo>
                        <a:pt x="434" y="501"/>
                        <a:pt x="534" y="401"/>
                        <a:pt x="534" y="267"/>
                      </a:cubicBezTo>
                      <a:cubicBezTo>
                        <a:pt x="534" y="134"/>
                        <a:pt x="434" y="0"/>
                        <a:pt x="30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7" name="Google Shape;26807;p68"/>
                <p:cNvSpPr/>
                <p:nvPr/>
              </p:nvSpPr>
              <p:spPr>
                <a:xfrm>
                  <a:off x="7101125" y="3016350"/>
                  <a:ext cx="14625" cy="7900"/>
                </a:xfrm>
                <a:custGeom>
                  <a:rect b="b" l="l" r="r" t="t"/>
                  <a:pathLst>
                    <a:path extrusionOk="0" h="316" w="585">
                      <a:moveTo>
                        <a:pt x="251" y="1"/>
                      </a:moveTo>
                      <a:cubicBezTo>
                        <a:pt x="143" y="1"/>
                        <a:pt x="47" y="65"/>
                        <a:pt x="19" y="176"/>
                      </a:cubicBezTo>
                      <a:cubicBezTo>
                        <a:pt x="1" y="277"/>
                        <a:pt x="43" y="315"/>
                        <a:pt x="107" y="315"/>
                      </a:cubicBezTo>
                      <a:cubicBezTo>
                        <a:pt x="274" y="315"/>
                        <a:pt x="585" y="57"/>
                        <a:pt x="319" y="9"/>
                      </a:cubicBezTo>
                      <a:cubicBezTo>
                        <a:pt x="296" y="3"/>
                        <a:pt x="273" y="1"/>
                        <a:pt x="2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8" name="Google Shape;26808;p68"/>
                <p:cNvSpPr/>
                <p:nvPr/>
              </p:nvSpPr>
              <p:spPr>
                <a:xfrm>
                  <a:off x="7072400" y="3147325"/>
                  <a:ext cx="14775" cy="11925"/>
                </a:xfrm>
                <a:custGeom>
                  <a:rect b="b" l="l" r="r" t="t"/>
                  <a:pathLst>
                    <a:path extrusionOk="0" h="477" w="591">
                      <a:moveTo>
                        <a:pt x="282" y="1"/>
                      </a:moveTo>
                      <a:cubicBezTo>
                        <a:pt x="167" y="1"/>
                        <a:pt x="63" y="91"/>
                        <a:pt x="34" y="207"/>
                      </a:cubicBezTo>
                      <a:cubicBezTo>
                        <a:pt x="0" y="341"/>
                        <a:pt x="101" y="441"/>
                        <a:pt x="234" y="474"/>
                      </a:cubicBezTo>
                      <a:cubicBezTo>
                        <a:pt x="246" y="476"/>
                        <a:pt x="257" y="476"/>
                        <a:pt x="269" y="476"/>
                      </a:cubicBezTo>
                      <a:cubicBezTo>
                        <a:pt x="539" y="476"/>
                        <a:pt x="590" y="103"/>
                        <a:pt x="334" y="7"/>
                      </a:cubicBezTo>
                      <a:cubicBezTo>
                        <a:pt x="316" y="3"/>
                        <a:pt x="299" y="1"/>
                        <a:pt x="2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9" name="Google Shape;26809;p68"/>
                <p:cNvSpPr/>
                <p:nvPr/>
              </p:nvSpPr>
              <p:spPr>
                <a:xfrm>
                  <a:off x="7082375" y="2959850"/>
                  <a:ext cx="12575" cy="12550"/>
                </a:xfrm>
                <a:custGeom>
                  <a:rect b="b" l="l" r="r" t="t"/>
                  <a:pathLst>
                    <a:path extrusionOk="0" h="502" w="503">
                      <a:moveTo>
                        <a:pt x="269" y="1"/>
                      </a:moveTo>
                      <a:cubicBezTo>
                        <a:pt x="135" y="1"/>
                        <a:pt x="35" y="101"/>
                        <a:pt x="35" y="234"/>
                      </a:cubicBezTo>
                      <a:cubicBezTo>
                        <a:pt x="0" y="409"/>
                        <a:pt x="131" y="502"/>
                        <a:pt x="262" y="502"/>
                      </a:cubicBezTo>
                      <a:cubicBezTo>
                        <a:pt x="382" y="502"/>
                        <a:pt x="502" y="426"/>
                        <a:pt x="502" y="268"/>
                      </a:cubicBezTo>
                      <a:cubicBezTo>
                        <a:pt x="502" y="134"/>
                        <a:pt x="402" y="1"/>
                        <a:pt x="2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0" name="Google Shape;26810;p68"/>
                <p:cNvSpPr/>
                <p:nvPr/>
              </p:nvSpPr>
              <p:spPr>
                <a:xfrm>
                  <a:off x="7109400" y="2871425"/>
                  <a:ext cx="14725" cy="11950"/>
                </a:xfrm>
                <a:custGeom>
                  <a:rect b="b" l="l" r="r" t="t"/>
                  <a:pathLst>
                    <a:path extrusionOk="0" h="478" w="589">
                      <a:moveTo>
                        <a:pt x="354" y="0"/>
                      </a:moveTo>
                      <a:cubicBezTo>
                        <a:pt x="81" y="0"/>
                        <a:pt x="0" y="373"/>
                        <a:pt x="288" y="469"/>
                      </a:cubicBezTo>
                      <a:cubicBezTo>
                        <a:pt x="306" y="475"/>
                        <a:pt x="324" y="478"/>
                        <a:pt x="342" y="478"/>
                      </a:cubicBezTo>
                      <a:cubicBezTo>
                        <a:pt x="431" y="478"/>
                        <a:pt x="528" y="413"/>
                        <a:pt x="555" y="302"/>
                      </a:cubicBezTo>
                      <a:cubicBezTo>
                        <a:pt x="589" y="169"/>
                        <a:pt x="522" y="35"/>
                        <a:pt x="388" y="2"/>
                      </a:cubicBezTo>
                      <a:cubicBezTo>
                        <a:pt x="377" y="1"/>
                        <a:pt x="365" y="0"/>
                        <a:pt x="35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1" name="Google Shape;26811;p68"/>
                <p:cNvSpPr/>
                <p:nvPr/>
              </p:nvSpPr>
              <p:spPr>
                <a:xfrm>
                  <a:off x="7190275" y="2995425"/>
                  <a:ext cx="14750" cy="12300"/>
                </a:xfrm>
                <a:custGeom>
                  <a:rect b="b" l="l" r="r" t="t"/>
                  <a:pathLst>
                    <a:path extrusionOk="0" h="492" w="590">
                      <a:moveTo>
                        <a:pt x="308" y="1"/>
                      </a:moveTo>
                      <a:cubicBezTo>
                        <a:pt x="119" y="1"/>
                        <a:pt x="1" y="199"/>
                        <a:pt x="89" y="346"/>
                      </a:cubicBezTo>
                      <a:cubicBezTo>
                        <a:pt x="114" y="448"/>
                        <a:pt x="218" y="491"/>
                        <a:pt x="310" y="491"/>
                      </a:cubicBezTo>
                      <a:cubicBezTo>
                        <a:pt x="338" y="491"/>
                        <a:pt x="365" y="487"/>
                        <a:pt x="389" y="479"/>
                      </a:cubicBezTo>
                      <a:cubicBezTo>
                        <a:pt x="589" y="379"/>
                        <a:pt x="589" y="112"/>
                        <a:pt x="389" y="12"/>
                      </a:cubicBezTo>
                      <a:cubicBezTo>
                        <a:pt x="361" y="4"/>
                        <a:pt x="334" y="1"/>
                        <a:pt x="30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2" name="Google Shape;26812;p68"/>
                <p:cNvSpPr/>
                <p:nvPr/>
              </p:nvSpPr>
              <p:spPr>
                <a:xfrm>
                  <a:off x="7173300" y="3020700"/>
                  <a:ext cx="13900" cy="12400"/>
                </a:xfrm>
                <a:custGeom>
                  <a:rect b="b" l="l" r="r" t="t"/>
                  <a:pathLst>
                    <a:path extrusionOk="0" h="496" w="556">
                      <a:moveTo>
                        <a:pt x="275" y="1"/>
                      </a:moveTo>
                      <a:cubicBezTo>
                        <a:pt x="194" y="1"/>
                        <a:pt x="113" y="44"/>
                        <a:pt x="67" y="135"/>
                      </a:cubicBezTo>
                      <a:cubicBezTo>
                        <a:pt x="1" y="269"/>
                        <a:pt x="34" y="402"/>
                        <a:pt x="167" y="469"/>
                      </a:cubicBezTo>
                      <a:cubicBezTo>
                        <a:pt x="204" y="487"/>
                        <a:pt x="241" y="496"/>
                        <a:pt x="276" y="496"/>
                      </a:cubicBezTo>
                      <a:cubicBezTo>
                        <a:pt x="432" y="496"/>
                        <a:pt x="556" y="332"/>
                        <a:pt x="501" y="169"/>
                      </a:cubicBezTo>
                      <a:cubicBezTo>
                        <a:pt x="465" y="60"/>
                        <a:pt x="370" y="1"/>
                        <a:pt x="27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3" name="Google Shape;26813;p68"/>
                <p:cNvSpPr/>
                <p:nvPr/>
              </p:nvSpPr>
              <p:spPr>
                <a:xfrm>
                  <a:off x="7144675" y="2866050"/>
                  <a:ext cx="11975" cy="9825"/>
                </a:xfrm>
                <a:custGeom>
                  <a:rect b="b" l="l" r="r" t="t"/>
                  <a:pathLst>
                    <a:path extrusionOk="0" h="393" w="479">
                      <a:moveTo>
                        <a:pt x="358" y="0"/>
                      </a:moveTo>
                      <a:cubicBezTo>
                        <a:pt x="220" y="0"/>
                        <a:pt x="0" y="393"/>
                        <a:pt x="214" y="393"/>
                      </a:cubicBezTo>
                      <a:cubicBezTo>
                        <a:pt x="232" y="393"/>
                        <a:pt x="253" y="390"/>
                        <a:pt x="278" y="384"/>
                      </a:cubicBezTo>
                      <a:cubicBezTo>
                        <a:pt x="378" y="350"/>
                        <a:pt x="479" y="250"/>
                        <a:pt x="445" y="117"/>
                      </a:cubicBezTo>
                      <a:cubicBezTo>
                        <a:pt x="431" y="33"/>
                        <a:pt x="398" y="0"/>
                        <a:pt x="35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4" name="Google Shape;26814;p68"/>
                <p:cNvSpPr/>
                <p:nvPr/>
              </p:nvSpPr>
              <p:spPr>
                <a:xfrm>
                  <a:off x="7159875" y="2836900"/>
                  <a:ext cx="10950" cy="10775"/>
                </a:xfrm>
                <a:custGeom>
                  <a:rect b="b" l="l" r="r" t="t"/>
                  <a:pathLst>
                    <a:path extrusionOk="0" h="431" w="438">
                      <a:moveTo>
                        <a:pt x="197" y="0"/>
                      </a:moveTo>
                      <a:cubicBezTo>
                        <a:pt x="1" y="0"/>
                        <a:pt x="158" y="431"/>
                        <a:pt x="306" y="431"/>
                      </a:cubicBezTo>
                      <a:cubicBezTo>
                        <a:pt x="341" y="431"/>
                        <a:pt x="375" y="407"/>
                        <a:pt x="404" y="349"/>
                      </a:cubicBezTo>
                      <a:cubicBezTo>
                        <a:pt x="438" y="215"/>
                        <a:pt x="371" y="82"/>
                        <a:pt x="271" y="15"/>
                      </a:cubicBezTo>
                      <a:cubicBezTo>
                        <a:pt x="242" y="5"/>
                        <a:pt x="218" y="0"/>
                        <a:pt x="19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5" name="Google Shape;26815;p68"/>
                <p:cNvSpPr/>
                <p:nvPr/>
              </p:nvSpPr>
              <p:spPr>
                <a:xfrm>
                  <a:off x="7162375" y="2978550"/>
                  <a:ext cx="13075" cy="12050"/>
                </a:xfrm>
                <a:custGeom>
                  <a:rect b="b" l="l" r="r" t="t"/>
                  <a:pathLst>
                    <a:path extrusionOk="0" h="482" w="523">
                      <a:moveTo>
                        <a:pt x="283" y="1"/>
                      </a:moveTo>
                      <a:cubicBezTo>
                        <a:pt x="145" y="1"/>
                        <a:pt x="1" y="104"/>
                        <a:pt x="37" y="287"/>
                      </a:cubicBezTo>
                      <a:cubicBezTo>
                        <a:pt x="52" y="421"/>
                        <a:pt x="153" y="481"/>
                        <a:pt x="257" y="481"/>
                      </a:cubicBezTo>
                      <a:cubicBezTo>
                        <a:pt x="387" y="481"/>
                        <a:pt x="523" y="387"/>
                        <a:pt x="504" y="220"/>
                      </a:cubicBezTo>
                      <a:cubicBezTo>
                        <a:pt x="504" y="70"/>
                        <a:pt x="396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6" name="Google Shape;26816;p68"/>
                <p:cNvSpPr/>
                <p:nvPr/>
              </p:nvSpPr>
              <p:spPr>
                <a:xfrm>
                  <a:off x="7123125" y="2812725"/>
                  <a:ext cx="14100" cy="12200"/>
                </a:xfrm>
                <a:custGeom>
                  <a:rect b="b" l="l" r="r" t="t"/>
                  <a:pathLst>
                    <a:path extrusionOk="0" h="488" w="564">
                      <a:moveTo>
                        <a:pt x="281" y="1"/>
                      </a:moveTo>
                      <a:cubicBezTo>
                        <a:pt x="142" y="1"/>
                        <a:pt x="1" y="107"/>
                        <a:pt x="40" y="282"/>
                      </a:cubicBezTo>
                      <a:cubicBezTo>
                        <a:pt x="68" y="424"/>
                        <a:pt x="175" y="488"/>
                        <a:pt x="281" y="488"/>
                      </a:cubicBezTo>
                      <a:cubicBezTo>
                        <a:pt x="424" y="488"/>
                        <a:pt x="564" y="373"/>
                        <a:pt x="507" y="182"/>
                      </a:cubicBezTo>
                      <a:cubicBezTo>
                        <a:pt x="479" y="56"/>
                        <a:pt x="380" y="1"/>
                        <a:pt x="2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7" name="Google Shape;26817;p68"/>
                <p:cNvSpPr/>
                <p:nvPr/>
              </p:nvSpPr>
              <p:spPr>
                <a:xfrm>
                  <a:off x="7121600" y="2678825"/>
                  <a:ext cx="12525" cy="12525"/>
                </a:xfrm>
                <a:custGeom>
                  <a:rect b="b" l="l" r="r" t="t"/>
                  <a:pathLst>
                    <a:path extrusionOk="0" h="501" w="501">
                      <a:moveTo>
                        <a:pt x="234" y="0"/>
                      </a:moveTo>
                      <a:cubicBezTo>
                        <a:pt x="101" y="34"/>
                        <a:pt x="1" y="134"/>
                        <a:pt x="1" y="267"/>
                      </a:cubicBezTo>
                      <a:cubicBezTo>
                        <a:pt x="34" y="401"/>
                        <a:pt x="134" y="501"/>
                        <a:pt x="267" y="501"/>
                      </a:cubicBezTo>
                      <a:cubicBezTo>
                        <a:pt x="401" y="467"/>
                        <a:pt x="501" y="367"/>
                        <a:pt x="501" y="234"/>
                      </a:cubicBezTo>
                      <a:cubicBezTo>
                        <a:pt x="468" y="101"/>
                        <a:pt x="367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8" name="Google Shape;26818;p68"/>
                <p:cNvSpPr/>
                <p:nvPr/>
              </p:nvSpPr>
              <p:spPr>
                <a:xfrm>
                  <a:off x="7113475" y="2652975"/>
                  <a:ext cx="12325" cy="10250"/>
                </a:xfrm>
                <a:custGeom>
                  <a:rect b="b" l="l" r="r" t="t"/>
                  <a:pathLst>
                    <a:path extrusionOk="0" h="410" w="493">
                      <a:moveTo>
                        <a:pt x="367" y="0"/>
                      </a:moveTo>
                      <a:cubicBezTo>
                        <a:pt x="220" y="0"/>
                        <a:pt x="1" y="410"/>
                        <a:pt x="200" y="410"/>
                      </a:cubicBezTo>
                      <a:cubicBezTo>
                        <a:pt x="216" y="410"/>
                        <a:pt x="236" y="407"/>
                        <a:pt x="259" y="401"/>
                      </a:cubicBezTo>
                      <a:cubicBezTo>
                        <a:pt x="392" y="367"/>
                        <a:pt x="492" y="234"/>
                        <a:pt x="459" y="100"/>
                      </a:cubicBezTo>
                      <a:cubicBezTo>
                        <a:pt x="439" y="29"/>
                        <a:pt x="406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9" name="Google Shape;26819;p68"/>
                <p:cNvSpPr/>
                <p:nvPr/>
              </p:nvSpPr>
              <p:spPr>
                <a:xfrm>
                  <a:off x="7058525" y="2566275"/>
                  <a:ext cx="9725" cy="10775"/>
                </a:xfrm>
                <a:custGeom>
                  <a:rect b="b" l="l" r="r" t="t"/>
                  <a:pathLst>
                    <a:path extrusionOk="0" h="431" w="389">
                      <a:moveTo>
                        <a:pt x="231" y="0"/>
                      </a:moveTo>
                      <a:cubicBezTo>
                        <a:pt x="93" y="0"/>
                        <a:pt x="0" y="431"/>
                        <a:pt x="164" y="431"/>
                      </a:cubicBezTo>
                      <a:cubicBezTo>
                        <a:pt x="189" y="431"/>
                        <a:pt x="219" y="421"/>
                        <a:pt x="255" y="400"/>
                      </a:cubicBezTo>
                      <a:cubicBezTo>
                        <a:pt x="355" y="333"/>
                        <a:pt x="389" y="199"/>
                        <a:pt x="322" y="66"/>
                      </a:cubicBezTo>
                      <a:cubicBezTo>
                        <a:pt x="291" y="19"/>
                        <a:pt x="260" y="0"/>
                        <a:pt x="2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0" name="Google Shape;26820;p68"/>
                <p:cNvSpPr/>
                <p:nvPr/>
              </p:nvSpPr>
              <p:spPr>
                <a:xfrm>
                  <a:off x="7048225" y="2686300"/>
                  <a:ext cx="13150" cy="12575"/>
                </a:xfrm>
                <a:custGeom>
                  <a:rect b="b" l="l" r="r" t="t"/>
                  <a:pathLst>
                    <a:path extrusionOk="0" h="503" w="526">
                      <a:moveTo>
                        <a:pt x="257" y="0"/>
                      </a:moveTo>
                      <a:cubicBezTo>
                        <a:pt x="250" y="0"/>
                        <a:pt x="242" y="1"/>
                        <a:pt x="234" y="2"/>
                      </a:cubicBezTo>
                      <a:cubicBezTo>
                        <a:pt x="100" y="35"/>
                        <a:pt x="0" y="135"/>
                        <a:pt x="0" y="269"/>
                      </a:cubicBezTo>
                      <a:cubicBezTo>
                        <a:pt x="0" y="402"/>
                        <a:pt x="100" y="502"/>
                        <a:pt x="267" y="502"/>
                      </a:cubicBezTo>
                      <a:cubicBezTo>
                        <a:pt x="526" y="502"/>
                        <a:pt x="502" y="0"/>
                        <a:pt x="2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1" name="Google Shape;26821;p68"/>
                <p:cNvSpPr/>
                <p:nvPr/>
              </p:nvSpPr>
              <p:spPr>
                <a:xfrm>
                  <a:off x="7078650" y="2708700"/>
                  <a:ext cx="16300" cy="12675"/>
                </a:xfrm>
                <a:custGeom>
                  <a:rect b="b" l="l" r="r" t="t"/>
                  <a:pathLst>
                    <a:path extrusionOk="0" h="507" w="652">
                      <a:moveTo>
                        <a:pt x="385" y="0"/>
                      </a:moveTo>
                      <a:cubicBezTo>
                        <a:pt x="168" y="0"/>
                        <a:pt x="0" y="306"/>
                        <a:pt x="251" y="473"/>
                      </a:cubicBezTo>
                      <a:cubicBezTo>
                        <a:pt x="284" y="496"/>
                        <a:pt x="325" y="507"/>
                        <a:pt x="367" y="507"/>
                      </a:cubicBezTo>
                      <a:cubicBezTo>
                        <a:pt x="451" y="507"/>
                        <a:pt x="540" y="462"/>
                        <a:pt x="584" y="373"/>
                      </a:cubicBezTo>
                      <a:cubicBezTo>
                        <a:pt x="651" y="273"/>
                        <a:pt x="618" y="106"/>
                        <a:pt x="518" y="40"/>
                      </a:cubicBezTo>
                      <a:cubicBezTo>
                        <a:pt x="473" y="12"/>
                        <a:pt x="428" y="0"/>
                        <a:pt x="3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2" name="Google Shape;26822;p68"/>
                <p:cNvSpPr/>
                <p:nvPr/>
              </p:nvSpPr>
              <p:spPr>
                <a:xfrm>
                  <a:off x="7086800" y="2583725"/>
                  <a:ext cx="13150" cy="11775"/>
                </a:xfrm>
                <a:custGeom>
                  <a:rect b="b" l="l" r="r" t="t"/>
                  <a:pathLst>
                    <a:path extrusionOk="0" h="471" w="526">
                      <a:moveTo>
                        <a:pt x="265" y="0"/>
                      </a:moveTo>
                      <a:cubicBezTo>
                        <a:pt x="0" y="0"/>
                        <a:pt x="0" y="470"/>
                        <a:pt x="265" y="470"/>
                      </a:cubicBezTo>
                      <a:cubicBezTo>
                        <a:pt x="274" y="470"/>
                        <a:pt x="283" y="470"/>
                        <a:pt x="292" y="469"/>
                      </a:cubicBezTo>
                      <a:cubicBezTo>
                        <a:pt x="425" y="469"/>
                        <a:pt x="525" y="369"/>
                        <a:pt x="525" y="235"/>
                      </a:cubicBezTo>
                      <a:cubicBezTo>
                        <a:pt x="492" y="102"/>
                        <a:pt x="392" y="2"/>
                        <a:pt x="292" y="2"/>
                      </a:cubicBezTo>
                      <a:cubicBezTo>
                        <a:pt x="283" y="1"/>
                        <a:pt x="274" y="0"/>
                        <a:pt x="26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3" name="Google Shape;26823;p68"/>
                <p:cNvSpPr/>
                <p:nvPr/>
              </p:nvSpPr>
              <p:spPr>
                <a:xfrm>
                  <a:off x="6933275" y="2550250"/>
                  <a:ext cx="14875" cy="8650"/>
                </a:xfrm>
                <a:custGeom>
                  <a:rect b="b" l="l" r="r" t="t"/>
                  <a:pathLst>
                    <a:path extrusionOk="0" h="346" w="595">
                      <a:moveTo>
                        <a:pt x="276" y="0"/>
                      </a:moveTo>
                      <a:cubicBezTo>
                        <a:pt x="162" y="0"/>
                        <a:pt x="57" y="91"/>
                        <a:pt x="28" y="207"/>
                      </a:cubicBezTo>
                      <a:cubicBezTo>
                        <a:pt x="1" y="307"/>
                        <a:pt x="38" y="345"/>
                        <a:pt x="100" y="345"/>
                      </a:cubicBezTo>
                      <a:cubicBezTo>
                        <a:pt x="263" y="345"/>
                        <a:pt x="595" y="79"/>
                        <a:pt x="328" y="6"/>
                      </a:cubicBezTo>
                      <a:cubicBezTo>
                        <a:pt x="311" y="2"/>
                        <a:pt x="293" y="0"/>
                        <a:pt x="27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4" name="Google Shape;26824;p68"/>
                <p:cNvSpPr/>
                <p:nvPr/>
              </p:nvSpPr>
              <p:spPr>
                <a:xfrm>
                  <a:off x="6983175" y="2637850"/>
                  <a:ext cx="15650" cy="12475"/>
                </a:xfrm>
                <a:custGeom>
                  <a:rect b="b" l="l" r="r" t="t"/>
                  <a:pathLst>
                    <a:path extrusionOk="0" h="499" w="626">
                      <a:moveTo>
                        <a:pt x="268" y="1"/>
                      </a:moveTo>
                      <a:cubicBezTo>
                        <a:pt x="226" y="1"/>
                        <a:pt x="181" y="12"/>
                        <a:pt x="134" y="38"/>
                      </a:cubicBezTo>
                      <a:cubicBezTo>
                        <a:pt x="34" y="105"/>
                        <a:pt x="0" y="272"/>
                        <a:pt x="67" y="372"/>
                      </a:cubicBezTo>
                      <a:cubicBezTo>
                        <a:pt x="115" y="444"/>
                        <a:pt x="198" y="499"/>
                        <a:pt x="290" y="499"/>
                      </a:cubicBezTo>
                      <a:cubicBezTo>
                        <a:pt x="326" y="499"/>
                        <a:pt x="363" y="491"/>
                        <a:pt x="401" y="472"/>
                      </a:cubicBezTo>
                      <a:cubicBezTo>
                        <a:pt x="626" y="331"/>
                        <a:pt x="495" y="1"/>
                        <a:pt x="2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5" name="Google Shape;26825;p68"/>
                <p:cNvSpPr/>
                <p:nvPr/>
              </p:nvSpPr>
              <p:spPr>
                <a:xfrm>
                  <a:off x="7041550" y="2545400"/>
                  <a:ext cx="13350" cy="12525"/>
                </a:xfrm>
                <a:custGeom>
                  <a:rect b="b" l="l" r="r" t="t"/>
                  <a:pathLst>
                    <a:path extrusionOk="0" h="501" w="534">
                      <a:moveTo>
                        <a:pt x="270" y="0"/>
                      </a:moveTo>
                      <a:cubicBezTo>
                        <a:pt x="186" y="0"/>
                        <a:pt x="111" y="45"/>
                        <a:pt x="67" y="134"/>
                      </a:cubicBezTo>
                      <a:cubicBezTo>
                        <a:pt x="0" y="234"/>
                        <a:pt x="34" y="401"/>
                        <a:pt x="134" y="467"/>
                      </a:cubicBezTo>
                      <a:cubicBezTo>
                        <a:pt x="178" y="490"/>
                        <a:pt x="223" y="501"/>
                        <a:pt x="265" y="501"/>
                      </a:cubicBezTo>
                      <a:cubicBezTo>
                        <a:pt x="349" y="501"/>
                        <a:pt x="423" y="456"/>
                        <a:pt x="467" y="367"/>
                      </a:cubicBezTo>
                      <a:cubicBezTo>
                        <a:pt x="534" y="267"/>
                        <a:pt x="501" y="100"/>
                        <a:pt x="401" y="34"/>
                      </a:cubicBezTo>
                      <a:cubicBezTo>
                        <a:pt x="356" y="11"/>
                        <a:pt x="312" y="0"/>
                        <a:pt x="27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6" name="Google Shape;26826;p68"/>
                <p:cNvSpPr/>
                <p:nvPr/>
              </p:nvSpPr>
              <p:spPr>
                <a:xfrm>
                  <a:off x="6938675" y="2419375"/>
                  <a:ext cx="15325" cy="12475"/>
                </a:xfrm>
                <a:custGeom>
                  <a:rect b="b" l="l" r="r" t="t"/>
                  <a:pathLst>
                    <a:path extrusionOk="0" h="499" w="613">
                      <a:moveTo>
                        <a:pt x="352" y="0"/>
                      </a:moveTo>
                      <a:cubicBezTo>
                        <a:pt x="171" y="0"/>
                        <a:pt x="1" y="211"/>
                        <a:pt x="146" y="405"/>
                      </a:cubicBezTo>
                      <a:cubicBezTo>
                        <a:pt x="204" y="463"/>
                        <a:pt x="273" y="498"/>
                        <a:pt x="341" y="498"/>
                      </a:cubicBezTo>
                      <a:cubicBezTo>
                        <a:pt x="390" y="498"/>
                        <a:pt x="437" y="480"/>
                        <a:pt x="479" y="438"/>
                      </a:cubicBezTo>
                      <a:cubicBezTo>
                        <a:pt x="613" y="338"/>
                        <a:pt x="613" y="205"/>
                        <a:pt x="546" y="104"/>
                      </a:cubicBezTo>
                      <a:cubicBezTo>
                        <a:pt x="491" y="31"/>
                        <a:pt x="421" y="0"/>
                        <a:pt x="3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7" name="Google Shape;26827;p68"/>
                <p:cNvSpPr/>
                <p:nvPr/>
              </p:nvSpPr>
              <p:spPr>
                <a:xfrm>
                  <a:off x="6865225" y="2438500"/>
                  <a:ext cx="14550" cy="12000"/>
                </a:xfrm>
                <a:custGeom>
                  <a:rect b="b" l="l" r="r" t="t"/>
                  <a:pathLst>
                    <a:path extrusionOk="0" h="480" w="582">
                      <a:moveTo>
                        <a:pt x="334" y="0"/>
                      </a:moveTo>
                      <a:cubicBezTo>
                        <a:pt x="317" y="0"/>
                        <a:pt x="299" y="2"/>
                        <a:pt x="282" y="7"/>
                      </a:cubicBezTo>
                      <a:cubicBezTo>
                        <a:pt x="0" y="38"/>
                        <a:pt x="41" y="480"/>
                        <a:pt x="295" y="480"/>
                      </a:cubicBezTo>
                      <a:cubicBezTo>
                        <a:pt x="312" y="480"/>
                        <a:pt x="330" y="478"/>
                        <a:pt x="348" y="474"/>
                      </a:cubicBezTo>
                      <a:cubicBezTo>
                        <a:pt x="482" y="474"/>
                        <a:pt x="582" y="340"/>
                        <a:pt x="582" y="207"/>
                      </a:cubicBezTo>
                      <a:cubicBezTo>
                        <a:pt x="553" y="91"/>
                        <a:pt x="449" y="0"/>
                        <a:pt x="3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8" name="Google Shape;26828;p68"/>
                <p:cNvSpPr/>
                <p:nvPr/>
              </p:nvSpPr>
              <p:spPr>
                <a:xfrm>
                  <a:off x="6911850" y="2451200"/>
                  <a:ext cx="16300" cy="12700"/>
                </a:xfrm>
                <a:custGeom>
                  <a:rect b="b" l="l" r="r" t="t"/>
                  <a:pathLst>
                    <a:path extrusionOk="0" h="508" w="652">
                      <a:moveTo>
                        <a:pt x="359" y="0"/>
                      </a:moveTo>
                      <a:cubicBezTo>
                        <a:pt x="108" y="0"/>
                        <a:pt x="0" y="413"/>
                        <a:pt x="318" y="499"/>
                      </a:cubicBezTo>
                      <a:cubicBezTo>
                        <a:pt x="336" y="505"/>
                        <a:pt x="355" y="508"/>
                        <a:pt x="374" y="508"/>
                      </a:cubicBezTo>
                      <a:cubicBezTo>
                        <a:pt x="463" y="508"/>
                        <a:pt x="563" y="448"/>
                        <a:pt x="618" y="366"/>
                      </a:cubicBezTo>
                      <a:cubicBezTo>
                        <a:pt x="652" y="232"/>
                        <a:pt x="618" y="99"/>
                        <a:pt x="485" y="32"/>
                      </a:cubicBezTo>
                      <a:cubicBezTo>
                        <a:pt x="440" y="10"/>
                        <a:pt x="398" y="0"/>
                        <a:pt x="3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9" name="Google Shape;26829;p68"/>
                <p:cNvSpPr/>
                <p:nvPr/>
              </p:nvSpPr>
              <p:spPr>
                <a:xfrm>
                  <a:off x="6966600" y="2335700"/>
                  <a:ext cx="11600" cy="10350"/>
                </a:xfrm>
                <a:custGeom>
                  <a:rect b="b" l="l" r="r" t="t"/>
                  <a:pathLst>
                    <a:path extrusionOk="0" h="414" w="464">
                      <a:moveTo>
                        <a:pt x="190" y="0"/>
                      </a:moveTo>
                      <a:cubicBezTo>
                        <a:pt x="1" y="0"/>
                        <a:pt x="165" y="413"/>
                        <a:pt x="302" y="413"/>
                      </a:cubicBezTo>
                      <a:cubicBezTo>
                        <a:pt x="337" y="413"/>
                        <a:pt x="371" y="385"/>
                        <a:pt x="396" y="316"/>
                      </a:cubicBezTo>
                      <a:cubicBezTo>
                        <a:pt x="463" y="182"/>
                        <a:pt x="396" y="49"/>
                        <a:pt x="263" y="16"/>
                      </a:cubicBezTo>
                      <a:cubicBezTo>
                        <a:pt x="234" y="5"/>
                        <a:pt x="210" y="0"/>
                        <a:pt x="19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0" name="Google Shape;26830;p68"/>
                <p:cNvSpPr/>
                <p:nvPr/>
              </p:nvSpPr>
              <p:spPr>
                <a:xfrm>
                  <a:off x="6884225" y="2308250"/>
                  <a:ext cx="14750" cy="11850"/>
                </a:xfrm>
                <a:custGeom>
                  <a:rect b="b" l="l" r="r" t="t"/>
                  <a:pathLst>
                    <a:path extrusionOk="0" h="474" w="590">
                      <a:moveTo>
                        <a:pt x="262" y="1"/>
                      </a:moveTo>
                      <a:cubicBezTo>
                        <a:pt x="165" y="1"/>
                        <a:pt x="81" y="44"/>
                        <a:pt x="55" y="146"/>
                      </a:cubicBezTo>
                      <a:cubicBezTo>
                        <a:pt x="1" y="310"/>
                        <a:pt x="124" y="473"/>
                        <a:pt x="280" y="473"/>
                      </a:cubicBezTo>
                      <a:cubicBezTo>
                        <a:pt x="316" y="473"/>
                        <a:pt x="352" y="465"/>
                        <a:pt x="389" y="447"/>
                      </a:cubicBezTo>
                      <a:cubicBezTo>
                        <a:pt x="589" y="346"/>
                        <a:pt x="556" y="80"/>
                        <a:pt x="356" y="13"/>
                      </a:cubicBezTo>
                      <a:cubicBezTo>
                        <a:pt x="324" y="5"/>
                        <a:pt x="293" y="1"/>
                        <a:pt x="2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1" name="Google Shape;26831;p68"/>
                <p:cNvSpPr/>
                <p:nvPr/>
              </p:nvSpPr>
              <p:spPr>
                <a:xfrm>
                  <a:off x="6868925" y="2327725"/>
                  <a:ext cx="13950" cy="12100"/>
                </a:xfrm>
                <a:custGeom>
                  <a:rect b="b" l="l" r="r" t="t"/>
                  <a:pathLst>
                    <a:path extrusionOk="0" h="484" w="558">
                      <a:moveTo>
                        <a:pt x="275" y="0"/>
                      </a:moveTo>
                      <a:cubicBezTo>
                        <a:pt x="194" y="0"/>
                        <a:pt x="113" y="43"/>
                        <a:pt x="67" y="135"/>
                      </a:cubicBezTo>
                      <a:cubicBezTo>
                        <a:pt x="0" y="235"/>
                        <a:pt x="67" y="401"/>
                        <a:pt x="167" y="468"/>
                      </a:cubicBezTo>
                      <a:cubicBezTo>
                        <a:pt x="198" y="478"/>
                        <a:pt x="228" y="483"/>
                        <a:pt x="258" y="483"/>
                      </a:cubicBezTo>
                      <a:cubicBezTo>
                        <a:pt x="422" y="483"/>
                        <a:pt x="557" y="337"/>
                        <a:pt x="501" y="168"/>
                      </a:cubicBezTo>
                      <a:cubicBezTo>
                        <a:pt x="465" y="60"/>
                        <a:pt x="370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2" name="Google Shape;26832;p68"/>
                <p:cNvSpPr/>
                <p:nvPr/>
              </p:nvSpPr>
              <p:spPr>
                <a:xfrm>
                  <a:off x="6895750" y="2263300"/>
                  <a:ext cx="11550" cy="10250"/>
                </a:xfrm>
                <a:custGeom>
                  <a:rect b="b" l="l" r="r" t="t"/>
                  <a:pathLst>
                    <a:path extrusionOk="0" h="410" w="462">
                      <a:moveTo>
                        <a:pt x="202" y="1"/>
                      </a:moveTo>
                      <a:cubicBezTo>
                        <a:pt x="0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8" y="310"/>
                      </a:cubicBezTo>
                      <a:cubicBezTo>
                        <a:pt x="462" y="176"/>
                        <a:pt x="395" y="43"/>
                        <a:pt x="262" y="10"/>
                      </a:cubicBezTo>
                      <a:cubicBezTo>
                        <a:pt x="239" y="3"/>
                        <a:pt x="219" y="1"/>
                        <a:pt x="20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3" name="Google Shape;26833;p68"/>
                <p:cNvSpPr/>
                <p:nvPr/>
              </p:nvSpPr>
              <p:spPr>
                <a:xfrm>
                  <a:off x="6772125" y="2166675"/>
                  <a:ext cx="16775" cy="12850"/>
                </a:xfrm>
                <a:custGeom>
                  <a:rect b="b" l="l" r="r" t="t"/>
                  <a:pathLst>
                    <a:path extrusionOk="0" h="514" w="671">
                      <a:moveTo>
                        <a:pt x="376" y="1"/>
                      </a:moveTo>
                      <a:cubicBezTo>
                        <a:pt x="176" y="1"/>
                        <a:pt x="1" y="282"/>
                        <a:pt x="236" y="439"/>
                      </a:cubicBezTo>
                      <a:cubicBezTo>
                        <a:pt x="286" y="489"/>
                        <a:pt x="345" y="514"/>
                        <a:pt x="403" y="514"/>
                      </a:cubicBezTo>
                      <a:cubicBezTo>
                        <a:pt x="462" y="514"/>
                        <a:pt x="520" y="489"/>
                        <a:pt x="570" y="439"/>
                      </a:cubicBezTo>
                      <a:cubicBezTo>
                        <a:pt x="670" y="339"/>
                        <a:pt x="637" y="172"/>
                        <a:pt x="537" y="72"/>
                      </a:cubicBezTo>
                      <a:cubicBezTo>
                        <a:pt x="487" y="22"/>
                        <a:pt x="430" y="1"/>
                        <a:pt x="37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4" name="Google Shape;26834;p68"/>
                <p:cNvSpPr/>
                <p:nvPr/>
              </p:nvSpPr>
              <p:spPr>
                <a:xfrm>
                  <a:off x="6738000" y="2180425"/>
                  <a:ext cx="13350" cy="12400"/>
                </a:xfrm>
                <a:custGeom>
                  <a:rect b="b" l="l" r="r" t="t"/>
                  <a:pathLst>
                    <a:path extrusionOk="0" h="496" w="534">
                      <a:moveTo>
                        <a:pt x="287" y="1"/>
                      </a:moveTo>
                      <a:cubicBezTo>
                        <a:pt x="259" y="1"/>
                        <a:pt x="230" y="8"/>
                        <a:pt x="200" y="22"/>
                      </a:cubicBezTo>
                      <a:cubicBezTo>
                        <a:pt x="67" y="56"/>
                        <a:pt x="0" y="189"/>
                        <a:pt x="34" y="322"/>
                      </a:cubicBezTo>
                      <a:cubicBezTo>
                        <a:pt x="62" y="409"/>
                        <a:pt x="166" y="496"/>
                        <a:pt x="280" y="496"/>
                      </a:cubicBezTo>
                      <a:cubicBezTo>
                        <a:pt x="298" y="496"/>
                        <a:pt x="316" y="494"/>
                        <a:pt x="334" y="489"/>
                      </a:cubicBezTo>
                      <a:cubicBezTo>
                        <a:pt x="467" y="423"/>
                        <a:pt x="534" y="289"/>
                        <a:pt x="501" y="189"/>
                      </a:cubicBezTo>
                      <a:cubicBezTo>
                        <a:pt x="475" y="85"/>
                        <a:pt x="388" y="1"/>
                        <a:pt x="28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5" name="Google Shape;26835;p68"/>
                <p:cNvSpPr/>
                <p:nvPr/>
              </p:nvSpPr>
              <p:spPr>
                <a:xfrm>
                  <a:off x="6841400" y="2189325"/>
                  <a:ext cx="13100" cy="12675"/>
                </a:xfrm>
                <a:custGeom>
                  <a:rect b="b" l="l" r="r" t="t"/>
                  <a:pathLst>
                    <a:path extrusionOk="0" h="507" w="524">
                      <a:moveTo>
                        <a:pt x="240" y="0"/>
                      </a:moveTo>
                      <a:cubicBezTo>
                        <a:pt x="128" y="0"/>
                        <a:pt x="15" y="71"/>
                        <a:pt x="1" y="233"/>
                      </a:cubicBezTo>
                      <a:cubicBezTo>
                        <a:pt x="1" y="367"/>
                        <a:pt x="67" y="467"/>
                        <a:pt x="201" y="500"/>
                      </a:cubicBezTo>
                      <a:cubicBezTo>
                        <a:pt x="218" y="505"/>
                        <a:pt x="236" y="507"/>
                        <a:pt x="253" y="507"/>
                      </a:cubicBezTo>
                      <a:cubicBezTo>
                        <a:pt x="367" y="507"/>
                        <a:pt x="468" y="416"/>
                        <a:pt x="468" y="300"/>
                      </a:cubicBezTo>
                      <a:cubicBezTo>
                        <a:pt x="523" y="114"/>
                        <a:pt x="382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6" name="Google Shape;26836;p68"/>
                <p:cNvSpPr/>
                <p:nvPr/>
              </p:nvSpPr>
              <p:spPr>
                <a:xfrm>
                  <a:off x="6831650" y="2120775"/>
                  <a:ext cx="13950" cy="11900"/>
                </a:xfrm>
                <a:custGeom>
                  <a:rect b="b" l="l" r="r" t="t"/>
                  <a:pathLst>
                    <a:path extrusionOk="0" h="476" w="558">
                      <a:moveTo>
                        <a:pt x="309" y="0"/>
                      </a:moveTo>
                      <a:cubicBezTo>
                        <a:pt x="292" y="0"/>
                        <a:pt x="275" y="2"/>
                        <a:pt x="257" y="7"/>
                      </a:cubicBezTo>
                      <a:cubicBezTo>
                        <a:pt x="0" y="71"/>
                        <a:pt x="52" y="475"/>
                        <a:pt x="325" y="475"/>
                      </a:cubicBezTo>
                      <a:cubicBezTo>
                        <a:pt x="335" y="475"/>
                        <a:pt x="346" y="475"/>
                        <a:pt x="357" y="474"/>
                      </a:cubicBezTo>
                      <a:cubicBezTo>
                        <a:pt x="491" y="474"/>
                        <a:pt x="557" y="340"/>
                        <a:pt x="557" y="207"/>
                      </a:cubicBezTo>
                      <a:cubicBezTo>
                        <a:pt x="528" y="91"/>
                        <a:pt x="424" y="0"/>
                        <a:pt x="30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7" name="Google Shape;26837;p68"/>
                <p:cNvSpPr/>
                <p:nvPr/>
              </p:nvSpPr>
              <p:spPr>
                <a:xfrm>
                  <a:off x="6687550" y="2129275"/>
                  <a:ext cx="13350" cy="11700"/>
                </a:xfrm>
                <a:custGeom>
                  <a:rect b="b" l="l" r="r" t="t"/>
                  <a:pathLst>
                    <a:path extrusionOk="0" h="468" w="534">
                      <a:moveTo>
                        <a:pt x="284" y="0"/>
                      </a:moveTo>
                      <a:cubicBezTo>
                        <a:pt x="117" y="0"/>
                        <a:pt x="17" y="134"/>
                        <a:pt x="17" y="267"/>
                      </a:cubicBezTo>
                      <a:cubicBezTo>
                        <a:pt x="0" y="400"/>
                        <a:pt x="134" y="467"/>
                        <a:pt x="267" y="467"/>
                      </a:cubicBezTo>
                      <a:cubicBezTo>
                        <a:pt x="400" y="467"/>
                        <a:pt x="534" y="400"/>
                        <a:pt x="517" y="267"/>
                      </a:cubicBezTo>
                      <a:cubicBezTo>
                        <a:pt x="517" y="134"/>
                        <a:pt x="384" y="0"/>
                        <a:pt x="2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8" name="Google Shape;26838;p68"/>
                <p:cNvSpPr/>
                <p:nvPr/>
              </p:nvSpPr>
              <p:spPr>
                <a:xfrm>
                  <a:off x="6703800" y="2114875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84" y="1"/>
                      </a:moveTo>
                      <a:cubicBezTo>
                        <a:pt x="217" y="1"/>
                        <a:pt x="151" y="26"/>
                        <a:pt x="101" y="76"/>
                      </a:cubicBezTo>
                      <a:cubicBezTo>
                        <a:pt x="1" y="142"/>
                        <a:pt x="1" y="309"/>
                        <a:pt x="101" y="409"/>
                      </a:cubicBezTo>
                      <a:cubicBezTo>
                        <a:pt x="151" y="459"/>
                        <a:pt x="217" y="484"/>
                        <a:pt x="284" y="484"/>
                      </a:cubicBezTo>
                      <a:cubicBezTo>
                        <a:pt x="351" y="484"/>
                        <a:pt x="418" y="459"/>
                        <a:pt x="468" y="409"/>
                      </a:cubicBezTo>
                      <a:cubicBezTo>
                        <a:pt x="534" y="309"/>
                        <a:pt x="534" y="142"/>
                        <a:pt x="468" y="76"/>
                      </a:cubicBezTo>
                      <a:cubicBezTo>
                        <a:pt x="418" y="26"/>
                        <a:pt x="351" y="1"/>
                        <a:pt x="28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9" name="Google Shape;26839;p68"/>
                <p:cNvSpPr/>
                <p:nvPr/>
              </p:nvSpPr>
              <p:spPr>
                <a:xfrm>
                  <a:off x="6727150" y="2040500"/>
                  <a:ext cx="14600" cy="13125"/>
                </a:xfrm>
                <a:custGeom>
                  <a:rect b="b" l="l" r="r" t="t"/>
                  <a:pathLst>
                    <a:path extrusionOk="0" h="525" w="584">
                      <a:moveTo>
                        <a:pt x="252" y="0"/>
                      </a:moveTo>
                      <a:cubicBezTo>
                        <a:pt x="153" y="0"/>
                        <a:pt x="59" y="55"/>
                        <a:pt x="34" y="182"/>
                      </a:cubicBezTo>
                      <a:cubicBezTo>
                        <a:pt x="1" y="315"/>
                        <a:pt x="67" y="449"/>
                        <a:pt x="201" y="516"/>
                      </a:cubicBezTo>
                      <a:cubicBezTo>
                        <a:pt x="218" y="521"/>
                        <a:pt x="236" y="524"/>
                        <a:pt x="255" y="524"/>
                      </a:cubicBezTo>
                      <a:cubicBezTo>
                        <a:pt x="344" y="524"/>
                        <a:pt x="440" y="459"/>
                        <a:pt x="468" y="349"/>
                      </a:cubicBezTo>
                      <a:lnTo>
                        <a:pt x="501" y="349"/>
                      </a:lnTo>
                      <a:cubicBezTo>
                        <a:pt x="583" y="143"/>
                        <a:pt x="411" y="0"/>
                        <a:pt x="2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0" name="Google Shape;26840;p68"/>
                <p:cNvSpPr/>
                <p:nvPr/>
              </p:nvSpPr>
              <p:spPr>
                <a:xfrm>
                  <a:off x="6768575" y="3719775"/>
                  <a:ext cx="15300" cy="12450"/>
                </a:xfrm>
                <a:custGeom>
                  <a:rect b="b" l="l" r="r" t="t"/>
                  <a:pathLst>
                    <a:path extrusionOk="0" h="498" w="612">
                      <a:moveTo>
                        <a:pt x="339" y="1"/>
                      </a:moveTo>
                      <a:cubicBezTo>
                        <a:pt x="262" y="1"/>
                        <a:pt x="185" y="45"/>
                        <a:pt x="145" y="126"/>
                      </a:cubicBezTo>
                      <a:cubicBezTo>
                        <a:pt x="1" y="294"/>
                        <a:pt x="169" y="497"/>
                        <a:pt x="349" y="497"/>
                      </a:cubicBezTo>
                      <a:cubicBezTo>
                        <a:pt x="418" y="497"/>
                        <a:pt x="489" y="467"/>
                        <a:pt x="545" y="393"/>
                      </a:cubicBezTo>
                      <a:cubicBezTo>
                        <a:pt x="612" y="293"/>
                        <a:pt x="579" y="126"/>
                        <a:pt x="478" y="59"/>
                      </a:cubicBezTo>
                      <a:cubicBezTo>
                        <a:pt x="439" y="20"/>
                        <a:pt x="389" y="1"/>
                        <a:pt x="33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1" name="Google Shape;26841;p68"/>
                <p:cNvSpPr/>
                <p:nvPr/>
              </p:nvSpPr>
              <p:spPr>
                <a:xfrm>
                  <a:off x="6776400" y="3674425"/>
                  <a:ext cx="12500" cy="10225"/>
                </a:xfrm>
                <a:custGeom>
                  <a:rect b="b" l="l" r="r" t="t"/>
                  <a:pathLst>
                    <a:path extrusionOk="0" h="409" w="500">
                      <a:moveTo>
                        <a:pt x="222" y="1"/>
                      </a:moveTo>
                      <a:cubicBezTo>
                        <a:pt x="1" y="1"/>
                        <a:pt x="241" y="408"/>
                        <a:pt x="383" y="408"/>
                      </a:cubicBezTo>
                      <a:cubicBezTo>
                        <a:pt x="421" y="408"/>
                        <a:pt x="452" y="379"/>
                        <a:pt x="466" y="305"/>
                      </a:cubicBezTo>
                      <a:cubicBezTo>
                        <a:pt x="499" y="172"/>
                        <a:pt x="399" y="38"/>
                        <a:pt x="266" y="5"/>
                      </a:cubicBezTo>
                      <a:cubicBezTo>
                        <a:pt x="249" y="2"/>
                        <a:pt x="235" y="1"/>
                        <a:pt x="22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2" name="Google Shape;26842;p68"/>
                <p:cNvSpPr/>
                <p:nvPr/>
              </p:nvSpPr>
              <p:spPr>
                <a:xfrm>
                  <a:off x="6855025" y="3571425"/>
                  <a:ext cx="15600" cy="12500"/>
                </a:xfrm>
                <a:custGeom>
                  <a:rect b="b" l="l" r="r" t="t"/>
                  <a:pathLst>
                    <a:path extrusionOk="0" h="500" w="624">
                      <a:moveTo>
                        <a:pt x="353" y="1"/>
                      </a:moveTo>
                      <a:cubicBezTo>
                        <a:pt x="161" y="1"/>
                        <a:pt x="0" y="294"/>
                        <a:pt x="189" y="456"/>
                      </a:cubicBezTo>
                      <a:cubicBezTo>
                        <a:pt x="245" y="483"/>
                        <a:pt x="300" y="500"/>
                        <a:pt x="353" y="500"/>
                      </a:cubicBezTo>
                      <a:cubicBezTo>
                        <a:pt x="428" y="500"/>
                        <a:pt x="498" y="467"/>
                        <a:pt x="556" y="389"/>
                      </a:cubicBezTo>
                      <a:cubicBezTo>
                        <a:pt x="623" y="289"/>
                        <a:pt x="590" y="155"/>
                        <a:pt x="490" y="55"/>
                      </a:cubicBezTo>
                      <a:cubicBezTo>
                        <a:pt x="445" y="17"/>
                        <a:pt x="398" y="1"/>
                        <a:pt x="3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3" name="Google Shape;26843;p68"/>
                <p:cNvSpPr/>
                <p:nvPr/>
              </p:nvSpPr>
              <p:spPr>
                <a:xfrm>
                  <a:off x="6803050" y="3645325"/>
                  <a:ext cx="14200" cy="12050"/>
                </a:xfrm>
                <a:custGeom>
                  <a:rect b="b" l="l" r="r" t="t"/>
                  <a:pathLst>
                    <a:path extrusionOk="0" h="482" w="568">
                      <a:moveTo>
                        <a:pt x="310" y="0"/>
                      </a:moveTo>
                      <a:cubicBezTo>
                        <a:pt x="228" y="0"/>
                        <a:pt x="143" y="37"/>
                        <a:pt x="100" y="102"/>
                      </a:cubicBezTo>
                      <a:cubicBezTo>
                        <a:pt x="0" y="202"/>
                        <a:pt x="33" y="368"/>
                        <a:pt x="134" y="435"/>
                      </a:cubicBezTo>
                      <a:cubicBezTo>
                        <a:pt x="179" y="465"/>
                        <a:pt x="237" y="482"/>
                        <a:pt x="294" y="482"/>
                      </a:cubicBezTo>
                      <a:cubicBezTo>
                        <a:pt x="363" y="482"/>
                        <a:pt x="430" y="457"/>
                        <a:pt x="467" y="402"/>
                      </a:cubicBezTo>
                      <a:cubicBezTo>
                        <a:pt x="567" y="268"/>
                        <a:pt x="534" y="135"/>
                        <a:pt x="434" y="35"/>
                      </a:cubicBezTo>
                      <a:cubicBezTo>
                        <a:pt x="398" y="11"/>
                        <a:pt x="354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4" name="Google Shape;26844;p68"/>
                <p:cNvSpPr/>
                <p:nvPr/>
              </p:nvSpPr>
              <p:spPr>
                <a:xfrm>
                  <a:off x="6660575" y="3707275"/>
                  <a:ext cx="18075" cy="12125"/>
                </a:xfrm>
                <a:custGeom>
                  <a:rect b="b" l="l" r="r" t="t"/>
                  <a:pathLst>
                    <a:path extrusionOk="0" h="485" w="723">
                      <a:moveTo>
                        <a:pt x="374" y="0"/>
                      </a:moveTo>
                      <a:cubicBezTo>
                        <a:pt x="339" y="0"/>
                        <a:pt x="301" y="8"/>
                        <a:pt x="262" y="25"/>
                      </a:cubicBezTo>
                      <a:cubicBezTo>
                        <a:pt x="1" y="141"/>
                        <a:pt x="118" y="484"/>
                        <a:pt x="350" y="484"/>
                      </a:cubicBezTo>
                      <a:cubicBezTo>
                        <a:pt x="385" y="484"/>
                        <a:pt x="423" y="476"/>
                        <a:pt x="462" y="459"/>
                      </a:cubicBezTo>
                      <a:cubicBezTo>
                        <a:pt x="723" y="343"/>
                        <a:pt x="606" y="0"/>
                        <a:pt x="37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5" name="Google Shape;26845;p68"/>
                <p:cNvSpPr/>
                <p:nvPr/>
              </p:nvSpPr>
              <p:spPr>
                <a:xfrm>
                  <a:off x="6675450" y="3585100"/>
                  <a:ext cx="13000" cy="12075"/>
                </a:xfrm>
                <a:custGeom>
                  <a:rect b="b" l="l" r="r" t="t"/>
                  <a:pathLst>
                    <a:path extrusionOk="0" h="483" w="520">
                      <a:moveTo>
                        <a:pt x="241" y="1"/>
                      </a:moveTo>
                      <a:cubicBezTo>
                        <a:pt x="135" y="1"/>
                        <a:pt x="30" y="64"/>
                        <a:pt x="0" y="209"/>
                      </a:cubicBezTo>
                      <a:cubicBezTo>
                        <a:pt x="0" y="342"/>
                        <a:pt x="67" y="442"/>
                        <a:pt x="201" y="476"/>
                      </a:cubicBezTo>
                      <a:cubicBezTo>
                        <a:pt x="218" y="480"/>
                        <a:pt x="236" y="482"/>
                        <a:pt x="253" y="482"/>
                      </a:cubicBezTo>
                      <a:cubicBezTo>
                        <a:pt x="367" y="482"/>
                        <a:pt x="472" y="392"/>
                        <a:pt x="501" y="276"/>
                      </a:cubicBezTo>
                      <a:cubicBezTo>
                        <a:pt x="520" y="106"/>
                        <a:pt x="379" y="1"/>
                        <a:pt x="24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6" name="Google Shape;26846;p68"/>
                <p:cNvSpPr/>
                <p:nvPr/>
              </p:nvSpPr>
              <p:spPr>
                <a:xfrm>
                  <a:off x="6732400" y="3611550"/>
                  <a:ext cx="14950" cy="8175"/>
                </a:xfrm>
                <a:custGeom>
                  <a:rect b="b" l="l" r="r" t="t"/>
                  <a:pathLst>
                    <a:path extrusionOk="0" h="327" w="598">
                      <a:moveTo>
                        <a:pt x="483" y="1"/>
                      </a:moveTo>
                      <a:cubicBezTo>
                        <a:pt x="316" y="1"/>
                        <a:pt x="1" y="225"/>
                        <a:pt x="258" y="318"/>
                      </a:cubicBezTo>
                      <a:cubicBezTo>
                        <a:pt x="280" y="324"/>
                        <a:pt x="303" y="327"/>
                        <a:pt x="326" y="327"/>
                      </a:cubicBezTo>
                      <a:cubicBezTo>
                        <a:pt x="434" y="327"/>
                        <a:pt x="530" y="262"/>
                        <a:pt x="558" y="152"/>
                      </a:cubicBezTo>
                      <a:cubicBezTo>
                        <a:pt x="598" y="42"/>
                        <a:pt x="554" y="1"/>
                        <a:pt x="48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7" name="Google Shape;26847;p68"/>
                <p:cNvSpPr/>
                <p:nvPr/>
              </p:nvSpPr>
              <p:spPr>
                <a:xfrm>
                  <a:off x="6585375" y="3747625"/>
                  <a:ext cx="14925" cy="11850"/>
                </a:xfrm>
                <a:custGeom>
                  <a:rect b="b" l="l" r="r" t="t"/>
                  <a:pathLst>
                    <a:path extrusionOk="0" h="474" w="597">
                      <a:moveTo>
                        <a:pt x="249" y="1"/>
                      </a:moveTo>
                      <a:cubicBezTo>
                        <a:pt x="202" y="1"/>
                        <a:pt x="151" y="14"/>
                        <a:pt x="101" y="46"/>
                      </a:cubicBezTo>
                      <a:cubicBezTo>
                        <a:pt x="1" y="146"/>
                        <a:pt x="1" y="279"/>
                        <a:pt x="68" y="379"/>
                      </a:cubicBezTo>
                      <a:cubicBezTo>
                        <a:pt x="126" y="438"/>
                        <a:pt x="206" y="473"/>
                        <a:pt x="283" y="473"/>
                      </a:cubicBezTo>
                      <a:cubicBezTo>
                        <a:pt x="339" y="473"/>
                        <a:pt x="393" y="455"/>
                        <a:pt x="435" y="413"/>
                      </a:cubicBezTo>
                      <a:cubicBezTo>
                        <a:pt x="597" y="250"/>
                        <a:pt x="452" y="1"/>
                        <a:pt x="2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8" name="Google Shape;26848;p68"/>
                <p:cNvSpPr/>
                <p:nvPr/>
              </p:nvSpPr>
              <p:spPr>
                <a:xfrm>
                  <a:off x="6537850" y="3738750"/>
                  <a:ext cx="13000" cy="12175"/>
                </a:xfrm>
                <a:custGeom>
                  <a:rect b="b" l="l" r="r" t="t"/>
                  <a:pathLst>
                    <a:path extrusionOk="0" h="487" w="520">
                      <a:moveTo>
                        <a:pt x="234" y="1"/>
                      </a:moveTo>
                      <a:cubicBezTo>
                        <a:pt x="101" y="34"/>
                        <a:pt x="1" y="134"/>
                        <a:pt x="34" y="267"/>
                      </a:cubicBezTo>
                      <a:cubicBezTo>
                        <a:pt x="49" y="418"/>
                        <a:pt x="152" y="487"/>
                        <a:pt x="258" y="487"/>
                      </a:cubicBezTo>
                      <a:cubicBezTo>
                        <a:pt x="386" y="487"/>
                        <a:pt x="519" y="384"/>
                        <a:pt x="501" y="201"/>
                      </a:cubicBezTo>
                      <a:cubicBezTo>
                        <a:pt x="468" y="67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9" name="Google Shape;26849;p68"/>
                <p:cNvSpPr/>
                <p:nvPr/>
              </p:nvSpPr>
              <p:spPr>
                <a:xfrm>
                  <a:off x="6586225" y="3715375"/>
                  <a:ext cx="13350" cy="11750"/>
                </a:xfrm>
                <a:custGeom>
                  <a:rect b="b" l="l" r="r" t="t"/>
                  <a:pathLst>
                    <a:path extrusionOk="0" h="470" w="534">
                      <a:moveTo>
                        <a:pt x="281" y="0"/>
                      </a:moveTo>
                      <a:cubicBezTo>
                        <a:pt x="242" y="0"/>
                        <a:pt x="202" y="11"/>
                        <a:pt x="167" y="35"/>
                      </a:cubicBezTo>
                      <a:cubicBezTo>
                        <a:pt x="34" y="102"/>
                        <a:pt x="0" y="235"/>
                        <a:pt x="67" y="368"/>
                      </a:cubicBezTo>
                      <a:cubicBezTo>
                        <a:pt x="110" y="433"/>
                        <a:pt x="195" y="470"/>
                        <a:pt x="276" y="470"/>
                      </a:cubicBezTo>
                      <a:cubicBezTo>
                        <a:pt x="321" y="470"/>
                        <a:pt x="365" y="459"/>
                        <a:pt x="401" y="435"/>
                      </a:cubicBezTo>
                      <a:cubicBezTo>
                        <a:pt x="501" y="368"/>
                        <a:pt x="534" y="235"/>
                        <a:pt x="467" y="102"/>
                      </a:cubicBezTo>
                      <a:cubicBezTo>
                        <a:pt x="424" y="37"/>
                        <a:pt x="353" y="0"/>
                        <a:pt x="28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0" name="Google Shape;26850;p68"/>
                <p:cNvSpPr/>
                <p:nvPr/>
              </p:nvSpPr>
              <p:spPr>
                <a:xfrm>
                  <a:off x="6497825" y="3793300"/>
                  <a:ext cx="13125" cy="12050"/>
                </a:xfrm>
                <a:custGeom>
                  <a:rect b="b" l="l" r="r" t="t"/>
                  <a:pathLst>
                    <a:path extrusionOk="0" h="482" w="525">
                      <a:moveTo>
                        <a:pt x="279" y="0"/>
                      </a:moveTo>
                      <a:cubicBezTo>
                        <a:pt x="230" y="0"/>
                        <a:pt x="179" y="17"/>
                        <a:pt x="134" y="53"/>
                      </a:cubicBezTo>
                      <a:cubicBezTo>
                        <a:pt x="0" y="154"/>
                        <a:pt x="0" y="287"/>
                        <a:pt x="100" y="387"/>
                      </a:cubicBezTo>
                      <a:cubicBezTo>
                        <a:pt x="152" y="452"/>
                        <a:pt x="225" y="482"/>
                        <a:pt x="294" y="482"/>
                      </a:cubicBezTo>
                      <a:cubicBezTo>
                        <a:pt x="401" y="482"/>
                        <a:pt x="501" y="409"/>
                        <a:pt x="501" y="287"/>
                      </a:cubicBezTo>
                      <a:cubicBezTo>
                        <a:pt x="525" y="117"/>
                        <a:pt x="408" y="0"/>
                        <a:pt x="2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1" name="Google Shape;26851;p68"/>
                <p:cNvSpPr/>
                <p:nvPr/>
              </p:nvSpPr>
              <p:spPr>
                <a:xfrm>
                  <a:off x="6233475" y="3810475"/>
                  <a:ext cx="12525" cy="11850"/>
                </a:xfrm>
                <a:custGeom>
                  <a:rect b="b" l="l" r="r" t="t"/>
                  <a:pathLst>
                    <a:path extrusionOk="0" h="474" w="501">
                      <a:moveTo>
                        <a:pt x="234" y="0"/>
                      </a:moveTo>
                      <a:cubicBezTo>
                        <a:pt x="67" y="0"/>
                        <a:pt x="0" y="134"/>
                        <a:pt x="0" y="267"/>
                      </a:cubicBezTo>
                      <a:cubicBezTo>
                        <a:pt x="0" y="383"/>
                        <a:pt x="101" y="474"/>
                        <a:pt x="215" y="474"/>
                      </a:cubicBezTo>
                      <a:cubicBezTo>
                        <a:pt x="232" y="474"/>
                        <a:pt x="249" y="472"/>
                        <a:pt x="267" y="467"/>
                      </a:cubicBezTo>
                      <a:cubicBezTo>
                        <a:pt x="400" y="467"/>
                        <a:pt x="501" y="334"/>
                        <a:pt x="467" y="234"/>
                      </a:cubicBezTo>
                      <a:cubicBezTo>
                        <a:pt x="467" y="100"/>
                        <a:pt x="334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2" name="Google Shape;26852;p68"/>
                <p:cNvSpPr/>
                <p:nvPr/>
              </p:nvSpPr>
              <p:spPr>
                <a:xfrm>
                  <a:off x="6165175" y="3779025"/>
                  <a:ext cx="18200" cy="12050"/>
                </a:xfrm>
                <a:custGeom>
                  <a:rect b="b" l="l" r="r" t="t"/>
                  <a:pathLst>
                    <a:path extrusionOk="0" h="482" w="728">
                      <a:moveTo>
                        <a:pt x="358" y="0"/>
                      </a:moveTo>
                      <a:cubicBezTo>
                        <a:pt x="122" y="0"/>
                        <a:pt x="1" y="370"/>
                        <a:pt x="264" y="458"/>
                      </a:cubicBezTo>
                      <a:cubicBezTo>
                        <a:pt x="301" y="474"/>
                        <a:pt x="336" y="481"/>
                        <a:pt x="370" y="481"/>
                      </a:cubicBezTo>
                      <a:cubicBezTo>
                        <a:pt x="606" y="481"/>
                        <a:pt x="727" y="112"/>
                        <a:pt x="464" y="24"/>
                      </a:cubicBezTo>
                      <a:cubicBezTo>
                        <a:pt x="427" y="8"/>
                        <a:pt x="391" y="0"/>
                        <a:pt x="35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3" name="Google Shape;26853;p68"/>
                <p:cNvSpPr/>
                <p:nvPr/>
              </p:nvSpPr>
              <p:spPr>
                <a:xfrm>
                  <a:off x="6284325" y="3781700"/>
                  <a:ext cx="12550" cy="12125"/>
                </a:xfrm>
                <a:custGeom>
                  <a:rect b="b" l="l" r="r" t="t"/>
                  <a:pathLst>
                    <a:path extrusionOk="0" h="485" w="502">
                      <a:moveTo>
                        <a:pt x="251" y="0"/>
                      </a:moveTo>
                      <a:cubicBezTo>
                        <a:pt x="126" y="0"/>
                        <a:pt x="1" y="84"/>
                        <a:pt x="1" y="251"/>
                      </a:cubicBezTo>
                      <a:cubicBezTo>
                        <a:pt x="1" y="384"/>
                        <a:pt x="101" y="484"/>
                        <a:pt x="234" y="484"/>
                      </a:cubicBezTo>
                      <a:cubicBezTo>
                        <a:pt x="368" y="484"/>
                        <a:pt x="501" y="384"/>
                        <a:pt x="501" y="251"/>
                      </a:cubicBezTo>
                      <a:cubicBezTo>
                        <a:pt x="501" y="84"/>
                        <a:pt x="376" y="0"/>
                        <a:pt x="25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4" name="Google Shape;26854;p68"/>
                <p:cNvSpPr/>
                <p:nvPr/>
              </p:nvSpPr>
              <p:spPr>
                <a:xfrm>
                  <a:off x="6245975" y="3836475"/>
                  <a:ext cx="13375" cy="12225"/>
                </a:xfrm>
                <a:custGeom>
                  <a:rect b="b" l="l" r="r" t="t"/>
                  <a:pathLst>
                    <a:path extrusionOk="0" h="489" w="535">
                      <a:moveTo>
                        <a:pt x="286" y="1"/>
                      </a:moveTo>
                      <a:cubicBezTo>
                        <a:pt x="212" y="1"/>
                        <a:pt x="139" y="36"/>
                        <a:pt x="101" y="94"/>
                      </a:cubicBezTo>
                      <a:cubicBezTo>
                        <a:pt x="1" y="194"/>
                        <a:pt x="34" y="328"/>
                        <a:pt x="134" y="428"/>
                      </a:cubicBezTo>
                      <a:cubicBezTo>
                        <a:pt x="176" y="470"/>
                        <a:pt x="229" y="488"/>
                        <a:pt x="283" y="488"/>
                      </a:cubicBezTo>
                      <a:cubicBezTo>
                        <a:pt x="356" y="488"/>
                        <a:pt x="429" y="453"/>
                        <a:pt x="468" y="395"/>
                      </a:cubicBezTo>
                      <a:cubicBezTo>
                        <a:pt x="534" y="295"/>
                        <a:pt x="534" y="128"/>
                        <a:pt x="434" y="61"/>
                      </a:cubicBezTo>
                      <a:cubicBezTo>
                        <a:pt x="392" y="19"/>
                        <a:pt x="339" y="1"/>
                        <a:pt x="28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5" name="Google Shape;26855;p68"/>
                <p:cNvSpPr/>
                <p:nvPr/>
              </p:nvSpPr>
              <p:spPr>
                <a:xfrm>
                  <a:off x="6090150" y="3793575"/>
                  <a:ext cx="14775" cy="8025"/>
                </a:xfrm>
                <a:custGeom>
                  <a:rect b="b" l="l" r="r" t="t"/>
                  <a:pathLst>
                    <a:path extrusionOk="0" h="321" w="591">
                      <a:moveTo>
                        <a:pt x="261" y="1"/>
                      </a:moveTo>
                      <a:cubicBezTo>
                        <a:pt x="153" y="1"/>
                        <a:pt x="57" y="65"/>
                        <a:pt x="29" y="176"/>
                      </a:cubicBezTo>
                      <a:cubicBezTo>
                        <a:pt x="0" y="281"/>
                        <a:pt x="43" y="321"/>
                        <a:pt x="111" y="321"/>
                      </a:cubicBezTo>
                      <a:cubicBezTo>
                        <a:pt x="277" y="321"/>
                        <a:pt x="591" y="80"/>
                        <a:pt x="329" y="9"/>
                      </a:cubicBezTo>
                      <a:cubicBezTo>
                        <a:pt x="306" y="3"/>
                        <a:pt x="284" y="1"/>
                        <a:pt x="26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6" name="Google Shape;26856;p68"/>
                <p:cNvSpPr/>
                <p:nvPr/>
              </p:nvSpPr>
              <p:spPr>
                <a:xfrm>
                  <a:off x="6066200" y="3778025"/>
                  <a:ext cx="13850" cy="11950"/>
                </a:xfrm>
                <a:custGeom>
                  <a:rect b="b" l="l" r="r" t="t"/>
                  <a:pathLst>
                    <a:path extrusionOk="0" h="478" w="554">
                      <a:moveTo>
                        <a:pt x="278" y="1"/>
                      </a:moveTo>
                      <a:cubicBezTo>
                        <a:pt x="136" y="1"/>
                        <a:pt x="0" y="139"/>
                        <a:pt x="53" y="298"/>
                      </a:cubicBezTo>
                      <a:cubicBezTo>
                        <a:pt x="88" y="419"/>
                        <a:pt x="185" y="477"/>
                        <a:pt x="285" y="477"/>
                      </a:cubicBezTo>
                      <a:cubicBezTo>
                        <a:pt x="378" y="477"/>
                        <a:pt x="472" y="427"/>
                        <a:pt x="520" y="331"/>
                      </a:cubicBezTo>
                      <a:cubicBezTo>
                        <a:pt x="553" y="231"/>
                        <a:pt x="520" y="64"/>
                        <a:pt x="387" y="31"/>
                      </a:cubicBezTo>
                      <a:cubicBezTo>
                        <a:pt x="352" y="10"/>
                        <a:pt x="315" y="1"/>
                        <a:pt x="27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7" name="Google Shape;26857;p68"/>
                <p:cNvSpPr/>
                <p:nvPr/>
              </p:nvSpPr>
              <p:spPr>
                <a:xfrm>
                  <a:off x="6411950" y="3833125"/>
                  <a:ext cx="14400" cy="9050"/>
                </a:xfrm>
                <a:custGeom>
                  <a:rect b="b" l="l" r="r" t="t"/>
                  <a:pathLst>
                    <a:path extrusionOk="0" h="362" w="576">
                      <a:moveTo>
                        <a:pt x="482" y="1"/>
                      </a:moveTo>
                      <a:cubicBezTo>
                        <a:pt x="317" y="1"/>
                        <a:pt x="0" y="312"/>
                        <a:pt x="300" y="362"/>
                      </a:cubicBezTo>
                      <a:cubicBezTo>
                        <a:pt x="433" y="362"/>
                        <a:pt x="533" y="262"/>
                        <a:pt x="567" y="128"/>
                      </a:cubicBezTo>
                      <a:cubicBezTo>
                        <a:pt x="575" y="36"/>
                        <a:pt x="537" y="1"/>
                        <a:pt x="4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8" name="Google Shape;26858;p68"/>
                <p:cNvSpPr/>
                <p:nvPr/>
              </p:nvSpPr>
              <p:spPr>
                <a:xfrm>
                  <a:off x="6257650" y="3876175"/>
                  <a:ext cx="13500" cy="12225"/>
                </a:xfrm>
                <a:custGeom>
                  <a:rect b="b" l="l" r="r" t="t"/>
                  <a:pathLst>
                    <a:path extrusionOk="0" h="489" w="540">
                      <a:moveTo>
                        <a:pt x="253" y="1"/>
                      </a:moveTo>
                      <a:cubicBezTo>
                        <a:pt x="236" y="1"/>
                        <a:pt x="218" y="3"/>
                        <a:pt x="201" y="7"/>
                      </a:cubicBezTo>
                      <a:cubicBezTo>
                        <a:pt x="67" y="41"/>
                        <a:pt x="1" y="174"/>
                        <a:pt x="34" y="308"/>
                      </a:cubicBezTo>
                      <a:cubicBezTo>
                        <a:pt x="62" y="433"/>
                        <a:pt x="160" y="489"/>
                        <a:pt x="260" y="489"/>
                      </a:cubicBezTo>
                      <a:cubicBezTo>
                        <a:pt x="398" y="489"/>
                        <a:pt x="540" y="382"/>
                        <a:pt x="501" y="208"/>
                      </a:cubicBezTo>
                      <a:cubicBezTo>
                        <a:pt x="472" y="92"/>
                        <a:pt x="367" y="1"/>
                        <a:pt x="2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9" name="Google Shape;26859;p68"/>
                <p:cNvSpPr/>
                <p:nvPr/>
              </p:nvSpPr>
              <p:spPr>
                <a:xfrm>
                  <a:off x="6157900" y="3849425"/>
                  <a:ext cx="11375" cy="9525"/>
                </a:xfrm>
                <a:custGeom>
                  <a:rect b="b" l="l" r="r" t="t"/>
                  <a:pathLst>
                    <a:path extrusionOk="0" h="381" w="455">
                      <a:moveTo>
                        <a:pt x="193" y="1"/>
                      </a:moveTo>
                      <a:cubicBezTo>
                        <a:pt x="0" y="1"/>
                        <a:pt x="212" y="380"/>
                        <a:pt x="359" y="380"/>
                      </a:cubicBezTo>
                      <a:cubicBezTo>
                        <a:pt x="399" y="380"/>
                        <a:pt x="434" y="351"/>
                        <a:pt x="455" y="277"/>
                      </a:cubicBezTo>
                      <a:cubicBezTo>
                        <a:pt x="455" y="143"/>
                        <a:pt x="388" y="10"/>
                        <a:pt x="255" y="10"/>
                      </a:cubicBezTo>
                      <a:cubicBezTo>
                        <a:pt x="231" y="4"/>
                        <a:pt x="210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0" name="Google Shape;26860;p68"/>
                <p:cNvSpPr/>
                <p:nvPr/>
              </p:nvSpPr>
              <p:spPr>
                <a:xfrm>
                  <a:off x="6178825" y="3869025"/>
                  <a:ext cx="15250" cy="7350"/>
                </a:xfrm>
                <a:custGeom>
                  <a:rect b="b" l="l" r="r" t="t"/>
                  <a:pathLst>
                    <a:path extrusionOk="0" h="294" w="610">
                      <a:moveTo>
                        <a:pt x="453" y="0"/>
                      </a:moveTo>
                      <a:cubicBezTo>
                        <a:pt x="279" y="0"/>
                        <a:pt x="1" y="151"/>
                        <a:pt x="218" y="260"/>
                      </a:cubicBezTo>
                      <a:cubicBezTo>
                        <a:pt x="263" y="282"/>
                        <a:pt x="307" y="293"/>
                        <a:pt x="349" y="293"/>
                      </a:cubicBezTo>
                      <a:cubicBezTo>
                        <a:pt x="433" y="293"/>
                        <a:pt x="507" y="249"/>
                        <a:pt x="552" y="160"/>
                      </a:cubicBezTo>
                      <a:cubicBezTo>
                        <a:pt x="610" y="44"/>
                        <a:pt x="546" y="0"/>
                        <a:pt x="4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1" name="Google Shape;26861;p68"/>
                <p:cNvSpPr/>
                <p:nvPr/>
              </p:nvSpPr>
              <p:spPr>
                <a:xfrm>
                  <a:off x="6010375" y="3796975"/>
                  <a:ext cx="13975" cy="8375"/>
                </a:xfrm>
                <a:custGeom>
                  <a:rect b="b" l="l" r="r" t="t"/>
                  <a:pathLst>
                    <a:path extrusionOk="0" h="335" w="559">
                      <a:moveTo>
                        <a:pt x="232" y="0"/>
                      </a:moveTo>
                      <a:cubicBezTo>
                        <a:pt x="118" y="0"/>
                        <a:pt x="18" y="91"/>
                        <a:pt x="18" y="207"/>
                      </a:cubicBezTo>
                      <a:cubicBezTo>
                        <a:pt x="1" y="300"/>
                        <a:pt x="33" y="335"/>
                        <a:pt x="85" y="335"/>
                      </a:cubicBezTo>
                      <a:cubicBezTo>
                        <a:pt x="238" y="335"/>
                        <a:pt x="558" y="31"/>
                        <a:pt x="285" y="7"/>
                      </a:cubicBezTo>
                      <a:cubicBezTo>
                        <a:pt x="267" y="2"/>
                        <a:pt x="250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2" name="Google Shape;26862;p68"/>
                <p:cNvSpPr/>
                <p:nvPr/>
              </p:nvSpPr>
              <p:spPr>
                <a:xfrm>
                  <a:off x="5726650" y="3680525"/>
                  <a:ext cx="14825" cy="11875"/>
                </a:xfrm>
                <a:custGeom>
                  <a:rect b="b" l="l" r="r" t="t"/>
                  <a:pathLst>
                    <a:path extrusionOk="0" h="475" w="593">
                      <a:moveTo>
                        <a:pt x="282" y="1"/>
                      </a:moveTo>
                      <a:cubicBezTo>
                        <a:pt x="190" y="1"/>
                        <a:pt x="107" y="56"/>
                        <a:pt x="59" y="128"/>
                      </a:cubicBezTo>
                      <a:cubicBezTo>
                        <a:pt x="1" y="301"/>
                        <a:pt x="143" y="475"/>
                        <a:pt x="312" y="475"/>
                      </a:cubicBezTo>
                      <a:cubicBezTo>
                        <a:pt x="339" y="475"/>
                        <a:pt x="365" y="470"/>
                        <a:pt x="392" y="461"/>
                      </a:cubicBezTo>
                      <a:cubicBezTo>
                        <a:pt x="592" y="395"/>
                        <a:pt x="592" y="95"/>
                        <a:pt x="392" y="28"/>
                      </a:cubicBezTo>
                      <a:cubicBezTo>
                        <a:pt x="355" y="9"/>
                        <a:pt x="318" y="1"/>
                        <a:pt x="2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3" name="Google Shape;26863;p68"/>
                <p:cNvSpPr/>
                <p:nvPr/>
              </p:nvSpPr>
              <p:spPr>
                <a:xfrm>
                  <a:off x="5723250" y="3652850"/>
                  <a:ext cx="11550" cy="10275"/>
                </a:xfrm>
                <a:custGeom>
                  <a:rect b="b" l="l" r="r" t="t"/>
                  <a:pathLst>
                    <a:path extrusionOk="0" h="411" w="462">
                      <a:moveTo>
                        <a:pt x="340" y="1"/>
                      </a:moveTo>
                      <a:cubicBezTo>
                        <a:pt x="201" y="1"/>
                        <a:pt x="0" y="410"/>
                        <a:pt x="202" y="410"/>
                      </a:cubicBezTo>
                      <a:cubicBezTo>
                        <a:pt x="219" y="410"/>
                        <a:pt x="239" y="407"/>
                        <a:pt x="261" y="401"/>
                      </a:cubicBezTo>
                      <a:cubicBezTo>
                        <a:pt x="395" y="368"/>
                        <a:pt x="462" y="201"/>
                        <a:pt x="428" y="101"/>
                      </a:cubicBezTo>
                      <a:cubicBezTo>
                        <a:pt x="409" y="29"/>
                        <a:pt x="376" y="1"/>
                        <a:pt x="34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4" name="Google Shape;26864;p68"/>
                <p:cNvSpPr/>
                <p:nvPr/>
              </p:nvSpPr>
              <p:spPr>
                <a:xfrm>
                  <a:off x="5810675" y="3717825"/>
                  <a:ext cx="15700" cy="11800"/>
                </a:xfrm>
                <a:custGeom>
                  <a:rect b="b" l="l" r="r" t="t"/>
                  <a:pathLst>
                    <a:path extrusionOk="0" h="472" w="628">
                      <a:moveTo>
                        <a:pt x="339" y="0"/>
                      </a:moveTo>
                      <a:cubicBezTo>
                        <a:pt x="326" y="0"/>
                        <a:pt x="313" y="1"/>
                        <a:pt x="300" y="4"/>
                      </a:cubicBezTo>
                      <a:cubicBezTo>
                        <a:pt x="67" y="37"/>
                        <a:pt x="0" y="304"/>
                        <a:pt x="200" y="437"/>
                      </a:cubicBezTo>
                      <a:cubicBezTo>
                        <a:pt x="236" y="461"/>
                        <a:pt x="275" y="472"/>
                        <a:pt x="316" y="472"/>
                      </a:cubicBezTo>
                      <a:cubicBezTo>
                        <a:pt x="391" y="472"/>
                        <a:pt x="469" y="435"/>
                        <a:pt x="534" y="371"/>
                      </a:cubicBezTo>
                      <a:cubicBezTo>
                        <a:pt x="627" y="215"/>
                        <a:pt x="517" y="0"/>
                        <a:pt x="3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5" name="Google Shape;26865;p68"/>
                <p:cNvSpPr/>
                <p:nvPr/>
              </p:nvSpPr>
              <p:spPr>
                <a:xfrm>
                  <a:off x="5814000" y="3734575"/>
                  <a:ext cx="11700" cy="12550"/>
                </a:xfrm>
                <a:custGeom>
                  <a:rect b="b" l="l" r="r" t="t"/>
                  <a:pathLst>
                    <a:path extrusionOk="0" h="502" w="468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401"/>
                        <a:pt x="101" y="501"/>
                        <a:pt x="234" y="501"/>
                      </a:cubicBezTo>
                      <a:cubicBezTo>
                        <a:pt x="367" y="501"/>
                        <a:pt x="468" y="401"/>
                        <a:pt x="468" y="234"/>
                      </a:cubicBezTo>
                      <a:cubicBezTo>
                        <a:pt x="468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6" name="Google Shape;26866;p68"/>
                <p:cNvSpPr/>
                <p:nvPr/>
              </p:nvSpPr>
              <p:spPr>
                <a:xfrm>
                  <a:off x="5571525" y="3628900"/>
                  <a:ext cx="18875" cy="12875"/>
                </a:xfrm>
                <a:custGeom>
                  <a:rect b="b" l="l" r="r" t="t"/>
                  <a:pathLst>
                    <a:path extrusionOk="0" h="515" w="755">
                      <a:moveTo>
                        <a:pt x="354" y="1"/>
                      </a:moveTo>
                      <a:cubicBezTo>
                        <a:pt x="118" y="1"/>
                        <a:pt x="0" y="375"/>
                        <a:pt x="293" y="492"/>
                      </a:cubicBezTo>
                      <a:cubicBezTo>
                        <a:pt x="328" y="507"/>
                        <a:pt x="361" y="514"/>
                        <a:pt x="393" y="514"/>
                      </a:cubicBezTo>
                      <a:cubicBezTo>
                        <a:pt x="632" y="514"/>
                        <a:pt x="754" y="113"/>
                        <a:pt x="460" y="25"/>
                      </a:cubicBezTo>
                      <a:cubicBezTo>
                        <a:pt x="423" y="8"/>
                        <a:pt x="387" y="1"/>
                        <a:pt x="3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7" name="Google Shape;26867;p68"/>
                <p:cNvSpPr/>
                <p:nvPr/>
              </p:nvSpPr>
              <p:spPr>
                <a:xfrm>
                  <a:off x="5408700" y="3487525"/>
                  <a:ext cx="15525" cy="12525"/>
                </a:xfrm>
                <a:custGeom>
                  <a:rect b="b" l="l" r="r" t="t"/>
                  <a:pathLst>
                    <a:path extrusionOk="0" h="501" w="621">
                      <a:moveTo>
                        <a:pt x="239" y="1"/>
                      </a:moveTo>
                      <a:cubicBezTo>
                        <a:pt x="176" y="1"/>
                        <a:pt x="118" y="26"/>
                        <a:pt x="68" y="76"/>
                      </a:cubicBezTo>
                      <a:cubicBezTo>
                        <a:pt x="1" y="176"/>
                        <a:pt x="1" y="343"/>
                        <a:pt x="101" y="443"/>
                      </a:cubicBezTo>
                      <a:cubicBezTo>
                        <a:pt x="155" y="483"/>
                        <a:pt x="211" y="501"/>
                        <a:pt x="263" y="501"/>
                      </a:cubicBezTo>
                      <a:cubicBezTo>
                        <a:pt x="468" y="501"/>
                        <a:pt x="621" y="235"/>
                        <a:pt x="435" y="76"/>
                      </a:cubicBezTo>
                      <a:cubicBezTo>
                        <a:pt x="368" y="26"/>
                        <a:pt x="301" y="1"/>
                        <a:pt x="23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8" name="Google Shape;26868;p68"/>
                <p:cNvSpPr/>
                <p:nvPr/>
              </p:nvSpPr>
              <p:spPr>
                <a:xfrm>
                  <a:off x="5428725" y="350857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34" y="1"/>
                      </a:moveTo>
                      <a:cubicBezTo>
                        <a:pt x="101" y="1"/>
                        <a:pt x="1" y="101"/>
                        <a:pt x="1" y="234"/>
                      </a:cubicBezTo>
                      <a:cubicBezTo>
                        <a:pt x="1" y="368"/>
                        <a:pt x="101" y="501"/>
                        <a:pt x="234" y="501"/>
                      </a:cubicBezTo>
                      <a:cubicBezTo>
                        <a:pt x="367" y="501"/>
                        <a:pt x="501" y="368"/>
                        <a:pt x="501" y="234"/>
                      </a:cubicBezTo>
                      <a:cubicBezTo>
                        <a:pt x="501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9" name="Google Shape;26869;p68"/>
                <p:cNvSpPr/>
                <p:nvPr/>
              </p:nvSpPr>
              <p:spPr>
                <a:xfrm>
                  <a:off x="5536300" y="3687250"/>
                  <a:ext cx="14200" cy="12375"/>
                </a:xfrm>
                <a:custGeom>
                  <a:rect b="b" l="l" r="r" t="t"/>
                  <a:pathLst>
                    <a:path extrusionOk="0" h="495" w="568">
                      <a:moveTo>
                        <a:pt x="295" y="1"/>
                      </a:moveTo>
                      <a:cubicBezTo>
                        <a:pt x="251" y="1"/>
                        <a:pt x="207" y="20"/>
                        <a:pt x="167" y="59"/>
                      </a:cubicBezTo>
                      <a:cubicBezTo>
                        <a:pt x="34" y="126"/>
                        <a:pt x="1" y="259"/>
                        <a:pt x="67" y="393"/>
                      </a:cubicBezTo>
                      <a:cubicBezTo>
                        <a:pt x="110" y="457"/>
                        <a:pt x="195" y="494"/>
                        <a:pt x="277" y="494"/>
                      </a:cubicBezTo>
                      <a:cubicBezTo>
                        <a:pt x="322" y="494"/>
                        <a:pt x="365" y="483"/>
                        <a:pt x="401" y="459"/>
                      </a:cubicBezTo>
                      <a:cubicBezTo>
                        <a:pt x="534" y="359"/>
                        <a:pt x="568" y="226"/>
                        <a:pt x="468" y="126"/>
                      </a:cubicBezTo>
                      <a:cubicBezTo>
                        <a:pt x="427" y="45"/>
                        <a:pt x="362" y="1"/>
                        <a:pt x="2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0" name="Google Shape;26870;p68"/>
                <p:cNvSpPr/>
                <p:nvPr/>
              </p:nvSpPr>
              <p:spPr>
                <a:xfrm>
                  <a:off x="5444575" y="3616325"/>
                  <a:ext cx="14200" cy="12225"/>
                </a:xfrm>
                <a:custGeom>
                  <a:rect b="b" l="l" r="r" t="t"/>
                  <a:pathLst>
                    <a:path extrusionOk="0" h="489" w="568">
                      <a:moveTo>
                        <a:pt x="285" y="0"/>
                      </a:moveTo>
                      <a:cubicBezTo>
                        <a:pt x="212" y="0"/>
                        <a:pt x="139" y="36"/>
                        <a:pt x="100" y="94"/>
                      </a:cubicBezTo>
                      <a:cubicBezTo>
                        <a:pt x="0" y="194"/>
                        <a:pt x="34" y="361"/>
                        <a:pt x="134" y="428"/>
                      </a:cubicBezTo>
                      <a:cubicBezTo>
                        <a:pt x="176" y="470"/>
                        <a:pt x="229" y="488"/>
                        <a:pt x="282" y="488"/>
                      </a:cubicBezTo>
                      <a:cubicBezTo>
                        <a:pt x="356" y="488"/>
                        <a:pt x="429" y="452"/>
                        <a:pt x="467" y="394"/>
                      </a:cubicBezTo>
                      <a:cubicBezTo>
                        <a:pt x="567" y="294"/>
                        <a:pt x="534" y="127"/>
                        <a:pt x="434" y="61"/>
                      </a:cubicBezTo>
                      <a:cubicBezTo>
                        <a:pt x="392" y="19"/>
                        <a:pt x="338" y="0"/>
                        <a:pt x="28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1" name="Google Shape;26871;p68"/>
                <p:cNvSpPr/>
                <p:nvPr/>
              </p:nvSpPr>
              <p:spPr>
                <a:xfrm>
                  <a:off x="5277775" y="3390125"/>
                  <a:ext cx="13375" cy="12000"/>
                </a:xfrm>
                <a:custGeom>
                  <a:rect b="b" l="l" r="r" t="t"/>
                  <a:pathLst>
                    <a:path extrusionOk="0" h="480" w="535">
                      <a:moveTo>
                        <a:pt x="250" y="1"/>
                      </a:moveTo>
                      <a:cubicBezTo>
                        <a:pt x="209" y="1"/>
                        <a:pt x="170" y="12"/>
                        <a:pt x="134" y="36"/>
                      </a:cubicBezTo>
                      <a:cubicBezTo>
                        <a:pt x="1" y="136"/>
                        <a:pt x="1" y="269"/>
                        <a:pt x="68" y="369"/>
                      </a:cubicBezTo>
                      <a:cubicBezTo>
                        <a:pt x="126" y="447"/>
                        <a:pt x="196" y="480"/>
                        <a:pt x="264" y="480"/>
                      </a:cubicBezTo>
                      <a:cubicBezTo>
                        <a:pt x="313" y="480"/>
                        <a:pt x="360" y="463"/>
                        <a:pt x="401" y="436"/>
                      </a:cubicBezTo>
                      <a:cubicBezTo>
                        <a:pt x="501" y="336"/>
                        <a:pt x="535" y="202"/>
                        <a:pt x="468" y="102"/>
                      </a:cubicBezTo>
                      <a:cubicBezTo>
                        <a:pt x="403" y="38"/>
                        <a:pt x="325" y="1"/>
                        <a:pt x="2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2" name="Google Shape;26872;p68"/>
                <p:cNvSpPr/>
                <p:nvPr/>
              </p:nvSpPr>
              <p:spPr>
                <a:xfrm>
                  <a:off x="5284450" y="3334975"/>
                  <a:ext cx="13375" cy="12675"/>
                </a:xfrm>
                <a:custGeom>
                  <a:rect b="b" l="l" r="r" t="t"/>
                  <a:pathLst>
                    <a:path extrusionOk="0" h="507" w="535">
                      <a:moveTo>
                        <a:pt x="249" y="0"/>
                      </a:moveTo>
                      <a:cubicBezTo>
                        <a:pt x="135" y="0"/>
                        <a:pt x="34" y="91"/>
                        <a:pt x="34" y="207"/>
                      </a:cubicBezTo>
                      <a:cubicBezTo>
                        <a:pt x="1" y="340"/>
                        <a:pt x="101" y="474"/>
                        <a:pt x="234" y="507"/>
                      </a:cubicBezTo>
                      <a:cubicBezTo>
                        <a:pt x="368" y="507"/>
                        <a:pt x="468" y="407"/>
                        <a:pt x="501" y="273"/>
                      </a:cubicBezTo>
                      <a:cubicBezTo>
                        <a:pt x="534" y="140"/>
                        <a:pt x="434" y="40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3" name="Google Shape;26873;p68"/>
                <p:cNvSpPr/>
                <p:nvPr/>
              </p:nvSpPr>
              <p:spPr>
                <a:xfrm>
                  <a:off x="5519625" y="3506825"/>
                  <a:ext cx="14725" cy="12475"/>
                </a:xfrm>
                <a:custGeom>
                  <a:rect b="b" l="l" r="r" t="t"/>
                  <a:pathLst>
                    <a:path extrusionOk="0" h="499" w="589">
                      <a:moveTo>
                        <a:pt x="256" y="0"/>
                      </a:moveTo>
                      <a:cubicBezTo>
                        <a:pt x="190" y="0"/>
                        <a:pt x="122" y="31"/>
                        <a:pt x="67" y="104"/>
                      </a:cubicBezTo>
                      <a:cubicBezTo>
                        <a:pt x="0" y="204"/>
                        <a:pt x="0" y="371"/>
                        <a:pt x="134" y="438"/>
                      </a:cubicBezTo>
                      <a:cubicBezTo>
                        <a:pt x="176" y="480"/>
                        <a:pt x="224" y="498"/>
                        <a:pt x="272" y="498"/>
                      </a:cubicBezTo>
                      <a:cubicBezTo>
                        <a:pt x="340" y="498"/>
                        <a:pt x="409" y="463"/>
                        <a:pt x="467" y="404"/>
                      </a:cubicBezTo>
                      <a:cubicBezTo>
                        <a:pt x="588" y="211"/>
                        <a:pt x="429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4" name="Google Shape;26874;p68"/>
                <p:cNvSpPr/>
                <p:nvPr/>
              </p:nvSpPr>
              <p:spPr>
                <a:xfrm>
                  <a:off x="5525825" y="3543600"/>
                  <a:ext cx="13600" cy="11850"/>
                </a:xfrm>
                <a:custGeom>
                  <a:rect b="b" l="l" r="r" t="t"/>
                  <a:pathLst>
                    <a:path extrusionOk="0" h="474" w="544">
                      <a:moveTo>
                        <a:pt x="251" y="1"/>
                      </a:moveTo>
                      <a:cubicBezTo>
                        <a:pt x="123" y="1"/>
                        <a:pt x="0" y="96"/>
                        <a:pt x="19" y="268"/>
                      </a:cubicBezTo>
                      <a:cubicBezTo>
                        <a:pt x="19" y="410"/>
                        <a:pt x="122" y="473"/>
                        <a:pt x="233" y="473"/>
                      </a:cubicBezTo>
                      <a:cubicBezTo>
                        <a:pt x="382" y="473"/>
                        <a:pt x="544" y="359"/>
                        <a:pt x="486" y="168"/>
                      </a:cubicBezTo>
                      <a:cubicBezTo>
                        <a:pt x="444" y="54"/>
                        <a:pt x="346" y="1"/>
                        <a:pt x="25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5" name="Google Shape;26875;p68"/>
                <p:cNvSpPr/>
                <p:nvPr/>
              </p:nvSpPr>
              <p:spPr>
                <a:xfrm>
                  <a:off x="5349525" y="3355800"/>
                  <a:ext cx="17450" cy="12350"/>
                </a:xfrm>
                <a:custGeom>
                  <a:rect b="b" l="l" r="r" t="t"/>
                  <a:pathLst>
                    <a:path extrusionOk="0" h="494" w="698">
                      <a:moveTo>
                        <a:pt x="370" y="0"/>
                      </a:moveTo>
                      <a:cubicBezTo>
                        <a:pt x="173" y="0"/>
                        <a:pt x="1" y="267"/>
                        <a:pt x="200" y="441"/>
                      </a:cubicBezTo>
                      <a:cubicBezTo>
                        <a:pt x="251" y="478"/>
                        <a:pt x="305" y="493"/>
                        <a:pt x="356" y="493"/>
                      </a:cubicBezTo>
                      <a:cubicBezTo>
                        <a:pt x="542" y="493"/>
                        <a:pt x="697" y="290"/>
                        <a:pt x="567" y="108"/>
                      </a:cubicBezTo>
                      <a:cubicBezTo>
                        <a:pt x="507" y="31"/>
                        <a:pt x="437" y="0"/>
                        <a:pt x="37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6" name="Google Shape;26876;p68"/>
                <p:cNvSpPr/>
                <p:nvPr/>
              </p:nvSpPr>
              <p:spPr>
                <a:xfrm>
                  <a:off x="5275275" y="3156500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82" y="1"/>
                      </a:moveTo>
                      <a:cubicBezTo>
                        <a:pt x="168" y="1"/>
                        <a:pt x="63" y="91"/>
                        <a:pt x="34" y="207"/>
                      </a:cubicBezTo>
                      <a:cubicBezTo>
                        <a:pt x="1" y="341"/>
                        <a:pt x="101" y="474"/>
                        <a:pt x="234" y="474"/>
                      </a:cubicBezTo>
                      <a:cubicBezTo>
                        <a:pt x="257" y="480"/>
                        <a:pt x="280" y="483"/>
                        <a:pt x="302" y="483"/>
                      </a:cubicBezTo>
                      <a:cubicBezTo>
                        <a:pt x="411" y="483"/>
                        <a:pt x="507" y="418"/>
                        <a:pt x="535" y="307"/>
                      </a:cubicBezTo>
                      <a:cubicBezTo>
                        <a:pt x="535" y="174"/>
                        <a:pt x="468" y="41"/>
                        <a:pt x="334" y="7"/>
                      </a:cubicBezTo>
                      <a:cubicBezTo>
                        <a:pt x="317" y="3"/>
                        <a:pt x="299" y="1"/>
                        <a:pt x="2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7" name="Google Shape;26877;p68"/>
                <p:cNvSpPr/>
                <p:nvPr/>
              </p:nvSpPr>
              <p:spPr>
                <a:xfrm>
                  <a:off x="7538575" y="2058175"/>
                  <a:ext cx="14075" cy="11875"/>
                </a:xfrm>
                <a:custGeom>
                  <a:rect b="b" l="l" r="r" t="t"/>
                  <a:pathLst>
                    <a:path extrusionOk="0" h="475" w="563">
                      <a:moveTo>
                        <a:pt x="250" y="0"/>
                      </a:moveTo>
                      <a:cubicBezTo>
                        <a:pt x="184" y="0"/>
                        <a:pt x="117" y="25"/>
                        <a:pt x="67" y="75"/>
                      </a:cubicBezTo>
                      <a:cubicBezTo>
                        <a:pt x="0" y="176"/>
                        <a:pt x="0" y="342"/>
                        <a:pt x="67" y="409"/>
                      </a:cubicBezTo>
                      <a:cubicBezTo>
                        <a:pt x="113" y="455"/>
                        <a:pt x="166" y="475"/>
                        <a:pt x="218" y="475"/>
                      </a:cubicBezTo>
                      <a:cubicBezTo>
                        <a:pt x="394" y="475"/>
                        <a:pt x="562" y="255"/>
                        <a:pt x="434" y="75"/>
                      </a:cubicBezTo>
                      <a:cubicBezTo>
                        <a:pt x="384" y="25"/>
                        <a:pt x="317" y="0"/>
                        <a:pt x="2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8" name="Google Shape;26878;p68"/>
                <p:cNvSpPr/>
                <p:nvPr/>
              </p:nvSpPr>
              <p:spPr>
                <a:xfrm>
                  <a:off x="7709300" y="2175325"/>
                  <a:ext cx="14300" cy="7625"/>
                </a:xfrm>
                <a:custGeom>
                  <a:rect b="b" l="l" r="r" t="t"/>
                  <a:pathLst>
                    <a:path extrusionOk="0" h="305" w="572">
                      <a:moveTo>
                        <a:pt x="123" y="1"/>
                      </a:moveTo>
                      <a:cubicBezTo>
                        <a:pt x="48" y="1"/>
                        <a:pt x="1" y="44"/>
                        <a:pt x="43" y="160"/>
                      </a:cubicBezTo>
                      <a:cubicBezTo>
                        <a:pt x="68" y="261"/>
                        <a:pt x="152" y="305"/>
                        <a:pt x="250" y="305"/>
                      </a:cubicBezTo>
                      <a:cubicBezTo>
                        <a:pt x="280" y="305"/>
                        <a:pt x="311" y="301"/>
                        <a:pt x="343" y="293"/>
                      </a:cubicBezTo>
                      <a:cubicBezTo>
                        <a:pt x="571" y="202"/>
                        <a:pt x="284" y="1"/>
                        <a:pt x="1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9" name="Google Shape;26879;p68"/>
                <p:cNvSpPr/>
                <p:nvPr/>
              </p:nvSpPr>
              <p:spPr>
                <a:xfrm>
                  <a:off x="7726425" y="2157325"/>
                  <a:ext cx="13150" cy="11225"/>
                </a:xfrm>
                <a:custGeom>
                  <a:rect b="b" l="l" r="r" t="t"/>
                  <a:pathLst>
                    <a:path extrusionOk="0" h="449" w="526">
                      <a:moveTo>
                        <a:pt x="252" y="0"/>
                      </a:moveTo>
                      <a:cubicBezTo>
                        <a:pt x="221" y="0"/>
                        <a:pt x="190" y="4"/>
                        <a:pt x="158" y="12"/>
                      </a:cubicBezTo>
                      <a:cubicBezTo>
                        <a:pt x="0" y="170"/>
                        <a:pt x="112" y="448"/>
                        <a:pt x="351" y="448"/>
                      </a:cubicBezTo>
                      <a:cubicBezTo>
                        <a:pt x="364" y="448"/>
                        <a:pt x="378" y="448"/>
                        <a:pt x="392" y="446"/>
                      </a:cubicBezTo>
                      <a:cubicBezTo>
                        <a:pt x="492" y="379"/>
                        <a:pt x="525" y="246"/>
                        <a:pt x="492" y="146"/>
                      </a:cubicBezTo>
                      <a:cubicBezTo>
                        <a:pt x="441" y="44"/>
                        <a:pt x="351" y="0"/>
                        <a:pt x="2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0" name="Google Shape;26880;p68"/>
                <p:cNvSpPr/>
                <p:nvPr/>
              </p:nvSpPr>
              <p:spPr>
                <a:xfrm>
                  <a:off x="7701500" y="2049675"/>
                  <a:ext cx="15225" cy="12450"/>
                </a:xfrm>
                <a:custGeom>
                  <a:rect b="b" l="l" r="r" t="t"/>
                  <a:pathLst>
                    <a:path extrusionOk="0" h="498" w="609">
                      <a:moveTo>
                        <a:pt x="324" y="0"/>
                      </a:moveTo>
                      <a:cubicBezTo>
                        <a:pt x="169" y="0"/>
                        <a:pt x="1" y="153"/>
                        <a:pt x="88" y="349"/>
                      </a:cubicBezTo>
                      <a:cubicBezTo>
                        <a:pt x="123" y="453"/>
                        <a:pt x="202" y="497"/>
                        <a:pt x="285" y="497"/>
                      </a:cubicBezTo>
                      <a:cubicBezTo>
                        <a:pt x="441" y="497"/>
                        <a:pt x="608" y="344"/>
                        <a:pt x="521" y="149"/>
                      </a:cubicBezTo>
                      <a:cubicBezTo>
                        <a:pt x="487" y="44"/>
                        <a:pt x="407" y="0"/>
                        <a:pt x="32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1" name="Google Shape;26881;p68"/>
                <p:cNvSpPr/>
                <p:nvPr/>
              </p:nvSpPr>
              <p:spPr>
                <a:xfrm>
                  <a:off x="7586100" y="2091575"/>
                  <a:ext cx="12525" cy="11875"/>
                </a:xfrm>
                <a:custGeom>
                  <a:rect b="b" l="l" r="r" t="t"/>
                  <a:pathLst>
                    <a:path extrusionOk="0" h="475" w="501">
                      <a:moveTo>
                        <a:pt x="286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7"/>
                        <a:pt x="0" y="107"/>
                        <a:pt x="34" y="241"/>
                      </a:cubicBezTo>
                      <a:cubicBezTo>
                        <a:pt x="34" y="374"/>
                        <a:pt x="134" y="474"/>
                        <a:pt x="267" y="474"/>
                      </a:cubicBezTo>
                      <a:cubicBezTo>
                        <a:pt x="401" y="474"/>
                        <a:pt x="501" y="341"/>
                        <a:pt x="501" y="207"/>
                      </a:cubicBezTo>
                      <a:cubicBezTo>
                        <a:pt x="501" y="91"/>
                        <a:pt x="400" y="1"/>
                        <a:pt x="28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2" name="Google Shape;26882;p68"/>
                <p:cNvSpPr/>
                <p:nvPr/>
              </p:nvSpPr>
              <p:spPr>
                <a:xfrm>
                  <a:off x="7656150" y="2205325"/>
                  <a:ext cx="13900" cy="12050"/>
                </a:xfrm>
                <a:custGeom>
                  <a:rect b="b" l="l" r="r" t="t"/>
                  <a:pathLst>
                    <a:path extrusionOk="0" h="482" w="556">
                      <a:moveTo>
                        <a:pt x="276" y="0"/>
                      </a:moveTo>
                      <a:cubicBezTo>
                        <a:pt x="241" y="0"/>
                        <a:pt x="204" y="9"/>
                        <a:pt x="167" y="27"/>
                      </a:cubicBezTo>
                      <a:cubicBezTo>
                        <a:pt x="67" y="94"/>
                        <a:pt x="0" y="227"/>
                        <a:pt x="67" y="361"/>
                      </a:cubicBezTo>
                      <a:cubicBezTo>
                        <a:pt x="115" y="440"/>
                        <a:pt x="201" y="482"/>
                        <a:pt x="285" y="482"/>
                      </a:cubicBezTo>
                      <a:cubicBezTo>
                        <a:pt x="376" y="482"/>
                        <a:pt x="466" y="432"/>
                        <a:pt x="501" y="327"/>
                      </a:cubicBezTo>
                      <a:cubicBezTo>
                        <a:pt x="555" y="164"/>
                        <a:pt x="432" y="0"/>
                        <a:pt x="27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3" name="Google Shape;26883;p68"/>
                <p:cNvSpPr/>
                <p:nvPr/>
              </p:nvSpPr>
              <p:spPr>
                <a:xfrm>
                  <a:off x="7747875" y="2147075"/>
                  <a:ext cx="15425" cy="12275"/>
                </a:xfrm>
                <a:custGeom>
                  <a:rect b="b" l="l" r="r" t="t"/>
                  <a:pathLst>
                    <a:path extrusionOk="0" h="491" w="617">
                      <a:moveTo>
                        <a:pt x="283" y="1"/>
                      </a:moveTo>
                      <a:cubicBezTo>
                        <a:pt x="236" y="1"/>
                        <a:pt x="185" y="17"/>
                        <a:pt x="134" y="55"/>
                      </a:cubicBezTo>
                      <a:cubicBezTo>
                        <a:pt x="34" y="122"/>
                        <a:pt x="1" y="255"/>
                        <a:pt x="67" y="389"/>
                      </a:cubicBezTo>
                      <a:cubicBezTo>
                        <a:pt x="111" y="453"/>
                        <a:pt x="195" y="490"/>
                        <a:pt x="277" y="490"/>
                      </a:cubicBezTo>
                      <a:cubicBezTo>
                        <a:pt x="322" y="490"/>
                        <a:pt x="366" y="479"/>
                        <a:pt x="401" y="456"/>
                      </a:cubicBezTo>
                      <a:cubicBezTo>
                        <a:pt x="617" y="294"/>
                        <a:pt x="484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4" name="Google Shape;26884;p68"/>
                <p:cNvSpPr/>
                <p:nvPr/>
              </p:nvSpPr>
              <p:spPr>
                <a:xfrm>
                  <a:off x="7687850" y="2011375"/>
                  <a:ext cx="14200" cy="12300"/>
                </a:xfrm>
                <a:custGeom>
                  <a:rect b="b" l="l" r="r" t="t"/>
                  <a:pathLst>
                    <a:path extrusionOk="0" h="492" w="568">
                      <a:moveTo>
                        <a:pt x="260" y="1"/>
                      </a:moveTo>
                      <a:cubicBezTo>
                        <a:pt x="230" y="1"/>
                        <a:pt x="198" y="5"/>
                        <a:pt x="167" y="13"/>
                      </a:cubicBezTo>
                      <a:cubicBezTo>
                        <a:pt x="67" y="79"/>
                        <a:pt x="0" y="213"/>
                        <a:pt x="67" y="346"/>
                      </a:cubicBezTo>
                      <a:cubicBezTo>
                        <a:pt x="118" y="448"/>
                        <a:pt x="208" y="492"/>
                        <a:pt x="307" y="492"/>
                      </a:cubicBezTo>
                      <a:cubicBezTo>
                        <a:pt x="337" y="492"/>
                        <a:pt x="369" y="488"/>
                        <a:pt x="400" y="480"/>
                      </a:cubicBezTo>
                      <a:cubicBezTo>
                        <a:pt x="500" y="413"/>
                        <a:pt x="567" y="246"/>
                        <a:pt x="500" y="146"/>
                      </a:cubicBezTo>
                      <a:cubicBezTo>
                        <a:pt x="449" y="44"/>
                        <a:pt x="360" y="1"/>
                        <a:pt x="26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5" name="Google Shape;26885;p68"/>
                <p:cNvSpPr/>
                <p:nvPr/>
              </p:nvSpPr>
              <p:spPr>
                <a:xfrm>
                  <a:off x="7613625" y="2045225"/>
                  <a:ext cx="13350" cy="12175"/>
                </a:xfrm>
                <a:custGeom>
                  <a:rect b="b" l="l" r="r" t="t"/>
                  <a:pathLst>
                    <a:path extrusionOk="0" h="487" w="534">
                      <a:moveTo>
                        <a:pt x="272" y="0"/>
                      </a:moveTo>
                      <a:cubicBezTo>
                        <a:pt x="239" y="0"/>
                        <a:pt x="203" y="8"/>
                        <a:pt x="167" y="26"/>
                      </a:cubicBezTo>
                      <a:cubicBezTo>
                        <a:pt x="34" y="60"/>
                        <a:pt x="0" y="193"/>
                        <a:pt x="34" y="327"/>
                      </a:cubicBezTo>
                      <a:cubicBezTo>
                        <a:pt x="82" y="424"/>
                        <a:pt x="167" y="486"/>
                        <a:pt x="248" y="486"/>
                      </a:cubicBezTo>
                      <a:cubicBezTo>
                        <a:pt x="278" y="486"/>
                        <a:pt x="307" y="478"/>
                        <a:pt x="334" y="460"/>
                      </a:cubicBezTo>
                      <a:cubicBezTo>
                        <a:pt x="467" y="427"/>
                        <a:pt x="534" y="260"/>
                        <a:pt x="467" y="160"/>
                      </a:cubicBezTo>
                      <a:cubicBezTo>
                        <a:pt x="443" y="62"/>
                        <a:pt x="365" y="0"/>
                        <a:pt x="27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6" name="Google Shape;26886;p68"/>
                <p:cNvSpPr/>
                <p:nvPr/>
              </p:nvSpPr>
              <p:spPr>
                <a:xfrm>
                  <a:off x="7672350" y="2257900"/>
                  <a:ext cx="14550" cy="7525"/>
                </a:xfrm>
                <a:custGeom>
                  <a:rect b="b" l="l" r="r" t="t"/>
                  <a:pathLst>
                    <a:path extrusionOk="0" h="301" w="582">
                      <a:moveTo>
                        <a:pt x="118" y="0"/>
                      </a:moveTo>
                      <a:cubicBezTo>
                        <a:pt x="44" y="0"/>
                        <a:pt x="0" y="43"/>
                        <a:pt x="53" y="159"/>
                      </a:cubicBezTo>
                      <a:cubicBezTo>
                        <a:pt x="80" y="241"/>
                        <a:pt x="176" y="301"/>
                        <a:pt x="283" y="301"/>
                      </a:cubicBezTo>
                      <a:cubicBezTo>
                        <a:pt x="306" y="301"/>
                        <a:pt x="330" y="298"/>
                        <a:pt x="353" y="292"/>
                      </a:cubicBezTo>
                      <a:cubicBezTo>
                        <a:pt x="581" y="201"/>
                        <a:pt x="279" y="0"/>
                        <a:pt x="1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7" name="Google Shape;26887;p68"/>
                <p:cNvSpPr/>
                <p:nvPr/>
              </p:nvSpPr>
              <p:spPr>
                <a:xfrm>
                  <a:off x="7797075" y="2225650"/>
                  <a:ext cx="12550" cy="11375"/>
                </a:xfrm>
                <a:custGeom>
                  <a:rect b="b" l="l" r="r" t="t"/>
                  <a:pathLst>
                    <a:path extrusionOk="0" h="455" w="502">
                      <a:moveTo>
                        <a:pt x="252" y="0"/>
                      </a:moveTo>
                      <a:cubicBezTo>
                        <a:pt x="129" y="0"/>
                        <a:pt x="1" y="85"/>
                        <a:pt x="1" y="248"/>
                      </a:cubicBezTo>
                      <a:cubicBezTo>
                        <a:pt x="1" y="364"/>
                        <a:pt x="101" y="455"/>
                        <a:pt x="215" y="455"/>
                      </a:cubicBezTo>
                      <a:cubicBezTo>
                        <a:pt x="233" y="455"/>
                        <a:pt x="250" y="453"/>
                        <a:pt x="268" y="448"/>
                      </a:cubicBezTo>
                      <a:cubicBezTo>
                        <a:pt x="401" y="448"/>
                        <a:pt x="501" y="315"/>
                        <a:pt x="468" y="181"/>
                      </a:cubicBezTo>
                      <a:cubicBezTo>
                        <a:pt x="453" y="60"/>
                        <a:pt x="354" y="0"/>
                        <a:pt x="2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8" name="Google Shape;26888;p68"/>
                <p:cNvSpPr/>
                <p:nvPr/>
              </p:nvSpPr>
              <p:spPr>
                <a:xfrm>
                  <a:off x="7794575" y="2074225"/>
                  <a:ext cx="15050" cy="12525"/>
                </a:xfrm>
                <a:custGeom>
                  <a:rect b="b" l="l" r="r" t="t"/>
                  <a:pathLst>
                    <a:path extrusionOk="0" h="501" w="602">
                      <a:moveTo>
                        <a:pt x="334" y="1"/>
                      </a:moveTo>
                      <a:cubicBezTo>
                        <a:pt x="1" y="34"/>
                        <a:pt x="34" y="501"/>
                        <a:pt x="368" y="501"/>
                      </a:cubicBezTo>
                      <a:cubicBezTo>
                        <a:pt x="501" y="468"/>
                        <a:pt x="601" y="367"/>
                        <a:pt x="568" y="234"/>
                      </a:cubicBezTo>
                      <a:cubicBezTo>
                        <a:pt x="568" y="101"/>
                        <a:pt x="468" y="1"/>
                        <a:pt x="3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9" name="Google Shape;26889;p68"/>
                <p:cNvSpPr/>
                <p:nvPr/>
              </p:nvSpPr>
              <p:spPr>
                <a:xfrm>
                  <a:off x="7734550" y="2080075"/>
                  <a:ext cx="15025" cy="12525"/>
                </a:xfrm>
                <a:custGeom>
                  <a:rect b="b" l="l" r="r" t="t"/>
                  <a:pathLst>
                    <a:path extrusionOk="0" h="501" w="601">
                      <a:moveTo>
                        <a:pt x="334" y="0"/>
                      </a:moveTo>
                      <a:cubicBezTo>
                        <a:pt x="0" y="0"/>
                        <a:pt x="33" y="500"/>
                        <a:pt x="367" y="500"/>
                      </a:cubicBezTo>
                      <a:cubicBezTo>
                        <a:pt x="500" y="467"/>
                        <a:pt x="600" y="367"/>
                        <a:pt x="600" y="234"/>
                      </a:cubicBezTo>
                      <a:cubicBezTo>
                        <a:pt x="567" y="100"/>
                        <a:pt x="467" y="0"/>
                        <a:pt x="3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0" name="Google Shape;26890;p68"/>
                <p:cNvSpPr/>
                <p:nvPr/>
              </p:nvSpPr>
              <p:spPr>
                <a:xfrm>
                  <a:off x="7726950" y="2316425"/>
                  <a:ext cx="13075" cy="12025"/>
                </a:xfrm>
                <a:custGeom>
                  <a:rect b="b" l="l" r="r" t="t"/>
                  <a:pathLst>
                    <a:path extrusionOk="0" h="481" w="523">
                      <a:moveTo>
                        <a:pt x="283" y="0"/>
                      </a:moveTo>
                      <a:cubicBezTo>
                        <a:pt x="145" y="0"/>
                        <a:pt x="1" y="103"/>
                        <a:pt x="37" y="286"/>
                      </a:cubicBezTo>
                      <a:cubicBezTo>
                        <a:pt x="52" y="420"/>
                        <a:pt x="153" y="481"/>
                        <a:pt x="257" y="481"/>
                      </a:cubicBezTo>
                      <a:cubicBezTo>
                        <a:pt x="387" y="481"/>
                        <a:pt x="523" y="386"/>
                        <a:pt x="504" y="220"/>
                      </a:cubicBezTo>
                      <a:cubicBezTo>
                        <a:pt x="504" y="69"/>
                        <a:pt x="396" y="0"/>
                        <a:pt x="28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1" name="Google Shape;26891;p68"/>
                <p:cNvSpPr/>
                <p:nvPr/>
              </p:nvSpPr>
              <p:spPr>
                <a:xfrm>
                  <a:off x="7908125" y="2349700"/>
                  <a:ext cx="15750" cy="12475"/>
                </a:xfrm>
                <a:custGeom>
                  <a:rect b="b" l="l" r="r" t="t"/>
                  <a:pathLst>
                    <a:path extrusionOk="0" h="499" w="630">
                      <a:moveTo>
                        <a:pt x="353" y="0"/>
                      </a:moveTo>
                      <a:cubicBezTo>
                        <a:pt x="97" y="0"/>
                        <a:pt x="1" y="401"/>
                        <a:pt x="296" y="490"/>
                      </a:cubicBezTo>
                      <a:cubicBezTo>
                        <a:pt x="318" y="495"/>
                        <a:pt x="341" y="498"/>
                        <a:pt x="364" y="498"/>
                      </a:cubicBezTo>
                      <a:cubicBezTo>
                        <a:pt x="472" y="498"/>
                        <a:pt x="568" y="433"/>
                        <a:pt x="596" y="323"/>
                      </a:cubicBezTo>
                      <a:cubicBezTo>
                        <a:pt x="629" y="190"/>
                        <a:pt x="562" y="56"/>
                        <a:pt x="462" y="23"/>
                      </a:cubicBezTo>
                      <a:cubicBezTo>
                        <a:pt x="424" y="7"/>
                        <a:pt x="387" y="0"/>
                        <a:pt x="3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2" name="Google Shape;26892;p68"/>
                <p:cNvSpPr/>
                <p:nvPr/>
              </p:nvSpPr>
              <p:spPr>
                <a:xfrm>
                  <a:off x="7882150" y="2238300"/>
                  <a:ext cx="14675" cy="11825"/>
                </a:xfrm>
                <a:custGeom>
                  <a:rect b="b" l="l" r="r" t="t"/>
                  <a:pathLst>
                    <a:path extrusionOk="0" h="473" w="587">
                      <a:moveTo>
                        <a:pt x="302" y="0"/>
                      </a:moveTo>
                      <a:cubicBezTo>
                        <a:pt x="280" y="0"/>
                        <a:pt x="257" y="3"/>
                        <a:pt x="234" y="9"/>
                      </a:cubicBezTo>
                      <a:cubicBezTo>
                        <a:pt x="34" y="76"/>
                        <a:pt x="0" y="342"/>
                        <a:pt x="200" y="443"/>
                      </a:cubicBezTo>
                      <a:cubicBezTo>
                        <a:pt x="235" y="463"/>
                        <a:pt x="272" y="472"/>
                        <a:pt x="309" y="472"/>
                      </a:cubicBezTo>
                      <a:cubicBezTo>
                        <a:pt x="451" y="472"/>
                        <a:pt x="587" y="335"/>
                        <a:pt x="534" y="176"/>
                      </a:cubicBezTo>
                      <a:cubicBezTo>
                        <a:pt x="506" y="65"/>
                        <a:pt x="410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3" name="Google Shape;26893;p68"/>
                <p:cNvSpPr/>
                <p:nvPr/>
              </p:nvSpPr>
              <p:spPr>
                <a:xfrm>
                  <a:off x="7815700" y="2245975"/>
                  <a:ext cx="16425" cy="12575"/>
                </a:xfrm>
                <a:custGeom>
                  <a:rect b="b" l="l" r="r" t="t"/>
                  <a:pathLst>
                    <a:path extrusionOk="0" h="503" w="657">
                      <a:moveTo>
                        <a:pt x="325" y="0"/>
                      </a:moveTo>
                      <a:cubicBezTo>
                        <a:pt x="21" y="0"/>
                        <a:pt x="0" y="470"/>
                        <a:pt x="323" y="502"/>
                      </a:cubicBezTo>
                      <a:cubicBezTo>
                        <a:pt x="623" y="502"/>
                        <a:pt x="657" y="35"/>
                        <a:pt x="357" y="2"/>
                      </a:cubicBezTo>
                      <a:cubicBezTo>
                        <a:pt x="346" y="1"/>
                        <a:pt x="335" y="0"/>
                        <a:pt x="32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4" name="Google Shape;26894;p68"/>
                <p:cNvSpPr/>
                <p:nvPr/>
              </p:nvSpPr>
              <p:spPr>
                <a:xfrm>
                  <a:off x="7831475" y="2410550"/>
                  <a:ext cx="14650" cy="10375"/>
                </a:xfrm>
                <a:custGeom>
                  <a:rect b="b" l="l" r="r" t="t"/>
                  <a:pathLst>
                    <a:path extrusionOk="0" h="415" w="586">
                      <a:moveTo>
                        <a:pt x="326" y="0"/>
                      </a:moveTo>
                      <a:cubicBezTo>
                        <a:pt x="174" y="0"/>
                        <a:pt x="0" y="100"/>
                        <a:pt x="59" y="257"/>
                      </a:cubicBezTo>
                      <a:cubicBezTo>
                        <a:pt x="73" y="367"/>
                        <a:pt x="170" y="414"/>
                        <a:pt x="274" y="414"/>
                      </a:cubicBezTo>
                      <a:cubicBezTo>
                        <a:pt x="423" y="414"/>
                        <a:pt x="585" y="315"/>
                        <a:pt x="526" y="157"/>
                      </a:cubicBezTo>
                      <a:cubicBezTo>
                        <a:pt x="526" y="48"/>
                        <a:pt x="431" y="0"/>
                        <a:pt x="32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5" name="Google Shape;26895;p68"/>
                <p:cNvSpPr/>
                <p:nvPr/>
              </p:nvSpPr>
              <p:spPr>
                <a:xfrm>
                  <a:off x="7903825" y="2411125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1" y="101"/>
                        <a:pt x="1" y="234"/>
                      </a:cubicBezTo>
                      <a:cubicBezTo>
                        <a:pt x="1" y="368"/>
                        <a:pt x="101" y="501"/>
                        <a:pt x="234" y="501"/>
                      </a:cubicBezTo>
                      <a:cubicBezTo>
                        <a:pt x="367" y="501"/>
                        <a:pt x="468" y="401"/>
                        <a:pt x="501" y="268"/>
                      </a:cubicBezTo>
                      <a:cubicBezTo>
                        <a:pt x="501" y="134"/>
                        <a:pt x="401" y="34"/>
                        <a:pt x="26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6" name="Google Shape;26896;p68"/>
                <p:cNvSpPr/>
                <p:nvPr/>
              </p:nvSpPr>
              <p:spPr>
                <a:xfrm>
                  <a:off x="7870975" y="2294200"/>
                  <a:ext cx="14525" cy="12875"/>
                </a:xfrm>
                <a:custGeom>
                  <a:rect b="b" l="l" r="r" t="t"/>
                  <a:pathLst>
                    <a:path extrusionOk="0" h="515" w="581">
                      <a:moveTo>
                        <a:pt x="317" y="0"/>
                      </a:moveTo>
                      <a:cubicBezTo>
                        <a:pt x="161" y="0"/>
                        <a:pt x="0" y="141"/>
                        <a:pt x="80" y="341"/>
                      </a:cubicBezTo>
                      <a:cubicBezTo>
                        <a:pt x="109" y="428"/>
                        <a:pt x="213" y="515"/>
                        <a:pt x="327" y="515"/>
                      </a:cubicBezTo>
                      <a:cubicBezTo>
                        <a:pt x="345" y="515"/>
                        <a:pt x="363" y="513"/>
                        <a:pt x="381" y="508"/>
                      </a:cubicBezTo>
                      <a:cubicBezTo>
                        <a:pt x="514" y="441"/>
                        <a:pt x="581" y="308"/>
                        <a:pt x="547" y="208"/>
                      </a:cubicBezTo>
                      <a:cubicBezTo>
                        <a:pt x="521" y="62"/>
                        <a:pt x="420" y="0"/>
                        <a:pt x="31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7" name="Google Shape;26897;p68"/>
                <p:cNvSpPr/>
                <p:nvPr/>
              </p:nvSpPr>
              <p:spPr>
                <a:xfrm>
                  <a:off x="7820425" y="2441000"/>
                  <a:ext cx="15925" cy="12175"/>
                </a:xfrm>
                <a:custGeom>
                  <a:rect b="b" l="l" r="r" t="t"/>
                  <a:pathLst>
                    <a:path extrusionOk="0" h="487" w="637">
                      <a:moveTo>
                        <a:pt x="249" y="0"/>
                      </a:moveTo>
                      <a:cubicBezTo>
                        <a:pt x="134" y="0"/>
                        <a:pt x="30" y="91"/>
                        <a:pt x="1" y="207"/>
                      </a:cubicBezTo>
                      <a:cubicBezTo>
                        <a:pt x="1" y="340"/>
                        <a:pt x="68" y="440"/>
                        <a:pt x="201" y="474"/>
                      </a:cubicBezTo>
                      <a:cubicBezTo>
                        <a:pt x="229" y="482"/>
                        <a:pt x="257" y="486"/>
                        <a:pt x="282" y="486"/>
                      </a:cubicBezTo>
                      <a:cubicBezTo>
                        <a:pt x="554" y="486"/>
                        <a:pt x="637" y="37"/>
                        <a:pt x="301" y="7"/>
                      </a:cubicBezTo>
                      <a:cubicBezTo>
                        <a:pt x="283" y="2"/>
                        <a:pt x="266" y="0"/>
                        <a:pt x="24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8" name="Google Shape;26898;p68"/>
                <p:cNvSpPr/>
                <p:nvPr/>
              </p:nvSpPr>
              <p:spPr>
                <a:xfrm>
                  <a:off x="7957700" y="2661600"/>
                  <a:ext cx="14725" cy="10850"/>
                </a:xfrm>
                <a:custGeom>
                  <a:rect b="b" l="l" r="r" t="t"/>
                  <a:pathLst>
                    <a:path extrusionOk="0" h="434" w="589">
                      <a:moveTo>
                        <a:pt x="271" y="1"/>
                      </a:moveTo>
                      <a:cubicBezTo>
                        <a:pt x="131" y="1"/>
                        <a:pt x="1" y="138"/>
                        <a:pt x="47" y="323"/>
                      </a:cubicBezTo>
                      <a:cubicBezTo>
                        <a:pt x="67" y="402"/>
                        <a:pt x="128" y="434"/>
                        <a:pt x="199" y="434"/>
                      </a:cubicBezTo>
                      <a:cubicBezTo>
                        <a:pt x="366" y="434"/>
                        <a:pt x="588" y="253"/>
                        <a:pt x="447" y="89"/>
                      </a:cubicBezTo>
                      <a:cubicBezTo>
                        <a:pt x="396" y="28"/>
                        <a:pt x="332" y="1"/>
                        <a:pt x="27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9" name="Google Shape;26899;p68"/>
                <p:cNvSpPr/>
                <p:nvPr/>
              </p:nvSpPr>
              <p:spPr>
                <a:xfrm>
                  <a:off x="8072075" y="2646125"/>
                  <a:ext cx="12750" cy="10225"/>
                </a:xfrm>
                <a:custGeom>
                  <a:rect b="b" l="l" r="r" t="t"/>
                  <a:pathLst>
                    <a:path extrusionOk="0" h="409" w="510">
                      <a:moveTo>
                        <a:pt x="389" y="1"/>
                      </a:moveTo>
                      <a:cubicBezTo>
                        <a:pt x="242" y="1"/>
                        <a:pt x="0" y="409"/>
                        <a:pt x="251" y="409"/>
                      </a:cubicBezTo>
                      <a:cubicBezTo>
                        <a:pt x="259" y="409"/>
                        <a:pt x="267" y="409"/>
                        <a:pt x="276" y="408"/>
                      </a:cubicBezTo>
                      <a:cubicBezTo>
                        <a:pt x="409" y="374"/>
                        <a:pt x="509" y="241"/>
                        <a:pt x="476" y="108"/>
                      </a:cubicBezTo>
                      <a:cubicBezTo>
                        <a:pt x="462" y="31"/>
                        <a:pt x="429" y="1"/>
                        <a:pt x="38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0" name="Google Shape;26900;p68"/>
                <p:cNvSpPr/>
                <p:nvPr/>
              </p:nvSpPr>
              <p:spPr>
                <a:xfrm>
                  <a:off x="8003075" y="2458025"/>
                  <a:ext cx="14725" cy="12175"/>
                </a:xfrm>
                <a:custGeom>
                  <a:rect b="b" l="l" r="r" t="t"/>
                  <a:pathLst>
                    <a:path extrusionOk="0" h="487" w="589">
                      <a:moveTo>
                        <a:pt x="339" y="0"/>
                      </a:moveTo>
                      <a:cubicBezTo>
                        <a:pt x="305" y="0"/>
                        <a:pt x="269" y="8"/>
                        <a:pt x="234" y="26"/>
                      </a:cubicBezTo>
                      <a:cubicBezTo>
                        <a:pt x="33" y="93"/>
                        <a:pt x="0" y="360"/>
                        <a:pt x="200" y="460"/>
                      </a:cubicBezTo>
                      <a:cubicBezTo>
                        <a:pt x="237" y="478"/>
                        <a:pt x="274" y="486"/>
                        <a:pt x="309" y="486"/>
                      </a:cubicBezTo>
                      <a:cubicBezTo>
                        <a:pt x="465" y="486"/>
                        <a:pt x="588" y="323"/>
                        <a:pt x="534" y="160"/>
                      </a:cubicBezTo>
                      <a:cubicBezTo>
                        <a:pt x="509" y="62"/>
                        <a:pt x="431" y="0"/>
                        <a:pt x="3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1" name="Google Shape;26901;p68"/>
                <p:cNvSpPr/>
                <p:nvPr/>
              </p:nvSpPr>
              <p:spPr>
                <a:xfrm>
                  <a:off x="7834600" y="2517350"/>
                  <a:ext cx="14400" cy="12450"/>
                </a:xfrm>
                <a:custGeom>
                  <a:rect b="b" l="l" r="r" t="t"/>
                  <a:pathLst>
                    <a:path extrusionOk="0" h="498" w="576">
                      <a:moveTo>
                        <a:pt x="275" y="0"/>
                      </a:moveTo>
                      <a:cubicBezTo>
                        <a:pt x="252" y="0"/>
                        <a:pt x="227" y="7"/>
                        <a:pt x="201" y="22"/>
                      </a:cubicBezTo>
                      <a:cubicBezTo>
                        <a:pt x="68" y="55"/>
                        <a:pt x="1" y="188"/>
                        <a:pt x="34" y="322"/>
                      </a:cubicBezTo>
                      <a:cubicBezTo>
                        <a:pt x="90" y="432"/>
                        <a:pt x="191" y="497"/>
                        <a:pt x="299" y="497"/>
                      </a:cubicBezTo>
                      <a:cubicBezTo>
                        <a:pt x="322" y="497"/>
                        <a:pt x="345" y="494"/>
                        <a:pt x="368" y="489"/>
                      </a:cubicBezTo>
                      <a:cubicBezTo>
                        <a:pt x="576" y="429"/>
                        <a:pt x="466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2" name="Google Shape;26902;p68"/>
                <p:cNvSpPr/>
                <p:nvPr/>
              </p:nvSpPr>
              <p:spPr>
                <a:xfrm>
                  <a:off x="7869625" y="2681950"/>
                  <a:ext cx="13375" cy="12125"/>
                </a:xfrm>
                <a:custGeom>
                  <a:rect b="b" l="l" r="r" t="t"/>
                  <a:pathLst>
                    <a:path extrusionOk="0" h="485" w="535">
                      <a:moveTo>
                        <a:pt x="269" y="0"/>
                      </a:moveTo>
                      <a:cubicBezTo>
                        <a:pt x="247" y="0"/>
                        <a:pt x="224" y="3"/>
                        <a:pt x="201" y="9"/>
                      </a:cubicBezTo>
                      <a:cubicBezTo>
                        <a:pt x="68" y="42"/>
                        <a:pt x="1" y="176"/>
                        <a:pt x="34" y="309"/>
                      </a:cubicBezTo>
                      <a:cubicBezTo>
                        <a:pt x="62" y="420"/>
                        <a:pt x="158" y="484"/>
                        <a:pt x="266" y="484"/>
                      </a:cubicBezTo>
                      <a:cubicBezTo>
                        <a:pt x="289" y="484"/>
                        <a:pt x="312" y="482"/>
                        <a:pt x="334" y="476"/>
                      </a:cubicBezTo>
                      <a:cubicBezTo>
                        <a:pt x="468" y="443"/>
                        <a:pt x="535" y="309"/>
                        <a:pt x="501" y="176"/>
                      </a:cubicBezTo>
                      <a:cubicBezTo>
                        <a:pt x="474" y="65"/>
                        <a:pt x="377" y="0"/>
                        <a:pt x="26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3" name="Google Shape;26903;p68"/>
                <p:cNvSpPr/>
                <p:nvPr/>
              </p:nvSpPr>
              <p:spPr>
                <a:xfrm>
                  <a:off x="8018075" y="2678000"/>
                  <a:ext cx="16700" cy="12525"/>
                </a:xfrm>
                <a:custGeom>
                  <a:rect b="b" l="l" r="r" t="t"/>
                  <a:pathLst>
                    <a:path extrusionOk="0" h="501" w="668">
                      <a:moveTo>
                        <a:pt x="367" y="0"/>
                      </a:moveTo>
                      <a:cubicBezTo>
                        <a:pt x="34" y="0"/>
                        <a:pt x="0" y="467"/>
                        <a:pt x="334" y="500"/>
                      </a:cubicBezTo>
                      <a:cubicBezTo>
                        <a:pt x="634" y="500"/>
                        <a:pt x="668" y="33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4" name="Google Shape;26904;p68"/>
                <p:cNvSpPr/>
                <p:nvPr/>
              </p:nvSpPr>
              <p:spPr>
                <a:xfrm>
                  <a:off x="7963875" y="2501825"/>
                  <a:ext cx="14850" cy="11825"/>
                </a:xfrm>
                <a:custGeom>
                  <a:rect b="b" l="l" r="r" t="t"/>
                  <a:pathLst>
                    <a:path extrusionOk="0" h="473" w="594">
                      <a:moveTo>
                        <a:pt x="335" y="0"/>
                      </a:moveTo>
                      <a:cubicBezTo>
                        <a:pt x="313" y="0"/>
                        <a:pt x="290" y="3"/>
                        <a:pt x="267" y="9"/>
                      </a:cubicBezTo>
                      <a:cubicBezTo>
                        <a:pt x="34" y="75"/>
                        <a:pt x="0" y="342"/>
                        <a:pt x="200" y="442"/>
                      </a:cubicBezTo>
                      <a:cubicBezTo>
                        <a:pt x="242" y="463"/>
                        <a:pt x="283" y="472"/>
                        <a:pt x="322" y="472"/>
                      </a:cubicBezTo>
                      <a:cubicBezTo>
                        <a:pt x="473" y="472"/>
                        <a:pt x="594" y="334"/>
                        <a:pt x="567" y="176"/>
                      </a:cubicBezTo>
                      <a:cubicBezTo>
                        <a:pt x="540" y="65"/>
                        <a:pt x="443" y="0"/>
                        <a:pt x="33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5" name="Google Shape;26905;p68"/>
                <p:cNvSpPr/>
                <p:nvPr/>
              </p:nvSpPr>
              <p:spPr>
                <a:xfrm>
                  <a:off x="7877150" y="2572700"/>
                  <a:ext cx="12525" cy="11500"/>
                </a:xfrm>
                <a:custGeom>
                  <a:rect b="b" l="l" r="r" t="t"/>
                  <a:pathLst>
                    <a:path extrusionOk="0" h="460" w="501">
                      <a:moveTo>
                        <a:pt x="250" y="1"/>
                      </a:moveTo>
                      <a:cubicBezTo>
                        <a:pt x="184" y="1"/>
                        <a:pt x="117" y="26"/>
                        <a:pt x="67" y="76"/>
                      </a:cubicBezTo>
                      <a:cubicBezTo>
                        <a:pt x="0" y="143"/>
                        <a:pt x="0" y="309"/>
                        <a:pt x="67" y="409"/>
                      </a:cubicBezTo>
                      <a:cubicBezTo>
                        <a:pt x="117" y="443"/>
                        <a:pt x="184" y="459"/>
                        <a:pt x="250" y="459"/>
                      </a:cubicBezTo>
                      <a:cubicBezTo>
                        <a:pt x="317" y="459"/>
                        <a:pt x="384" y="443"/>
                        <a:pt x="434" y="409"/>
                      </a:cubicBezTo>
                      <a:cubicBezTo>
                        <a:pt x="500" y="309"/>
                        <a:pt x="500" y="143"/>
                        <a:pt x="434" y="76"/>
                      </a:cubicBezTo>
                      <a:cubicBezTo>
                        <a:pt x="384" y="26"/>
                        <a:pt x="317" y="1"/>
                        <a:pt x="25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6" name="Google Shape;26906;p68"/>
                <p:cNvSpPr/>
                <p:nvPr/>
              </p:nvSpPr>
              <p:spPr>
                <a:xfrm>
                  <a:off x="7923000" y="2715750"/>
                  <a:ext cx="15775" cy="12125"/>
                </a:xfrm>
                <a:custGeom>
                  <a:rect b="b" l="l" r="r" t="t"/>
                  <a:pathLst>
                    <a:path extrusionOk="0" h="485" w="631">
                      <a:moveTo>
                        <a:pt x="305" y="1"/>
                      </a:moveTo>
                      <a:cubicBezTo>
                        <a:pt x="273" y="1"/>
                        <a:pt x="238" y="8"/>
                        <a:pt x="201" y="25"/>
                      </a:cubicBezTo>
                      <a:cubicBezTo>
                        <a:pt x="67" y="58"/>
                        <a:pt x="1" y="191"/>
                        <a:pt x="34" y="325"/>
                      </a:cubicBezTo>
                      <a:cubicBezTo>
                        <a:pt x="83" y="422"/>
                        <a:pt x="168" y="484"/>
                        <a:pt x="262" y="484"/>
                      </a:cubicBezTo>
                      <a:cubicBezTo>
                        <a:pt x="296" y="484"/>
                        <a:pt x="332" y="476"/>
                        <a:pt x="368" y="458"/>
                      </a:cubicBezTo>
                      <a:cubicBezTo>
                        <a:pt x="631" y="370"/>
                        <a:pt x="535" y="1"/>
                        <a:pt x="30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7" name="Google Shape;26907;p68"/>
                <p:cNvSpPr/>
                <p:nvPr/>
              </p:nvSpPr>
              <p:spPr>
                <a:xfrm>
                  <a:off x="7981850" y="2612275"/>
                  <a:ext cx="15225" cy="12800"/>
                </a:xfrm>
                <a:custGeom>
                  <a:rect b="b" l="l" r="r" t="t"/>
                  <a:pathLst>
                    <a:path extrusionOk="0" h="512" w="609">
                      <a:moveTo>
                        <a:pt x="307" y="1"/>
                      </a:moveTo>
                      <a:cubicBezTo>
                        <a:pt x="206" y="1"/>
                        <a:pt x="109" y="59"/>
                        <a:pt x="82" y="194"/>
                      </a:cubicBezTo>
                      <a:cubicBezTo>
                        <a:pt x="0" y="378"/>
                        <a:pt x="156" y="511"/>
                        <a:pt x="311" y="511"/>
                      </a:cubicBezTo>
                      <a:cubicBezTo>
                        <a:pt x="411" y="511"/>
                        <a:pt x="510" y="457"/>
                        <a:pt x="549" y="327"/>
                      </a:cubicBezTo>
                      <a:cubicBezTo>
                        <a:pt x="609" y="129"/>
                        <a:pt x="455" y="1"/>
                        <a:pt x="30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8" name="Google Shape;26908;p68"/>
                <p:cNvSpPr/>
                <p:nvPr/>
              </p:nvSpPr>
              <p:spPr>
                <a:xfrm>
                  <a:off x="7968875" y="2581050"/>
                  <a:ext cx="14850" cy="11825"/>
                </a:xfrm>
                <a:custGeom>
                  <a:rect b="b" l="l" r="r" t="t"/>
                  <a:pathLst>
                    <a:path extrusionOk="0" h="473" w="594">
                      <a:moveTo>
                        <a:pt x="302" y="0"/>
                      </a:moveTo>
                      <a:cubicBezTo>
                        <a:pt x="280" y="0"/>
                        <a:pt x="257" y="3"/>
                        <a:pt x="234" y="9"/>
                      </a:cubicBezTo>
                      <a:cubicBezTo>
                        <a:pt x="34" y="75"/>
                        <a:pt x="0" y="342"/>
                        <a:pt x="201" y="442"/>
                      </a:cubicBezTo>
                      <a:cubicBezTo>
                        <a:pt x="242" y="463"/>
                        <a:pt x="283" y="472"/>
                        <a:pt x="322" y="472"/>
                      </a:cubicBezTo>
                      <a:cubicBezTo>
                        <a:pt x="473" y="472"/>
                        <a:pt x="594" y="334"/>
                        <a:pt x="567" y="175"/>
                      </a:cubicBezTo>
                      <a:cubicBezTo>
                        <a:pt x="512" y="65"/>
                        <a:pt x="411" y="0"/>
                        <a:pt x="30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9" name="Google Shape;26909;p68"/>
                <p:cNvSpPr/>
                <p:nvPr/>
              </p:nvSpPr>
              <p:spPr>
                <a:xfrm>
                  <a:off x="8021400" y="2899650"/>
                  <a:ext cx="13375" cy="12025"/>
                </a:xfrm>
                <a:custGeom>
                  <a:rect b="b" l="l" r="r" t="t"/>
                  <a:pathLst>
                    <a:path extrusionOk="0" h="481" w="535">
                      <a:moveTo>
                        <a:pt x="287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41"/>
                        <a:pt x="1" y="141"/>
                        <a:pt x="34" y="274"/>
                      </a:cubicBezTo>
                      <a:cubicBezTo>
                        <a:pt x="63" y="390"/>
                        <a:pt x="168" y="481"/>
                        <a:pt x="282" y="481"/>
                      </a:cubicBezTo>
                      <a:cubicBezTo>
                        <a:pt x="299" y="481"/>
                        <a:pt x="317" y="479"/>
                        <a:pt x="334" y="474"/>
                      </a:cubicBezTo>
                      <a:cubicBezTo>
                        <a:pt x="468" y="441"/>
                        <a:pt x="535" y="341"/>
                        <a:pt x="535" y="207"/>
                      </a:cubicBezTo>
                      <a:cubicBezTo>
                        <a:pt x="506" y="91"/>
                        <a:pt x="401" y="1"/>
                        <a:pt x="28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0" name="Google Shape;26910;p68"/>
                <p:cNvSpPr/>
                <p:nvPr/>
              </p:nvSpPr>
              <p:spPr>
                <a:xfrm>
                  <a:off x="8018675" y="2944200"/>
                  <a:ext cx="13600" cy="11550"/>
                </a:xfrm>
                <a:custGeom>
                  <a:rect b="b" l="l" r="r" t="t"/>
                  <a:pathLst>
                    <a:path extrusionOk="0" h="462" w="544">
                      <a:moveTo>
                        <a:pt x="252" y="0"/>
                      </a:moveTo>
                      <a:cubicBezTo>
                        <a:pt x="164" y="0"/>
                        <a:pt x="68" y="62"/>
                        <a:pt x="43" y="160"/>
                      </a:cubicBezTo>
                      <a:cubicBezTo>
                        <a:pt x="0" y="332"/>
                        <a:pt x="137" y="462"/>
                        <a:pt x="275" y="462"/>
                      </a:cubicBezTo>
                      <a:cubicBezTo>
                        <a:pt x="352" y="462"/>
                        <a:pt x="429" y="422"/>
                        <a:pt x="477" y="327"/>
                      </a:cubicBezTo>
                      <a:cubicBezTo>
                        <a:pt x="544" y="193"/>
                        <a:pt x="477" y="60"/>
                        <a:pt x="343" y="26"/>
                      </a:cubicBezTo>
                      <a:cubicBezTo>
                        <a:pt x="317" y="9"/>
                        <a:pt x="285" y="0"/>
                        <a:pt x="2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1" name="Google Shape;26911;p68"/>
                <p:cNvSpPr/>
                <p:nvPr/>
              </p:nvSpPr>
              <p:spPr>
                <a:xfrm>
                  <a:off x="8013900" y="3142850"/>
                  <a:ext cx="13525" cy="8850"/>
                </a:xfrm>
                <a:custGeom>
                  <a:rect b="b" l="l" r="r" t="t"/>
                  <a:pathLst>
                    <a:path extrusionOk="0" h="354" w="541">
                      <a:moveTo>
                        <a:pt x="83" y="1"/>
                      </a:moveTo>
                      <a:cubicBezTo>
                        <a:pt x="35" y="1"/>
                        <a:pt x="1" y="34"/>
                        <a:pt x="1" y="120"/>
                      </a:cubicBezTo>
                      <a:cubicBezTo>
                        <a:pt x="1" y="253"/>
                        <a:pt x="101" y="353"/>
                        <a:pt x="234" y="353"/>
                      </a:cubicBezTo>
                      <a:cubicBezTo>
                        <a:pt x="541" y="353"/>
                        <a:pt x="241" y="1"/>
                        <a:pt x="8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2" name="Google Shape;26912;p68"/>
                <p:cNvSpPr/>
                <p:nvPr/>
              </p:nvSpPr>
              <p:spPr>
                <a:xfrm>
                  <a:off x="8099175" y="3050400"/>
                  <a:ext cx="13150" cy="12225"/>
                </a:xfrm>
                <a:custGeom>
                  <a:rect b="b" l="l" r="r" t="t"/>
                  <a:pathLst>
                    <a:path extrusionOk="0" h="489" w="526">
                      <a:moveTo>
                        <a:pt x="248" y="1"/>
                      </a:moveTo>
                      <a:cubicBezTo>
                        <a:pt x="108" y="1"/>
                        <a:pt x="0" y="139"/>
                        <a:pt x="25" y="315"/>
                      </a:cubicBezTo>
                      <a:cubicBezTo>
                        <a:pt x="44" y="429"/>
                        <a:pt x="149" y="489"/>
                        <a:pt x="255" y="489"/>
                      </a:cubicBezTo>
                      <a:cubicBezTo>
                        <a:pt x="335" y="489"/>
                        <a:pt x="416" y="454"/>
                        <a:pt x="459" y="382"/>
                      </a:cubicBezTo>
                      <a:cubicBezTo>
                        <a:pt x="526" y="248"/>
                        <a:pt x="492" y="115"/>
                        <a:pt x="392" y="48"/>
                      </a:cubicBezTo>
                      <a:cubicBezTo>
                        <a:pt x="343" y="15"/>
                        <a:pt x="294" y="1"/>
                        <a:pt x="24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3" name="Google Shape;26913;p68"/>
                <p:cNvSpPr/>
                <p:nvPr/>
              </p:nvSpPr>
              <p:spPr>
                <a:xfrm>
                  <a:off x="8059075" y="2905450"/>
                  <a:ext cx="14550" cy="8025"/>
                </a:xfrm>
                <a:custGeom>
                  <a:rect b="b" l="l" r="r" t="t"/>
                  <a:pathLst>
                    <a:path extrusionOk="0" h="321" w="582">
                      <a:moveTo>
                        <a:pt x="330" y="0"/>
                      </a:moveTo>
                      <a:cubicBezTo>
                        <a:pt x="308" y="0"/>
                        <a:pt x="285" y="3"/>
                        <a:pt x="262" y="9"/>
                      </a:cubicBezTo>
                      <a:cubicBezTo>
                        <a:pt x="1" y="80"/>
                        <a:pt x="297" y="320"/>
                        <a:pt x="466" y="320"/>
                      </a:cubicBezTo>
                      <a:cubicBezTo>
                        <a:pt x="534" y="320"/>
                        <a:pt x="581" y="281"/>
                        <a:pt x="562" y="175"/>
                      </a:cubicBezTo>
                      <a:cubicBezTo>
                        <a:pt x="534" y="65"/>
                        <a:pt x="438" y="0"/>
                        <a:pt x="33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4" name="Google Shape;26914;p68"/>
                <p:cNvSpPr/>
                <p:nvPr/>
              </p:nvSpPr>
              <p:spPr>
                <a:xfrm>
                  <a:off x="7906325" y="3033275"/>
                  <a:ext cx="15175" cy="11875"/>
                </a:xfrm>
                <a:custGeom>
                  <a:rect b="b" l="l" r="r" t="t"/>
                  <a:pathLst>
                    <a:path extrusionOk="0" h="475" w="607">
                      <a:moveTo>
                        <a:pt x="279" y="1"/>
                      </a:moveTo>
                      <a:cubicBezTo>
                        <a:pt x="217" y="1"/>
                        <a:pt x="153" y="29"/>
                        <a:pt x="101" y="99"/>
                      </a:cubicBezTo>
                      <a:cubicBezTo>
                        <a:pt x="1" y="166"/>
                        <a:pt x="34" y="333"/>
                        <a:pt x="101" y="400"/>
                      </a:cubicBezTo>
                      <a:cubicBezTo>
                        <a:pt x="151" y="450"/>
                        <a:pt x="217" y="475"/>
                        <a:pt x="280" y="475"/>
                      </a:cubicBezTo>
                      <a:cubicBezTo>
                        <a:pt x="343" y="475"/>
                        <a:pt x="401" y="450"/>
                        <a:pt x="434" y="400"/>
                      </a:cubicBezTo>
                      <a:cubicBezTo>
                        <a:pt x="606" y="227"/>
                        <a:pt x="452" y="1"/>
                        <a:pt x="27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5" name="Google Shape;26915;p68"/>
                <p:cNvSpPr/>
                <p:nvPr/>
              </p:nvSpPr>
              <p:spPr>
                <a:xfrm>
                  <a:off x="7915500" y="3224925"/>
                  <a:ext cx="11700" cy="11825"/>
                </a:xfrm>
                <a:custGeom>
                  <a:rect b="b" l="l" r="r" t="t"/>
                  <a:pathLst>
                    <a:path extrusionOk="0" h="473" w="468">
                      <a:moveTo>
                        <a:pt x="275" y="0"/>
                      </a:moveTo>
                      <a:cubicBezTo>
                        <a:pt x="262" y="0"/>
                        <a:pt x="248" y="2"/>
                        <a:pt x="234" y="5"/>
                      </a:cubicBezTo>
                      <a:cubicBezTo>
                        <a:pt x="101" y="5"/>
                        <a:pt x="1" y="106"/>
                        <a:pt x="1" y="239"/>
                      </a:cubicBezTo>
                      <a:cubicBezTo>
                        <a:pt x="1" y="372"/>
                        <a:pt x="101" y="472"/>
                        <a:pt x="234" y="472"/>
                      </a:cubicBezTo>
                      <a:cubicBezTo>
                        <a:pt x="367" y="472"/>
                        <a:pt x="468" y="372"/>
                        <a:pt x="468" y="239"/>
                      </a:cubicBezTo>
                      <a:cubicBezTo>
                        <a:pt x="468" y="120"/>
                        <a:pt x="387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6" name="Google Shape;26916;p68"/>
                <p:cNvSpPr/>
                <p:nvPr/>
              </p:nvSpPr>
              <p:spPr>
                <a:xfrm>
                  <a:off x="8007000" y="3173225"/>
                  <a:ext cx="16100" cy="12750"/>
                </a:xfrm>
                <a:custGeom>
                  <a:rect b="b" l="l" r="r" t="t"/>
                  <a:pathLst>
                    <a:path extrusionOk="0" h="510" w="644">
                      <a:moveTo>
                        <a:pt x="379" y="1"/>
                      </a:moveTo>
                      <a:cubicBezTo>
                        <a:pt x="317" y="1"/>
                        <a:pt x="256" y="26"/>
                        <a:pt x="210" y="72"/>
                      </a:cubicBezTo>
                      <a:cubicBezTo>
                        <a:pt x="0" y="229"/>
                        <a:pt x="161" y="510"/>
                        <a:pt x="369" y="510"/>
                      </a:cubicBezTo>
                      <a:cubicBezTo>
                        <a:pt x="426" y="510"/>
                        <a:pt x="486" y="489"/>
                        <a:pt x="544" y="439"/>
                      </a:cubicBezTo>
                      <a:cubicBezTo>
                        <a:pt x="644" y="339"/>
                        <a:pt x="644" y="205"/>
                        <a:pt x="577" y="105"/>
                      </a:cubicBezTo>
                      <a:cubicBezTo>
                        <a:pt x="523" y="34"/>
                        <a:pt x="450" y="1"/>
                        <a:pt x="37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7" name="Google Shape;26917;p68"/>
                <p:cNvSpPr/>
                <p:nvPr/>
              </p:nvSpPr>
              <p:spPr>
                <a:xfrm>
                  <a:off x="7949600" y="2998000"/>
                  <a:ext cx="15950" cy="12250"/>
                </a:xfrm>
                <a:custGeom>
                  <a:rect b="b" l="l" r="r" t="t"/>
                  <a:pathLst>
                    <a:path extrusionOk="0" h="490" w="638">
                      <a:moveTo>
                        <a:pt x="373" y="1"/>
                      </a:moveTo>
                      <a:cubicBezTo>
                        <a:pt x="350" y="1"/>
                        <a:pt x="327" y="4"/>
                        <a:pt x="304" y="9"/>
                      </a:cubicBezTo>
                      <a:cubicBezTo>
                        <a:pt x="1" y="70"/>
                        <a:pt x="84" y="489"/>
                        <a:pt x="353" y="489"/>
                      </a:cubicBezTo>
                      <a:cubicBezTo>
                        <a:pt x="379" y="489"/>
                        <a:pt x="408" y="485"/>
                        <a:pt x="438" y="476"/>
                      </a:cubicBezTo>
                      <a:cubicBezTo>
                        <a:pt x="571" y="443"/>
                        <a:pt x="638" y="310"/>
                        <a:pt x="605" y="176"/>
                      </a:cubicBezTo>
                      <a:cubicBezTo>
                        <a:pt x="577" y="66"/>
                        <a:pt x="481" y="1"/>
                        <a:pt x="37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8" name="Google Shape;26918;p68"/>
                <p:cNvSpPr/>
                <p:nvPr/>
              </p:nvSpPr>
              <p:spPr>
                <a:xfrm>
                  <a:off x="7869250" y="3088175"/>
                  <a:ext cx="15425" cy="12250"/>
                </a:xfrm>
                <a:custGeom>
                  <a:rect b="b" l="l" r="r" t="t"/>
                  <a:pathLst>
                    <a:path extrusionOk="0" h="490" w="617">
                      <a:moveTo>
                        <a:pt x="334" y="0"/>
                      </a:moveTo>
                      <a:cubicBezTo>
                        <a:pt x="266" y="0"/>
                        <a:pt x="203" y="33"/>
                        <a:pt x="149" y="105"/>
                      </a:cubicBezTo>
                      <a:cubicBezTo>
                        <a:pt x="0" y="279"/>
                        <a:pt x="184" y="490"/>
                        <a:pt x="370" y="490"/>
                      </a:cubicBezTo>
                      <a:cubicBezTo>
                        <a:pt x="434" y="490"/>
                        <a:pt x="498" y="465"/>
                        <a:pt x="550" y="405"/>
                      </a:cubicBezTo>
                      <a:cubicBezTo>
                        <a:pt x="616" y="305"/>
                        <a:pt x="616" y="138"/>
                        <a:pt x="516" y="72"/>
                      </a:cubicBezTo>
                      <a:cubicBezTo>
                        <a:pt x="454" y="25"/>
                        <a:pt x="392" y="0"/>
                        <a:pt x="3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9" name="Google Shape;26919;p68"/>
                <p:cNvSpPr/>
                <p:nvPr/>
              </p:nvSpPr>
              <p:spPr>
                <a:xfrm>
                  <a:off x="7977075" y="3436500"/>
                  <a:ext cx="12675" cy="12225"/>
                </a:xfrm>
                <a:custGeom>
                  <a:rect b="b" l="l" r="r" t="t"/>
                  <a:pathLst>
                    <a:path extrusionOk="0" h="489" w="507">
                      <a:moveTo>
                        <a:pt x="280" y="1"/>
                      </a:moveTo>
                      <a:cubicBezTo>
                        <a:pt x="142" y="1"/>
                        <a:pt x="1" y="108"/>
                        <a:pt x="39" y="282"/>
                      </a:cubicBezTo>
                      <a:cubicBezTo>
                        <a:pt x="39" y="398"/>
                        <a:pt x="140" y="489"/>
                        <a:pt x="254" y="489"/>
                      </a:cubicBezTo>
                      <a:cubicBezTo>
                        <a:pt x="271" y="489"/>
                        <a:pt x="289" y="487"/>
                        <a:pt x="306" y="482"/>
                      </a:cubicBezTo>
                      <a:cubicBezTo>
                        <a:pt x="440" y="449"/>
                        <a:pt x="506" y="315"/>
                        <a:pt x="506" y="182"/>
                      </a:cubicBezTo>
                      <a:cubicBezTo>
                        <a:pt x="478" y="56"/>
                        <a:pt x="380" y="1"/>
                        <a:pt x="2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0" name="Google Shape;26920;p68"/>
                <p:cNvSpPr/>
                <p:nvPr/>
              </p:nvSpPr>
              <p:spPr>
                <a:xfrm>
                  <a:off x="8081075" y="3391400"/>
                  <a:ext cx="15425" cy="12125"/>
                </a:xfrm>
                <a:custGeom>
                  <a:rect b="b" l="l" r="r" t="t"/>
                  <a:pathLst>
                    <a:path extrusionOk="0" h="485" w="617">
                      <a:moveTo>
                        <a:pt x="342" y="0"/>
                      </a:moveTo>
                      <a:cubicBezTo>
                        <a:pt x="170" y="0"/>
                        <a:pt x="1" y="168"/>
                        <a:pt x="116" y="351"/>
                      </a:cubicBezTo>
                      <a:cubicBezTo>
                        <a:pt x="160" y="440"/>
                        <a:pt x="249" y="485"/>
                        <a:pt x="333" y="485"/>
                      </a:cubicBezTo>
                      <a:cubicBezTo>
                        <a:pt x="375" y="485"/>
                        <a:pt x="416" y="474"/>
                        <a:pt x="449" y="452"/>
                      </a:cubicBezTo>
                      <a:cubicBezTo>
                        <a:pt x="549" y="385"/>
                        <a:pt x="616" y="218"/>
                        <a:pt x="549" y="118"/>
                      </a:cubicBezTo>
                      <a:cubicBezTo>
                        <a:pt x="497" y="35"/>
                        <a:pt x="419" y="0"/>
                        <a:pt x="34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1" name="Google Shape;26921;p68"/>
                <p:cNvSpPr/>
                <p:nvPr/>
              </p:nvSpPr>
              <p:spPr>
                <a:xfrm>
                  <a:off x="8054650" y="3280775"/>
                  <a:ext cx="13475" cy="12050"/>
                </a:xfrm>
                <a:custGeom>
                  <a:rect b="b" l="l" r="r" t="t"/>
                  <a:pathLst>
                    <a:path extrusionOk="0" h="482" w="539">
                      <a:moveTo>
                        <a:pt x="274" y="1"/>
                      </a:moveTo>
                      <a:cubicBezTo>
                        <a:pt x="138" y="1"/>
                        <a:pt x="0" y="115"/>
                        <a:pt x="39" y="307"/>
                      </a:cubicBezTo>
                      <a:cubicBezTo>
                        <a:pt x="66" y="417"/>
                        <a:pt x="162" y="482"/>
                        <a:pt x="271" y="482"/>
                      </a:cubicBezTo>
                      <a:cubicBezTo>
                        <a:pt x="293" y="482"/>
                        <a:pt x="316" y="479"/>
                        <a:pt x="339" y="473"/>
                      </a:cubicBezTo>
                      <a:cubicBezTo>
                        <a:pt x="472" y="440"/>
                        <a:pt x="539" y="340"/>
                        <a:pt x="506" y="207"/>
                      </a:cubicBezTo>
                      <a:cubicBezTo>
                        <a:pt x="477" y="64"/>
                        <a:pt x="37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2" name="Google Shape;26922;p68"/>
                <p:cNvSpPr/>
                <p:nvPr/>
              </p:nvSpPr>
              <p:spPr>
                <a:xfrm>
                  <a:off x="7950125" y="3424625"/>
                  <a:ext cx="14925" cy="10075"/>
                </a:xfrm>
                <a:custGeom>
                  <a:rect b="b" l="l" r="r" t="t"/>
                  <a:pathLst>
                    <a:path extrusionOk="0" h="403" w="597">
                      <a:moveTo>
                        <a:pt x="305" y="1"/>
                      </a:moveTo>
                      <a:cubicBezTo>
                        <a:pt x="237" y="1"/>
                        <a:pt x="169" y="27"/>
                        <a:pt x="117" y="90"/>
                      </a:cubicBezTo>
                      <a:cubicBezTo>
                        <a:pt x="0" y="230"/>
                        <a:pt x="226" y="402"/>
                        <a:pt x="395" y="402"/>
                      </a:cubicBezTo>
                      <a:cubicBezTo>
                        <a:pt x="468" y="402"/>
                        <a:pt x="530" y="370"/>
                        <a:pt x="550" y="290"/>
                      </a:cubicBezTo>
                      <a:cubicBezTo>
                        <a:pt x="596" y="130"/>
                        <a:pt x="453" y="1"/>
                        <a:pt x="30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3" name="Google Shape;26923;p68"/>
                <p:cNvSpPr/>
                <p:nvPr/>
              </p:nvSpPr>
              <p:spPr>
                <a:xfrm>
                  <a:off x="7963025" y="3640300"/>
                  <a:ext cx="13175" cy="11775"/>
                </a:xfrm>
                <a:custGeom>
                  <a:rect b="b" l="l" r="r" t="t"/>
                  <a:pathLst>
                    <a:path extrusionOk="0" h="471" w="527">
                      <a:moveTo>
                        <a:pt x="291" y="1"/>
                      </a:moveTo>
                      <a:cubicBezTo>
                        <a:pt x="284" y="1"/>
                        <a:pt x="276" y="1"/>
                        <a:pt x="268" y="2"/>
                      </a:cubicBezTo>
                      <a:cubicBezTo>
                        <a:pt x="134" y="2"/>
                        <a:pt x="1" y="102"/>
                        <a:pt x="1" y="236"/>
                      </a:cubicBezTo>
                      <a:cubicBezTo>
                        <a:pt x="1" y="369"/>
                        <a:pt x="134" y="469"/>
                        <a:pt x="268" y="469"/>
                      </a:cubicBezTo>
                      <a:cubicBezTo>
                        <a:pt x="276" y="470"/>
                        <a:pt x="284" y="471"/>
                        <a:pt x="291" y="471"/>
                      </a:cubicBezTo>
                      <a:cubicBezTo>
                        <a:pt x="527" y="471"/>
                        <a:pt x="527" y="1"/>
                        <a:pt x="29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4" name="Google Shape;26924;p68"/>
                <p:cNvSpPr/>
                <p:nvPr/>
              </p:nvSpPr>
              <p:spPr>
                <a:xfrm>
                  <a:off x="8072725" y="3559000"/>
                  <a:ext cx="15425" cy="12425"/>
                </a:xfrm>
                <a:custGeom>
                  <a:rect b="b" l="l" r="r" t="t"/>
                  <a:pathLst>
                    <a:path extrusionOk="0" h="497" w="617">
                      <a:moveTo>
                        <a:pt x="371" y="1"/>
                      </a:moveTo>
                      <a:cubicBezTo>
                        <a:pt x="184" y="1"/>
                        <a:pt x="0" y="212"/>
                        <a:pt x="149" y="386"/>
                      </a:cubicBezTo>
                      <a:cubicBezTo>
                        <a:pt x="208" y="464"/>
                        <a:pt x="278" y="496"/>
                        <a:pt x="346" y="496"/>
                      </a:cubicBezTo>
                      <a:cubicBezTo>
                        <a:pt x="394" y="496"/>
                        <a:pt x="442" y="480"/>
                        <a:pt x="483" y="452"/>
                      </a:cubicBezTo>
                      <a:cubicBezTo>
                        <a:pt x="583" y="352"/>
                        <a:pt x="616" y="219"/>
                        <a:pt x="550" y="85"/>
                      </a:cubicBezTo>
                      <a:cubicBezTo>
                        <a:pt x="499" y="26"/>
                        <a:pt x="434" y="1"/>
                        <a:pt x="37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5" name="Google Shape;26925;p68"/>
                <p:cNvSpPr/>
                <p:nvPr/>
              </p:nvSpPr>
              <p:spPr>
                <a:xfrm>
                  <a:off x="8045600" y="3352425"/>
                  <a:ext cx="12525" cy="11925"/>
                </a:xfrm>
                <a:custGeom>
                  <a:rect b="b" l="l" r="r" t="t"/>
                  <a:pathLst>
                    <a:path extrusionOk="0" h="477" w="501">
                      <a:moveTo>
                        <a:pt x="240" y="0"/>
                      </a:moveTo>
                      <a:cubicBezTo>
                        <a:pt x="121" y="0"/>
                        <a:pt x="0" y="84"/>
                        <a:pt x="0" y="243"/>
                      </a:cubicBezTo>
                      <a:cubicBezTo>
                        <a:pt x="0" y="376"/>
                        <a:pt x="134" y="476"/>
                        <a:pt x="267" y="476"/>
                      </a:cubicBezTo>
                      <a:cubicBezTo>
                        <a:pt x="401" y="443"/>
                        <a:pt x="501" y="343"/>
                        <a:pt x="467" y="209"/>
                      </a:cubicBezTo>
                      <a:cubicBezTo>
                        <a:pt x="452" y="67"/>
                        <a:pt x="346" y="0"/>
                        <a:pt x="24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6" name="Google Shape;26926;p68"/>
                <p:cNvSpPr/>
                <p:nvPr/>
              </p:nvSpPr>
              <p:spPr>
                <a:xfrm>
                  <a:off x="7882150" y="3492525"/>
                  <a:ext cx="13350" cy="12250"/>
                </a:xfrm>
                <a:custGeom>
                  <a:rect b="b" l="l" r="r" t="t"/>
                  <a:pathLst>
                    <a:path extrusionOk="0" h="490" w="534">
                      <a:moveTo>
                        <a:pt x="255" y="1"/>
                      </a:moveTo>
                      <a:cubicBezTo>
                        <a:pt x="192" y="1"/>
                        <a:pt x="134" y="26"/>
                        <a:pt x="100" y="76"/>
                      </a:cubicBezTo>
                      <a:cubicBezTo>
                        <a:pt x="0" y="176"/>
                        <a:pt x="0" y="343"/>
                        <a:pt x="100" y="443"/>
                      </a:cubicBezTo>
                      <a:cubicBezTo>
                        <a:pt x="145" y="473"/>
                        <a:pt x="204" y="489"/>
                        <a:pt x="264" y="489"/>
                      </a:cubicBezTo>
                      <a:cubicBezTo>
                        <a:pt x="337" y="489"/>
                        <a:pt x="412" y="465"/>
                        <a:pt x="467" y="409"/>
                      </a:cubicBezTo>
                      <a:cubicBezTo>
                        <a:pt x="534" y="309"/>
                        <a:pt x="534" y="143"/>
                        <a:pt x="434" y="76"/>
                      </a:cubicBezTo>
                      <a:cubicBezTo>
                        <a:pt x="384" y="26"/>
                        <a:pt x="317" y="1"/>
                        <a:pt x="25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7" name="Google Shape;26927;p68"/>
                <p:cNvSpPr/>
                <p:nvPr/>
              </p:nvSpPr>
              <p:spPr>
                <a:xfrm>
                  <a:off x="7887150" y="3718125"/>
                  <a:ext cx="12225" cy="9100"/>
                </a:xfrm>
                <a:custGeom>
                  <a:rect b="b" l="l" r="r" t="t"/>
                  <a:pathLst>
                    <a:path extrusionOk="0" h="364" w="489">
                      <a:moveTo>
                        <a:pt x="116" y="1"/>
                      </a:moveTo>
                      <a:cubicBezTo>
                        <a:pt x="74" y="1"/>
                        <a:pt x="41" y="35"/>
                        <a:pt x="34" y="125"/>
                      </a:cubicBezTo>
                      <a:cubicBezTo>
                        <a:pt x="0" y="225"/>
                        <a:pt x="100" y="359"/>
                        <a:pt x="234" y="359"/>
                      </a:cubicBezTo>
                      <a:cubicBezTo>
                        <a:pt x="251" y="362"/>
                        <a:pt x="266" y="363"/>
                        <a:pt x="279" y="363"/>
                      </a:cubicBezTo>
                      <a:cubicBezTo>
                        <a:pt x="488" y="363"/>
                        <a:pt x="253" y="1"/>
                        <a:pt x="11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8" name="Google Shape;26928;p68"/>
                <p:cNvSpPr/>
                <p:nvPr/>
              </p:nvSpPr>
              <p:spPr>
                <a:xfrm>
                  <a:off x="7717025" y="3831500"/>
                  <a:ext cx="12525" cy="12200"/>
                </a:xfrm>
                <a:custGeom>
                  <a:rect b="b" l="l" r="r" t="t"/>
                  <a:pathLst>
                    <a:path extrusionOk="0" h="488" w="501">
                      <a:moveTo>
                        <a:pt x="249" y="0"/>
                      </a:moveTo>
                      <a:cubicBezTo>
                        <a:pt x="195" y="0"/>
                        <a:pt x="141" y="19"/>
                        <a:pt x="101" y="60"/>
                      </a:cubicBezTo>
                      <a:cubicBezTo>
                        <a:pt x="1" y="160"/>
                        <a:pt x="1" y="327"/>
                        <a:pt x="101" y="427"/>
                      </a:cubicBezTo>
                      <a:cubicBezTo>
                        <a:pt x="142" y="469"/>
                        <a:pt x="198" y="488"/>
                        <a:pt x="253" y="488"/>
                      </a:cubicBezTo>
                      <a:cubicBezTo>
                        <a:pt x="375" y="488"/>
                        <a:pt x="501" y="397"/>
                        <a:pt x="501" y="260"/>
                      </a:cubicBezTo>
                      <a:cubicBezTo>
                        <a:pt x="501" y="98"/>
                        <a:pt x="372" y="0"/>
                        <a:pt x="24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9" name="Google Shape;26929;p68"/>
                <p:cNvSpPr/>
                <p:nvPr/>
              </p:nvSpPr>
              <p:spPr>
                <a:xfrm>
                  <a:off x="7742875" y="4011800"/>
                  <a:ext cx="13725" cy="8850"/>
                </a:xfrm>
                <a:custGeom>
                  <a:rect b="b" l="l" r="r" t="t"/>
                  <a:pathLst>
                    <a:path extrusionOk="0" h="354" w="549">
                      <a:moveTo>
                        <a:pt x="84" y="1"/>
                      </a:moveTo>
                      <a:cubicBezTo>
                        <a:pt x="35" y="1"/>
                        <a:pt x="1" y="34"/>
                        <a:pt x="1" y="120"/>
                      </a:cubicBezTo>
                      <a:cubicBezTo>
                        <a:pt x="1" y="253"/>
                        <a:pt x="101" y="353"/>
                        <a:pt x="267" y="353"/>
                      </a:cubicBezTo>
                      <a:cubicBezTo>
                        <a:pt x="549" y="353"/>
                        <a:pt x="242" y="1"/>
                        <a:pt x="8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0" name="Google Shape;26930;p68"/>
                <p:cNvSpPr/>
                <p:nvPr/>
              </p:nvSpPr>
              <p:spPr>
                <a:xfrm>
                  <a:off x="7820600" y="3968125"/>
                  <a:ext cx="14025" cy="12400"/>
                </a:xfrm>
                <a:custGeom>
                  <a:rect b="b" l="l" r="r" t="t"/>
                  <a:pathLst>
                    <a:path extrusionOk="0" h="496" w="561">
                      <a:moveTo>
                        <a:pt x="268" y="1"/>
                      </a:moveTo>
                      <a:cubicBezTo>
                        <a:pt x="164" y="1"/>
                        <a:pt x="64" y="69"/>
                        <a:pt x="27" y="199"/>
                      </a:cubicBezTo>
                      <a:cubicBezTo>
                        <a:pt x="1" y="358"/>
                        <a:pt x="142" y="496"/>
                        <a:pt x="285" y="496"/>
                      </a:cubicBezTo>
                      <a:cubicBezTo>
                        <a:pt x="323" y="496"/>
                        <a:pt x="360" y="486"/>
                        <a:pt x="394" y="466"/>
                      </a:cubicBezTo>
                      <a:cubicBezTo>
                        <a:pt x="528" y="366"/>
                        <a:pt x="561" y="232"/>
                        <a:pt x="494" y="132"/>
                      </a:cubicBezTo>
                      <a:cubicBezTo>
                        <a:pt x="435" y="44"/>
                        <a:pt x="350" y="1"/>
                        <a:pt x="2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1" name="Google Shape;26931;p68"/>
                <p:cNvSpPr/>
                <p:nvPr/>
              </p:nvSpPr>
              <p:spPr>
                <a:xfrm>
                  <a:off x="7800400" y="3877800"/>
                  <a:ext cx="13825" cy="8125"/>
                </a:xfrm>
                <a:custGeom>
                  <a:rect b="b" l="l" r="r" t="t"/>
                  <a:pathLst>
                    <a:path extrusionOk="0" h="325" w="553">
                      <a:moveTo>
                        <a:pt x="336" y="1"/>
                      </a:moveTo>
                      <a:cubicBezTo>
                        <a:pt x="314" y="1"/>
                        <a:pt x="291" y="3"/>
                        <a:pt x="268" y="9"/>
                      </a:cubicBezTo>
                      <a:cubicBezTo>
                        <a:pt x="0" y="33"/>
                        <a:pt x="301" y="324"/>
                        <a:pt x="457" y="324"/>
                      </a:cubicBezTo>
                      <a:cubicBezTo>
                        <a:pt x="515" y="324"/>
                        <a:pt x="553" y="284"/>
                        <a:pt x="535" y="176"/>
                      </a:cubicBezTo>
                      <a:cubicBezTo>
                        <a:pt x="535" y="65"/>
                        <a:pt x="443" y="1"/>
                        <a:pt x="33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2" name="Google Shape;26932;p68"/>
                <p:cNvSpPr/>
                <p:nvPr/>
              </p:nvSpPr>
              <p:spPr>
                <a:xfrm>
                  <a:off x="7671725" y="3996950"/>
                  <a:ext cx="17250" cy="12325"/>
                </a:xfrm>
                <a:custGeom>
                  <a:rect b="b" l="l" r="r" t="t"/>
                  <a:pathLst>
                    <a:path extrusionOk="0" h="493" w="690">
                      <a:moveTo>
                        <a:pt x="354" y="1"/>
                      </a:moveTo>
                      <a:cubicBezTo>
                        <a:pt x="296" y="1"/>
                        <a:pt x="234" y="24"/>
                        <a:pt x="178" y="80"/>
                      </a:cubicBezTo>
                      <a:cubicBezTo>
                        <a:pt x="1" y="257"/>
                        <a:pt x="151" y="493"/>
                        <a:pt x="336" y="493"/>
                      </a:cubicBezTo>
                      <a:cubicBezTo>
                        <a:pt x="394" y="493"/>
                        <a:pt x="456" y="469"/>
                        <a:pt x="512" y="414"/>
                      </a:cubicBezTo>
                      <a:cubicBezTo>
                        <a:pt x="689" y="236"/>
                        <a:pt x="539" y="1"/>
                        <a:pt x="35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3" name="Google Shape;26933;p68"/>
                <p:cNvSpPr/>
                <p:nvPr/>
              </p:nvSpPr>
              <p:spPr>
                <a:xfrm>
                  <a:off x="7634125" y="4208550"/>
                  <a:ext cx="14200" cy="12425"/>
                </a:xfrm>
                <a:custGeom>
                  <a:rect b="b" l="l" r="r" t="t"/>
                  <a:pathLst>
                    <a:path extrusionOk="0" h="497" w="568">
                      <a:moveTo>
                        <a:pt x="298" y="1"/>
                      </a:moveTo>
                      <a:cubicBezTo>
                        <a:pt x="209" y="1"/>
                        <a:pt x="121" y="49"/>
                        <a:pt x="81" y="155"/>
                      </a:cubicBezTo>
                      <a:cubicBezTo>
                        <a:pt x="1" y="356"/>
                        <a:pt x="162" y="496"/>
                        <a:pt x="318" y="496"/>
                      </a:cubicBezTo>
                      <a:cubicBezTo>
                        <a:pt x="421" y="496"/>
                        <a:pt x="521" y="435"/>
                        <a:pt x="548" y="289"/>
                      </a:cubicBezTo>
                      <a:cubicBezTo>
                        <a:pt x="568" y="109"/>
                        <a:pt x="432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4" name="Google Shape;26934;p68"/>
                <p:cNvSpPr/>
                <p:nvPr/>
              </p:nvSpPr>
              <p:spPr>
                <a:xfrm>
                  <a:off x="7685325" y="4154475"/>
                  <a:ext cx="12550" cy="12325"/>
                </a:xfrm>
                <a:custGeom>
                  <a:rect b="b" l="l" r="r" t="t"/>
                  <a:pathLst>
                    <a:path extrusionOk="0" h="493" w="502">
                      <a:moveTo>
                        <a:pt x="219" y="1"/>
                      </a:moveTo>
                      <a:cubicBezTo>
                        <a:pt x="102" y="1"/>
                        <a:pt x="1" y="97"/>
                        <a:pt x="1" y="250"/>
                      </a:cubicBezTo>
                      <a:cubicBezTo>
                        <a:pt x="1" y="387"/>
                        <a:pt x="110" y="493"/>
                        <a:pt x="232" y="493"/>
                      </a:cubicBezTo>
                      <a:cubicBezTo>
                        <a:pt x="289" y="493"/>
                        <a:pt x="348" y="470"/>
                        <a:pt x="401" y="417"/>
                      </a:cubicBezTo>
                      <a:cubicBezTo>
                        <a:pt x="501" y="317"/>
                        <a:pt x="501" y="184"/>
                        <a:pt x="401" y="83"/>
                      </a:cubicBezTo>
                      <a:cubicBezTo>
                        <a:pt x="344" y="26"/>
                        <a:pt x="279" y="1"/>
                        <a:pt x="21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5" name="Google Shape;26935;p68"/>
                <p:cNvSpPr/>
                <p:nvPr/>
              </p:nvSpPr>
              <p:spPr>
                <a:xfrm>
                  <a:off x="7652825" y="4003100"/>
                  <a:ext cx="11700" cy="12550"/>
                </a:xfrm>
                <a:custGeom>
                  <a:rect b="b" l="l" r="r" t="t"/>
                  <a:pathLst>
                    <a:path extrusionOk="0" h="502" w="468">
                      <a:moveTo>
                        <a:pt x="234" y="1"/>
                      </a:moveTo>
                      <a:cubicBezTo>
                        <a:pt x="100" y="1"/>
                        <a:pt x="0" y="101"/>
                        <a:pt x="0" y="234"/>
                      </a:cubicBezTo>
                      <a:cubicBezTo>
                        <a:pt x="0" y="368"/>
                        <a:pt x="100" y="501"/>
                        <a:pt x="234" y="501"/>
                      </a:cubicBezTo>
                      <a:cubicBezTo>
                        <a:pt x="367" y="501"/>
                        <a:pt x="467" y="368"/>
                        <a:pt x="467" y="234"/>
                      </a:cubicBezTo>
                      <a:cubicBezTo>
                        <a:pt x="467" y="101"/>
                        <a:pt x="367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6" name="Google Shape;26936;p68"/>
                <p:cNvSpPr/>
                <p:nvPr/>
              </p:nvSpPr>
              <p:spPr>
                <a:xfrm>
                  <a:off x="7584425" y="4090800"/>
                  <a:ext cx="14000" cy="11925"/>
                </a:xfrm>
                <a:custGeom>
                  <a:rect b="b" l="l" r="r" t="t"/>
                  <a:pathLst>
                    <a:path extrusionOk="0" h="477" w="560">
                      <a:moveTo>
                        <a:pt x="272" y="1"/>
                      </a:moveTo>
                      <a:cubicBezTo>
                        <a:pt x="204" y="1"/>
                        <a:pt x="140" y="30"/>
                        <a:pt x="101" y="95"/>
                      </a:cubicBezTo>
                      <a:cubicBezTo>
                        <a:pt x="1" y="195"/>
                        <a:pt x="34" y="362"/>
                        <a:pt x="134" y="429"/>
                      </a:cubicBezTo>
                      <a:cubicBezTo>
                        <a:pt x="184" y="462"/>
                        <a:pt x="236" y="477"/>
                        <a:pt x="286" y="477"/>
                      </a:cubicBezTo>
                      <a:cubicBezTo>
                        <a:pt x="434" y="477"/>
                        <a:pt x="559" y="345"/>
                        <a:pt x="534" y="195"/>
                      </a:cubicBezTo>
                      <a:cubicBezTo>
                        <a:pt x="494" y="73"/>
                        <a:pt x="378" y="1"/>
                        <a:pt x="2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7" name="Google Shape;26937;p68"/>
                <p:cNvSpPr/>
                <p:nvPr/>
              </p:nvSpPr>
              <p:spPr>
                <a:xfrm>
                  <a:off x="7596100" y="4410900"/>
                  <a:ext cx="12550" cy="12525"/>
                </a:xfrm>
                <a:custGeom>
                  <a:rect b="b" l="l" r="r" t="t"/>
                  <a:pathLst>
                    <a:path extrusionOk="0" h="501" w="502">
                      <a:moveTo>
                        <a:pt x="268" y="0"/>
                      </a:moveTo>
                      <a:cubicBezTo>
                        <a:pt x="101" y="0"/>
                        <a:pt x="1" y="100"/>
                        <a:pt x="1" y="234"/>
                      </a:cubicBezTo>
                      <a:cubicBezTo>
                        <a:pt x="1" y="367"/>
                        <a:pt x="101" y="501"/>
                        <a:pt x="234" y="501"/>
                      </a:cubicBezTo>
                      <a:cubicBezTo>
                        <a:pt x="368" y="501"/>
                        <a:pt x="468" y="401"/>
                        <a:pt x="468" y="267"/>
                      </a:cubicBezTo>
                      <a:cubicBezTo>
                        <a:pt x="501" y="134"/>
                        <a:pt x="368" y="34"/>
                        <a:pt x="2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8" name="Google Shape;26938;p68"/>
                <p:cNvSpPr/>
                <p:nvPr/>
              </p:nvSpPr>
              <p:spPr>
                <a:xfrm>
                  <a:off x="7663175" y="4371525"/>
                  <a:ext cx="13850" cy="11800"/>
                </a:xfrm>
                <a:custGeom>
                  <a:rect b="b" l="l" r="r" t="t"/>
                  <a:pathLst>
                    <a:path extrusionOk="0" h="472" w="554">
                      <a:moveTo>
                        <a:pt x="293" y="1"/>
                      </a:moveTo>
                      <a:cubicBezTo>
                        <a:pt x="193" y="1"/>
                        <a:pt x="91" y="61"/>
                        <a:pt x="53" y="174"/>
                      </a:cubicBezTo>
                      <a:cubicBezTo>
                        <a:pt x="0" y="333"/>
                        <a:pt x="136" y="471"/>
                        <a:pt x="295" y="471"/>
                      </a:cubicBezTo>
                      <a:cubicBezTo>
                        <a:pt x="336" y="471"/>
                        <a:pt x="379" y="462"/>
                        <a:pt x="420" y="441"/>
                      </a:cubicBezTo>
                      <a:cubicBezTo>
                        <a:pt x="520" y="375"/>
                        <a:pt x="553" y="241"/>
                        <a:pt x="487" y="108"/>
                      </a:cubicBezTo>
                      <a:cubicBezTo>
                        <a:pt x="443" y="36"/>
                        <a:pt x="369" y="1"/>
                        <a:pt x="29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9" name="Google Shape;26939;p68"/>
                <p:cNvSpPr/>
                <p:nvPr/>
              </p:nvSpPr>
              <p:spPr>
                <a:xfrm>
                  <a:off x="7668650" y="4265175"/>
                  <a:ext cx="11700" cy="11625"/>
                </a:xfrm>
                <a:custGeom>
                  <a:rect b="b" l="l" r="r" t="t"/>
                  <a:pathLst>
                    <a:path extrusionOk="0" h="465" w="468">
                      <a:moveTo>
                        <a:pt x="234" y="0"/>
                      </a:moveTo>
                      <a:cubicBezTo>
                        <a:pt x="118" y="0"/>
                        <a:pt x="1" y="75"/>
                        <a:pt x="1" y="225"/>
                      </a:cubicBezTo>
                      <a:cubicBezTo>
                        <a:pt x="1" y="345"/>
                        <a:pt x="81" y="464"/>
                        <a:pt x="193" y="464"/>
                      </a:cubicBezTo>
                      <a:cubicBezTo>
                        <a:pt x="207" y="464"/>
                        <a:pt x="220" y="462"/>
                        <a:pt x="234" y="459"/>
                      </a:cubicBezTo>
                      <a:cubicBezTo>
                        <a:pt x="368" y="459"/>
                        <a:pt x="468" y="359"/>
                        <a:pt x="468" y="225"/>
                      </a:cubicBezTo>
                      <a:cubicBezTo>
                        <a:pt x="468" y="75"/>
                        <a:pt x="351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0" name="Google Shape;26940;p68"/>
                <p:cNvSpPr/>
                <p:nvPr/>
              </p:nvSpPr>
              <p:spPr>
                <a:xfrm>
                  <a:off x="7511050" y="4236600"/>
                  <a:ext cx="12525" cy="12550"/>
                </a:xfrm>
                <a:custGeom>
                  <a:rect b="b" l="l" r="r" t="t"/>
                  <a:pathLst>
                    <a:path extrusionOk="0" h="502" w="501">
                      <a:moveTo>
                        <a:pt x="267" y="1"/>
                      </a:moveTo>
                      <a:cubicBezTo>
                        <a:pt x="134" y="1"/>
                        <a:pt x="0" y="101"/>
                        <a:pt x="0" y="234"/>
                      </a:cubicBezTo>
                      <a:cubicBezTo>
                        <a:pt x="0" y="368"/>
                        <a:pt x="100" y="501"/>
                        <a:pt x="234" y="501"/>
                      </a:cubicBezTo>
                      <a:cubicBezTo>
                        <a:pt x="367" y="501"/>
                        <a:pt x="467" y="401"/>
                        <a:pt x="501" y="268"/>
                      </a:cubicBezTo>
                      <a:cubicBezTo>
                        <a:pt x="501" y="134"/>
                        <a:pt x="401" y="34"/>
                        <a:pt x="26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1" name="Google Shape;26941;p68"/>
                <p:cNvSpPr/>
                <p:nvPr/>
              </p:nvSpPr>
              <p:spPr>
                <a:xfrm>
                  <a:off x="7323400" y="4488125"/>
                  <a:ext cx="16200" cy="11800"/>
                </a:xfrm>
                <a:custGeom>
                  <a:rect b="b" l="l" r="r" t="t"/>
                  <a:pathLst>
                    <a:path extrusionOk="0" h="472" w="648">
                      <a:moveTo>
                        <a:pt x="286" y="0"/>
                      </a:moveTo>
                      <a:cubicBezTo>
                        <a:pt x="221" y="0"/>
                        <a:pt x="156" y="25"/>
                        <a:pt x="101" y="80"/>
                      </a:cubicBezTo>
                      <a:cubicBezTo>
                        <a:pt x="1" y="180"/>
                        <a:pt x="34" y="347"/>
                        <a:pt x="134" y="414"/>
                      </a:cubicBezTo>
                      <a:cubicBezTo>
                        <a:pt x="182" y="455"/>
                        <a:pt x="233" y="472"/>
                        <a:pt x="283" y="472"/>
                      </a:cubicBezTo>
                      <a:cubicBezTo>
                        <a:pt x="479" y="472"/>
                        <a:pt x="647" y="206"/>
                        <a:pt x="435" y="47"/>
                      </a:cubicBezTo>
                      <a:cubicBezTo>
                        <a:pt x="390" y="17"/>
                        <a:pt x="338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2" name="Google Shape;26942;p68"/>
                <p:cNvSpPr/>
                <p:nvPr/>
              </p:nvSpPr>
              <p:spPr>
                <a:xfrm>
                  <a:off x="7411475" y="4455925"/>
                  <a:ext cx="17525" cy="12725"/>
                </a:xfrm>
                <a:custGeom>
                  <a:rect b="b" l="l" r="r" t="t"/>
                  <a:pathLst>
                    <a:path extrusionOk="0" h="509" w="701">
                      <a:moveTo>
                        <a:pt x="367" y="0"/>
                      </a:moveTo>
                      <a:cubicBezTo>
                        <a:pt x="330" y="0"/>
                        <a:pt x="289" y="11"/>
                        <a:pt x="247" y="34"/>
                      </a:cubicBezTo>
                      <a:cubicBezTo>
                        <a:pt x="1" y="157"/>
                        <a:pt x="124" y="509"/>
                        <a:pt x="355" y="509"/>
                      </a:cubicBezTo>
                      <a:cubicBezTo>
                        <a:pt x="374" y="509"/>
                        <a:pt x="394" y="506"/>
                        <a:pt x="414" y="501"/>
                      </a:cubicBezTo>
                      <a:cubicBezTo>
                        <a:pt x="701" y="386"/>
                        <a:pt x="593" y="0"/>
                        <a:pt x="3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3" name="Google Shape;26943;p68"/>
                <p:cNvSpPr/>
                <p:nvPr/>
              </p:nvSpPr>
              <p:spPr>
                <a:xfrm>
                  <a:off x="7490925" y="4186175"/>
                  <a:ext cx="15150" cy="11550"/>
                </a:xfrm>
                <a:custGeom>
                  <a:rect b="b" l="l" r="r" t="t"/>
                  <a:pathLst>
                    <a:path extrusionOk="0" h="462" w="606">
                      <a:moveTo>
                        <a:pt x="322" y="0"/>
                      </a:moveTo>
                      <a:cubicBezTo>
                        <a:pt x="107" y="0"/>
                        <a:pt x="1" y="331"/>
                        <a:pt x="238" y="450"/>
                      </a:cubicBezTo>
                      <a:cubicBezTo>
                        <a:pt x="262" y="458"/>
                        <a:pt x="287" y="462"/>
                        <a:pt x="313" y="462"/>
                      </a:cubicBezTo>
                      <a:cubicBezTo>
                        <a:pt x="398" y="462"/>
                        <a:pt x="488" y="418"/>
                        <a:pt x="538" y="317"/>
                      </a:cubicBezTo>
                      <a:cubicBezTo>
                        <a:pt x="605" y="183"/>
                        <a:pt x="538" y="50"/>
                        <a:pt x="405" y="16"/>
                      </a:cubicBezTo>
                      <a:cubicBezTo>
                        <a:pt x="376" y="5"/>
                        <a:pt x="348" y="0"/>
                        <a:pt x="32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4" name="Google Shape;26944;p68"/>
                <p:cNvSpPr/>
                <p:nvPr/>
              </p:nvSpPr>
              <p:spPr>
                <a:xfrm>
                  <a:off x="7410150" y="4255275"/>
                  <a:ext cx="13350" cy="12025"/>
                </a:xfrm>
                <a:custGeom>
                  <a:rect b="b" l="l" r="r" t="t"/>
                  <a:pathLst>
                    <a:path extrusionOk="0" h="481" w="534">
                      <a:moveTo>
                        <a:pt x="282" y="1"/>
                      </a:moveTo>
                      <a:cubicBezTo>
                        <a:pt x="232" y="1"/>
                        <a:pt x="180" y="17"/>
                        <a:pt x="134" y="54"/>
                      </a:cubicBezTo>
                      <a:cubicBezTo>
                        <a:pt x="33" y="154"/>
                        <a:pt x="0" y="288"/>
                        <a:pt x="100" y="388"/>
                      </a:cubicBezTo>
                      <a:cubicBezTo>
                        <a:pt x="151" y="451"/>
                        <a:pt x="220" y="481"/>
                        <a:pt x="289" y="481"/>
                      </a:cubicBezTo>
                      <a:cubicBezTo>
                        <a:pt x="402" y="481"/>
                        <a:pt x="513" y="400"/>
                        <a:pt x="534" y="254"/>
                      </a:cubicBezTo>
                      <a:cubicBezTo>
                        <a:pt x="534" y="110"/>
                        <a:pt x="413" y="1"/>
                        <a:pt x="2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5" name="Google Shape;26945;p68"/>
                <p:cNvSpPr/>
                <p:nvPr/>
              </p:nvSpPr>
              <p:spPr>
                <a:xfrm>
                  <a:off x="7369275" y="4467400"/>
                  <a:ext cx="14775" cy="11950"/>
                </a:xfrm>
                <a:custGeom>
                  <a:rect b="b" l="l" r="r" t="t"/>
                  <a:pathLst>
                    <a:path extrusionOk="0" h="478" w="591">
                      <a:moveTo>
                        <a:pt x="299" y="0"/>
                      </a:moveTo>
                      <a:cubicBezTo>
                        <a:pt x="191" y="0"/>
                        <a:pt x="95" y="65"/>
                        <a:pt x="67" y="175"/>
                      </a:cubicBezTo>
                      <a:cubicBezTo>
                        <a:pt x="1" y="276"/>
                        <a:pt x="67" y="409"/>
                        <a:pt x="201" y="476"/>
                      </a:cubicBezTo>
                      <a:cubicBezTo>
                        <a:pt x="212" y="477"/>
                        <a:pt x="224" y="478"/>
                        <a:pt x="235" y="478"/>
                      </a:cubicBezTo>
                      <a:cubicBezTo>
                        <a:pt x="478" y="478"/>
                        <a:pt x="591" y="136"/>
                        <a:pt x="368" y="9"/>
                      </a:cubicBezTo>
                      <a:cubicBezTo>
                        <a:pt x="345" y="3"/>
                        <a:pt x="322" y="0"/>
                        <a:pt x="29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6" name="Google Shape;26946;p68"/>
                <p:cNvSpPr/>
                <p:nvPr/>
              </p:nvSpPr>
              <p:spPr>
                <a:xfrm>
                  <a:off x="7042225" y="4605825"/>
                  <a:ext cx="17650" cy="12750"/>
                </a:xfrm>
                <a:custGeom>
                  <a:rect b="b" l="l" r="r" t="t"/>
                  <a:pathLst>
                    <a:path extrusionOk="0" h="510" w="706">
                      <a:moveTo>
                        <a:pt x="376" y="0"/>
                      </a:moveTo>
                      <a:cubicBezTo>
                        <a:pt x="333" y="0"/>
                        <a:pt x="287" y="13"/>
                        <a:pt x="240" y="42"/>
                      </a:cubicBezTo>
                      <a:cubicBezTo>
                        <a:pt x="1" y="202"/>
                        <a:pt x="164" y="510"/>
                        <a:pt x="376" y="510"/>
                      </a:cubicBezTo>
                      <a:cubicBezTo>
                        <a:pt x="429" y="510"/>
                        <a:pt x="486" y="490"/>
                        <a:pt x="540" y="443"/>
                      </a:cubicBezTo>
                      <a:cubicBezTo>
                        <a:pt x="705" y="278"/>
                        <a:pt x="576" y="0"/>
                        <a:pt x="37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7" name="Google Shape;26947;p68"/>
                <p:cNvSpPr/>
                <p:nvPr/>
              </p:nvSpPr>
              <p:spPr>
                <a:xfrm>
                  <a:off x="7059050" y="4717775"/>
                  <a:ext cx="14200" cy="11875"/>
                </a:xfrm>
                <a:custGeom>
                  <a:rect b="b" l="l" r="r" t="t"/>
                  <a:pathLst>
                    <a:path extrusionOk="0" h="475" w="568">
                      <a:moveTo>
                        <a:pt x="234" y="1"/>
                      </a:moveTo>
                      <a:cubicBezTo>
                        <a:pt x="101" y="1"/>
                        <a:pt x="1" y="134"/>
                        <a:pt x="1" y="268"/>
                      </a:cubicBezTo>
                      <a:cubicBezTo>
                        <a:pt x="1" y="384"/>
                        <a:pt x="101" y="474"/>
                        <a:pt x="215" y="474"/>
                      </a:cubicBezTo>
                      <a:cubicBezTo>
                        <a:pt x="233" y="474"/>
                        <a:pt x="250" y="472"/>
                        <a:pt x="268" y="468"/>
                      </a:cubicBezTo>
                      <a:cubicBezTo>
                        <a:pt x="568" y="435"/>
                        <a:pt x="501" y="1"/>
                        <a:pt x="2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8" name="Google Shape;26948;p68"/>
                <p:cNvSpPr/>
                <p:nvPr/>
              </p:nvSpPr>
              <p:spPr>
                <a:xfrm>
                  <a:off x="7155175" y="4645975"/>
                  <a:ext cx="15650" cy="12650"/>
                </a:xfrm>
                <a:custGeom>
                  <a:rect b="b" l="l" r="r" t="t"/>
                  <a:pathLst>
                    <a:path extrusionOk="0" h="506" w="626">
                      <a:moveTo>
                        <a:pt x="320" y="1"/>
                      </a:moveTo>
                      <a:cubicBezTo>
                        <a:pt x="138" y="1"/>
                        <a:pt x="0" y="217"/>
                        <a:pt x="125" y="404"/>
                      </a:cubicBezTo>
                      <a:cubicBezTo>
                        <a:pt x="168" y="469"/>
                        <a:pt x="239" y="506"/>
                        <a:pt x="320" y="506"/>
                      </a:cubicBezTo>
                      <a:cubicBezTo>
                        <a:pt x="364" y="506"/>
                        <a:pt x="412" y="495"/>
                        <a:pt x="459" y="471"/>
                      </a:cubicBezTo>
                      <a:cubicBezTo>
                        <a:pt x="626" y="338"/>
                        <a:pt x="559" y="71"/>
                        <a:pt x="359" y="4"/>
                      </a:cubicBezTo>
                      <a:cubicBezTo>
                        <a:pt x="346" y="2"/>
                        <a:pt x="333" y="1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9" name="Google Shape;26949;p68"/>
                <p:cNvSpPr/>
                <p:nvPr/>
              </p:nvSpPr>
              <p:spPr>
                <a:xfrm>
                  <a:off x="7070725" y="4559000"/>
                  <a:ext cx="15875" cy="12025"/>
                </a:xfrm>
                <a:custGeom>
                  <a:rect b="b" l="l" r="r" t="t"/>
                  <a:pathLst>
                    <a:path extrusionOk="0" h="481" w="635">
                      <a:moveTo>
                        <a:pt x="324" y="1"/>
                      </a:moveTo>
                      <a:cubicBezTo>
                        <a:pt x="254" y="1"/>
                        <a:pt x="189" y="26"/>
                        <a:pt x="134" y="81"/>
                      </a:cubicBezTo>
                      <a:cubicBezTo>
                        <a:pt x="1" y="247"/>
                        <a:pt x="134" y="481"/>
                        <a:pt x="334" y="481"/>
                      </a:cubicBezTo>
                      <a:cubicBezTo>
                        <a:pt x="568" y="481"/>
                        <a:pt x="635" y="214"/>
                        <a:pt x="501" y="47"/>
                      </a:cubicBezTo>
                      <a:cubicBezTo>
                        <a:pt x="441" y="17"/>
                        <a:pt x="381" y="1"/>
                        <a:pt x="32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0" name="Google Shape;26950;p68"/>
                <p:cNvSpPr/>
                <p:nvPr/>
              </p:nvSpPr>
              <p:spPr>
                <a:xfrm>
                  <a:off x="6751625" y="4734900"/>
                  <a:ext cx="17350" cy="12150"/>
                </a:xfrm>
                <a:custGeom>
                  <a:rect b="b" l="l" r="r" t="t"/>
                  <a:pathLst>
                    <a:path extrusionOk="0" h="486" w="694">
                      <a:moveTo>
                        <a:pt x="349" y="0"/>
                      </a:moveTo>
                      <a:cubicBezTo>
                        <a:pt x="320" y="0"/>
                        <a:pt x="289" y="5"/>
                        <a:pt x="256" y="16"/>
                      </a:cubicBezTo>
                      <a:cubicBezTo>
                        <a:pt x="0" y="130"/>
                        <a:pt x="107" y="486"/>
                        <a:pt x="330" y="486"/>
                      </a:cubicBezTo>
                      <a:cubicBezTo>
                        <a:pt x="369" y="486"/>
                        <a:pt x="411" y="475"/>
                        <a:pt x="456" y="450"/>
                      </a:cubicBezTo>
                      <a:cubicBezTo>
                        <a:pt x="694" y="331"/>
                        <a:pt x="587" y="0"/>
                        <a:pt x="34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1" name="Google Shape;26951;p68"/>
                <p:cNvSpPr/>
                <p:nvPr/>
              </p:nvSpPr>
              <p:spPr>
                <a:xfrm>
                  <a:off x="6794700" y="4821825"/>
                  <a:ext cx="15325" cy="12200"/>
                </a:xfrm>
                <a:custGeom>
                  <a:rect b="b" l="l" r="r" t="t"/>
                  <a:pathLst>
                    <a:path extrusionOk="0" h="488" w="613">
                      <a:moveTo>
                        <a:pt x="264" y="1"/>
                      </a:moveTo>
                      <a:cubicBezTo>
                        <a:pt x="244" y="1"/>
                        <a:pt x="223" y="3"/>
                        <a:pt x="201" y="9"/>
                      </a:cubicBezTo>
                      <a:cubicBezTo>
                        <a:pt x="67" y="75"/>
                        <a:pt x="1" y="209"/>
                        <a:pt x="67" y="342"/>
                      </a:cubicBezTo>
                      <a:cubicBezTo>
                        <a:pt x="93" y="444"/>
                        <a:pt x="196" y="488"/>
                        <a:pt x="288" y="488"/>
                      </a:cubicBezTo>
                      <a:cubicBezTo>
                        <a:pt x="316" y="488"/>
                        <a:pt x="344" y="483"/>
                        <a:pt x="367" y="476"/>
                      </a:cubicBezTo>
                      <a:cubicBezTo>
                        <a:pt x="612" y="322"/>
                        <a:pt x="492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2" name="Google Shape;26952;p68"/>
                <p:cNvSpPr/>
                <p:nvPr/>
              </p:nvSpPr>
              <p:spPr>
                <a:xfrm>
                  <a:off x="7086750" y="4620525"/>
                  <a:ext cx="13200" cy="12125"/>
                </a:xfrm>
                <a:custGeom>
                  <a:rect b="b" l="l" r="r" t="t"/>
                  <a:pathLst>
                    <a:path extrusionOk="0" h="485" w="528">
                      <a:moveTo>
                        <a:pt x="264" y="1"/>
                      </a:moveTo>
                      <a:cubicBezTo>
                        <a:pt x="156" y="1"/>
                        <a:pt x="46" y="72"/>
                        <a:pt x="27" y="188"/>
                      </a:cubicBezTo>
                      <a:cubicBezTo>
                        <a:pt x="0" y="347"/>
                        <a:pt x="142" y="485"/>
                        <a:pt x="285" y="485"/>
                      </a:cubicBezTo>
                      <a:cubicBezTo>
                        <a:pt x="322" y="485"/>
                        <a:pt x="359" y="476"/>
                        <a:pt x="394" y="455"/>
                      </a:cubicBezTo>
                      <a:cubicBezTo>
                        <a:pt x="494" y="355"/>
                        <a:pt x="527" y="222"/>
                        <a:pt x="461" y="122"/>
                      </a:cubicBezTo>
                      <a:cubicBezTo>
                        <a:pt x="419" y="38"/>
                        <a:pt x="342" y="1"/>
                        <a:pt x="2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3" name="Google Shape;26953;p68"/>
                <p:cNvSpPr/>
                <p:nvPr/>
              </p:nvSpPr>
              <p:spPr>
                <a:xfrm>
                  <a:off x="7102200" y="4536600"/>
                  <a:ext cx="13600" cy="11350"/>
                </a:xfrm>
                <a:custGeom>
                  <a:rect b="b" l="l" r="r" t="t"/>
                  <a:pathLst>
                    <a:path extrusionOk="0" h="454" w="544">
                      <a:moveTo>
                        <a:pt x="273" y="1"/>
                      </a:moveTo>
                      <a:cubicBezTo>
                        <a:pt x="165" y="1"/>
                        <a:pt x="70" y="60"/>
                        <a:pt x="43" y="143"/>
                      </a:cubicBezTo>
                      <a:cubicBezTo>
                        <a:pt x="1" y="331"/>
                        <a:pt x="142" y="453"/>
                        <a:pt x="286" y="453"/>
                      </a:cubicBezTo>
                      <a:cubicBezTo>
                        <a:pt x="372" y="453"/>
                        <a:pt x="460" y="409"/>
                        <a:pt x="510" y="310"/>
                      </a:cubicBezTo>
                      <a:cubicBezTo>
                        <a:pt x="543" y="176"/>
                        <a:pt x="476" y="43"/>
                        <a:pt x="343" y="9"/>
                      </a:cubicBezTo>
                      <a:cubicBezTo>
                        <a:pt x="319" y="3"/>
                        <a:pt x="296" y="1"/>
                        <a:pt x="27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4" name="Google Shape;26954;p68"/>
                <p:cNvSpPr/>
                <p:nvPr/>
              </p:nvSpPr>
              <p:spPr>
                <a:xfrm>
                  <a:off x="7048425" y="4676625"/>
                  <a:ext cx="14825" cy="12300"/>
                </a:xfrm>
                <a:custGeom>
                  <a:rect b="b" l="l" r="r" t="t"/>
                  <a:pathLst>
                    <a:path extrusionOk="0" h="492" w="593">
                      <a:moveTo>
                        <a:pt x="313" y="0"/>
                      </a:moveTo>
                      <a:cubicBezTo>
                        <a:pt x="219" y="0"/>
                        <a:pt x="110" y="44"/>
                        <a:pt x="59" y="146"/>
                      </a:cubicBezTo>
                      <a:cubicBezTo>
                        <a:pt x="0" y="293"/>
                        <a:pt x="122" y="491"/>
                        <a:pt x="289" y="491"/>
                      </a:cubicBezTo>
                      <a:cubicBezTo>
                        <a:pt x="312" y="491"/>
                        <a:pt x="335" y="487"/>
                        <a:pt x="359" y="479"/>
                      </a:cubicBezTo>
                      <a:cubicBezTo>
                        <a:pt x="559" y="413"/>
                        <a:pt x="593" y="112"/>
                        <a:pt x="392" y="12"/>
                      </a:cubicBezTo>
                      <a:cubicBezTo>
                        <a:pt x="369" y="4"/>
                        <a:pt x="341" y="0"/>
                        <a:pt x="31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5" name="Google Shape;26955;p68"/>
                <p:cNvSpPr/>
                <p:nvPr/>
              </p:nvSpPr>
              <p:spPr>
                <a:xfrm>
                  <a:off x="7209375" y="4622800"/>
                  <a:ext cx="11500" cy="10325"/>
                </a:xfrm>
                <a:custGeom>
                  <a:rect b="b" l="l" r="r" t="t"/>
                  <a:pathLst>
                    <a:path extrusionOk="0" h="413" w="460">
                      <a:moveTo>
                        <a:pt x="328" y="0"/>
                      </a:moveTo>
                      <a:cubicBezTo>
                        <a:pt x="184" y="0"/>
                        <a:pt x="1" y="413"/>
                        <a:pt x="186" y="413"/>
                      </a:cubicBezTo>
                      <a:cubicBezTo>
                        <a:pt x="206" y="413"/>
                        <a:pt x="230" y="408"/>
                        <a:pt x="259" y="397"/>
                      </a:cubicBezTo>
                      <a:cubicBezTo>
                        <a:pt x="392" y="364"/>
                        <a:pt x="459" y="231"/>
                        <a:pt x="426" y="97"/>
                      </a:cubicBezTo>
                      <a:cubicBezTo>
                        <a:pt x="400" y="28"/>
                        <a:pt x="366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6" name="Google Shape;26956;p68"/>
                <p:cNvSpPr/>
                <p:nvPr/>
              </p:nvSpPr>
              <p:spPr>
                <a:xfrm>
                  <a:off x="7235150" y="4491550"/>
                  <a:ext cx="11575" cy="10275"/>
                </a:xfrm>
                <a:custGeom>
                  <a:rect b="b" l="l" r="r" t="t"/>
                  <a:pathLst>
                    <a:path extrusionOk="0" h="411" w="463">
                      <a:moveTo>
                        <a:pt x="203" y="1"/>
                      </a:moveTo>
                      <a:cubicBezTo>
                        <a:pt x="1" y="1"/>
                        <a:pt x="201" y="410"/>
                        <a:pt x="340" y="410"/>
                      </a:cubicBezTo>
                      <a:cubicBezTo>
                        <a:pt x="377" y="410"/>
                        <a:pt x="409" y="382"/>
                        <a:pt x="429" y="310"/>
                      </a:cubicBezTo>
                      <a:cubicBezTo>
                        <a:pt x="462" y="210"/>
                        <a:pt x="395" y="77"/>
                        <a:pt x="262" y="10"/>
                      </a:cubicBezTo>
                      <a:cubicBezTo>
                        <a:pt x="239" y="4"/>
                        <a:pt x="219" y="1"/>
                        <a:pt x="20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7" name="Google Shape;26957;p68"/>
                <p:cNvSpPr/>
                <p:nvPr/>
              </p:nvSpPr>
              <p:spPr>
                <a:xfrm>
                  <a:off x="6961125" y="4466650"/>
                  <a:ext cx="13725" cy="8950"/>
                </a:xfrm>
                <a:custGeom>
                  <a:rect b="b" l="l" r="r" t="t"/>
                  <a:pathLst>
                    <a:path extrusionOk="0" h="358" w="549">
                      <a:moveTo>
                        <a:pt x="323" y="0"/>
                      </a:moveTo>
                      <a:cubicBezTo>
                        <a:pt x="310" y="0"/>
                        <a:pt x="296" y="2"/>
                        <a:pt x="282" y="5"/>
                      </a:cubicBezTo>
                      <a:cubicBezTo>
                        <a:pt x="1" y="5"/>
                        <a:pt x="307" y="358"/>
                        <a:pt x="465" y="358"/>
                      </a:cubicBezTo>
                      <a:cubicBezTo>
                        <a:pt x="514" y="358"/>
                        <a:pt x="549" y="325"/>
                        <a:pt x="549" y="239"/>
                      </a:cubicBezTo>
                      <a:cubicBezTo>
                        <a:pt x="519" y="120"/>
                        <a:pt x="436" y="0"/>
                        <a:pt x="32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8" name="Google Shape;26958;p68"/>
                <p:cNvSpPr/>
                <p:nvPr/>
              </p:nvSpPr>
              <p:spPr>
                <a:xfrm>
                  <a:off x="6739650" y="4718400"/>
                  <a:ext cx="15450" cy="12625"/>
                </a:xfrm>
                <a:custGeom>
                  <a:rect b="b" l="l" r="r" t="t"/>
                  <a:pathLst>
                    <a:path extrusionOk="0" h="505" w="618">
                      <a:moveTo>
                        <a:pt x="268" y="1"/>
                      </a:moveTo>
                      <a:cubicBezTo>
                        <a:pt x="209" y="1"/>
                        <a:pt x="151" y="26"/>
                        <a:pt x="101" y="76"/>
                      </a:cubicBezTo>
                      <a:cubicBezTo>
                        <a:pt x="1" y="176"/>
                        <a:pt x="1" y="343"/>
                        <a:pt x="101" y="443"/>
                      </a:cubicBezTo>
                      <a:cubicBezTo>
                        <a:pt x="151" y="486"/>
                        <a:pt x="206" y="504"/>
                        <a:pt x="259" y="504"/>
                      </a:cubicBezTo>
                      <a:cubicBezTo>
                        <a:pt x="452" y="504"/>
                        <a:pt x="618" y="259"/>
                        <a:pt x="435" y="76"/>
                      </a:cubicBezTo>
                      <a:cubicBezTo>
                        <a:pt x="385" y="26"/>
                        <a:pt x="326" y="1"/>
                        <a:pt x="2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9" name="Google Shape;26959;p68"/>
                <p:cNvSpPr/>
                <p:nvPr/>
              </p:nvSpPr>
              <p:spPr>
                <a:xfrm>
                  <a:off x="6834725" y="4775825"/>
                  <a:ext cx="15550" cy="11875"/>
                </a:xfrm>
                <a:custGeom>
                  <a:rect b="b" l="l" r="r" t="t"/>
                  <a:pathLst>
                    <a:path extrusionOk="0" h="475" w="622">
                      <a:moveTo>
                        <a:pt x="314" y="1"/>
                      </a:moveTo>
                      <a:cubicBezTo>
                        <a:pt x="288" y="1"/>
                        <a:pt x="261" y="5"/>
                        <a:pt x="234" y="14"/>
                      </a:cubicBezTo>
                      <a:cubicBezTo>
                        <a:pt x="34" y="81"/>
                        <a:pt x="1" y="347"/>
                        <a:pt x="201" y="448"/>
                      </a:cubicBezTo>
                      <a:cubicBezTo>
                        <a:pt x="238" y="466"/>
                        <a:pt x="275" y="474"/>
                        <a:pt x="311" y="474"/>
                      </a:cubicBezTo>
                      <a:cubicBezTo>
                        <a:pt x="404" y="474"/>
                        <a:pt x="486" y="420"/>
                        <a:pt x="534" y="347"/>
                      </a:cubicBezTo>
                      <a:cubicBezTo>
                        <a:pt x="621" y="174"/>
                        <a:pt x="483" y="1"/>
                        <a:pt x="31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0" name="Google Shape;26960;p68"/>
                <p:cNvSpPr/>
                <p:nvPr/>
              </p:nvSpPr>
              <p:spPr>
                <a:xfrm>
                  <a:off x="6995075" y="4609500"/>
                  <a:ext cx="13125" cy="12075"/>
                </a:xfrm>
                <a:custGeom>
                  <a:rect b="b" l="l" r="r" t="t"/>
                  <a:pathLst>
                    <a:path extrusionOk="0" h="483" w="525">
                      <a:moveTo>
                        <a:pt x="263" y="1"/>
                      </a:moveTo>
                      <a:cubicBezTo>
                        <a:pt x="152" y="1"/>
                        <a:pt x="45" y="73"/>
                        <a:pt x="25" y="196"/>
                      </a:cubicBezTo>
                      <a:cubicBezTo>
                        <a:pt x="0" y="365"/>
                        <a:pt x="117" y="482"/>
                        <a:pt x="247" y="482"/>
                      </a:cubicBezTo>
                      <a:cubicBezTo>
                        <a:pt x="295" y="482"/>
                        <a:pt x="346" y="466"/>
                        <a:pt x="392" y="429"/>
                      </a:cubicBezTo>
                      <a:cubicBezTo>
                        <a:pt x="492" y="362"/>
                        <a:pt x="525" y="196"/>
                        <a:pt x="458" y="96"/>
                      </a:cubicBezTo>
                      <a:cubicBezTo>
                        <a:pt x="406" y="31"/>
                        <a:pt x="334" y="1"/>
                        <a:pt x="26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1" name="Google Shape;26961;p68"/>
                <p:cNvSpPr/>
                <p:nvPr/>
              </p:nvSpPr>
              <p:spPr>
                <a:xfrm>
                  <a:off x="6850925" y="4559950"/>
                  <a:ext cx="14550" cy="8050"/>
                </a:xfrm>
                <a:custGeom>
                  <a:rect b="b" l="l" r="r" t="t"/>
                  <a:pathLst>
                    <a:path extrusionOk="0" h="322" w="582">
                      <a:moveTo>
                        <a:pt x="252" y="1"/>
                      </a:moveTo>
                      <a:cubicBezTo>
                        <a:pt x="144" y="1"/>
                        <a:pt x="47" y="66"/>
                        <a:pt x="20" y="176"/>
                      </a:cubicBezTo>
                      <a:cubicBezTo>
                        <a:pt x="1" y="282"/>
                        <a:pt x="48" y="321"/>
                        <a:pt x="116" y="321"/>
                      </a:cubicBezTo>
                      <a:cubicBezTo>
                        <a:pt x="284" y="321"/>
                        <a:pt x="581" y="81"/>
                        <a:pt x="320" y="9"/>
                      </a:cubicBezTo>
                      <a:cubicBezTo>
                        <a:pt x="297" y="4"/>
                        <a:pt x="274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2" name="Google Shape;26962;p68"/>
                <p:cNvSpPr/>
                <p:nvPr/>
              </p:nvSpPr>
              <p:spPr>
                <a:xfrm>
                  <a:off x="6566200" y="4806975"/>
                  <a:ext cx="13375" cy="11775"/>
                </a:xfrm>
                <a:custGeom>
                  <a:rect b="b" l="l" r="r" t="t"/>
                  <a:pathLst>
                    <a:path extrusionOk="0" h="471" w="535">
                      <a:moveTo>
                        <a:pt x="258" y="1"/>
                      </a:moveTo>
                      <a:cubicBezTo>
                        <a:pt x="213" y="1"/>
                        <a:pt x="170" y="12"/>
                        <a:pt x="134" y="35"/>
                      </a:cubicBezTo>
                      <a:cubicBezTo>
                        <a:pt x="34" y="102"/>
                        <a:pt x="1" y="269"/>
                        <a:pt x="67" y="369"/>
                      </a:cubicBezTo>
                      <a:cubicBezTo>
                        <a:pt x="110" y="434"/>
                        <a:pt x="195" y="470"/>
                        <a:pt x="277" y="470"/>
                      </a:cubicBezTo>
                      <a:cubicBezTo>
                        <a:pt x="322" y="470"/>
                        <a:pt x="365" y="459"/>
                        <a:pt x="401" y="436"/>
                      </a:cubicBezTo>
                      <a:cubicBezTo>
                        <a:pt x="501" y="369"/>
                        <a:pt x="534" y="202"/>
                        <a:pt x="468" y="102"/>
                      </a:cubicBezTo>
                      <a:cubicBezTo>
                        <a:pt x="425" y="38"/>
                        <a:pt x="340" y="1"/>
                        <a:pt x="2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3" name="Google Shape;26963;p68"/>
                <p:cNvSpPr/>
                <p:nvPr/>
              </p:nvSpPr>
              <p:spPr>
                <a:xfrm>
                  <a:off x="6721325" y="4802850"/>
                  <a:ext cx="11700" cy="11700"/>
                </a:xfrm>
                <a:custGeom>
                  <a:rect b="b" l="l" r="r" t="t"/>
                  <a:pathLst>
                    <a:path extrusionOk="0" h="468" w="468">
                      <a:moveTo>
                        <a:pt x="234" y="0"/>
                      </a:moveTo>
                      <a:cubicBezTo>
                        <a:pt x="100" y="0"/>
                        <a:pt x="0" y="100"/>
                        <a:pt x="0" y="234"/>
                      </a:cubicBezTo>
                      <a:cubicBezTo>
                        <a:pt x="0" y="367"/>
                        <a:pt x="100" y="467"/>
                        <a:pt x="234" y="467"/>
                      </a:cubicBezTo>
                      <a:cubicBezTo>
                        <a:pt x="367" y="467"/>
                        <a:pt x="467" y="367"/>
                        <a:pt x="467" y="234"/>
                      </a:cubicBezTo>
                      <a:cubicBezTo>
                        <a:pt x="467" y="100"/>
                        <a:pt x="367" y="0"/>
                        <a:pt x="2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4" name="Google Shape;26964;p68"/>
                <p:cNvSpPr/>
                <p:nvPr/>
              </p:nvSpPr>
              <p:spPr>
                <a:xfrm>
                  <a:off x="6751825" y="4610875"/>
                  <a:ext cx="15375" cy="12075"/>
                </a:xfrm>
                <a:custGeom>
                  <a:rect b="b" l="l" r="r" t="t"/>
                  <a:pathLst>
                    <a:path extrusionOk="0" h="483" w="615">
                      <a:moveTo>
                        <a:pt x="357" y="1"/>
                      </a:moveTo>
                      <a:cubicBezTo>
                        <a:pt x="99" y="1"/>
                        <a:pt x="1" y="412"/>
                        <a:pt x="281" y="474"/>
                      </a:cubicBezTo>
                      <a:cubicBezTo>
                        <a:pt x="304" y="480"/>
                        <a:pt x="327" y="483"/>
                        <a:pt x="349" y="483"/>
                      </a:cubicBezTo>
                      <a:cubicBezTo>
                        <a:pt x="457" y="483"/>
                        <a:pt x="554" y="418"/>
                        <a:pt x="581" y="307"/>
                      </a:cubicBezTo>
                      <a:cubicBezTo>
                        <a:pt x="615" y="174"/>
                        <a:pt x="548" y="41"/>
                        <a:pt x="415" y="7"/>
                      </a:cubicBezTo>
                      <a:cubicBezTo>
                        <a:pt x="395" y="3"/>
                        <a:pt x="375" y="1"/>
                        <a:pt x="35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5" name="Google Shape;26965;p68"/>
                <p:cNvSpPr/>
                <p:nvPr/>
              </p:nvSpPr>
              <p:spPr>
                <a:xfrm>
                  <a:off x="6538675" y="4677375"/>
                  <a:ext cx="10800" cy="10350"/>
                </a:xfrm>
                <a:custGeom>
                  <a:rect b="b" l="l" r="r" t="t"/>
                  <a:pathLst>
                    <a:path extrusionOk="0" h="414" w="432">
                      <a:moveTo>
                        <a:pt x="266" y="1"/>
                      </a:moveTo>
                      <a:cubicBezTo>
                        <a:pt x="249" y="1"/>
                        <a:pt x="227" y="5"/>
                        <a:pt x="201" y="16"/>
                      </a:cubicBezTo>
                      <a:cubicBezTo>
                        <a:pt x="68" y="49"/>
                        <a:pt x="1" y="183"/>
                        <a:pt x="34" y="316"/>
                      </a:cubicBezTo>
                      <a:cubicBezTo>
                        <a:pt x="53" y="385"/>
                        <a:pt x="83" y="413"/>
                        <a:pt x="116" y="413"/>
                      </a:cubicBezTo>
                      <a:cubicBezTo>
                        <a:pt x="246" y="413"/>
                        <a:pt x="431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6" name="Google Shape;26966;p68"/>
                <p:cNvSpPr/>
                <p:nvPr/>
              </p:nvSpPr>
              <p:spPr>
                <a:xfrm>
                  <a:off x="6497825" y="4844025"/>
                  <a:ext cx="13775" cy="11975"/>
                </a:xfrm>
                <a:custGeom>
                  <a:rect b="b" l="l" r="r" t="t"/>
                  <a:pathLst>
                    <a:path extrusionOk="0" h="479" w="551">
                      <a:moveTo>
                        <a:pt x="263" y="0"/>
                      </a:moveTo>
                      <a:cubicBezTo>
                        <a:pt x="167" y="0"/>
                        <a:pt x="69" y="50"/>
                        <a:pt x="34" y="155"/>
                      </a:cubicBezTo>
                      <a:cubicBezTo>
                        <a:pt x="0" y="288"/>
                        <a:pt x="34" y="421"/>
                        <a:pt x="167" y="455"/>
                      </a:cubicBezTo>
                      <a:cubicBezTo>
                        <a:pt x="200" y="471"/>
                        <a:pt x="233" y="479"/>
                        <a:pt x="265" y="479"/>
                      </a:cubicBezTo>
                      <a:cubicBezTo>
                        <a:pt x="425" y="479"/>
                        <a:pt x="551" y="288"/>
                        <a:pt x="467" y="121"/>
                      </a:cubicBezTo>
                      <a:cubicBezTo>
                        <a:pt x="436" y="42"/>
                        <a:pt x="351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7" name="Google Shape;26967;p68"/>
                <p:cNvSpPr/>
                <p:nvPr/>
              </p:nvSpPr>
              <p:spPr>
                <a:xfrm>
                  <a:off x="6503650" y="4755725"/>
                  <a:ext cx="14600" cy="12150"/>
                </a:xfrm>
                <a:custGeom>
                  <a:rect b="b" l="l" r="r" t="t"/>
                  <a:pathLst>
                    <a:path extrusionOk="0" h="486" w="584">
                      <a:moveTo>
                        <a:pt x="265" y="1"/>
                      </a:moveTo>
                      <a:cubicBezTo>
                        <a:pt x="192" y="1"/>
                        <a:pt x="119" y="35"/>
                        <a:pt x="68" y="117"/>
                      </a:cubicBezTo>
                      <a:cubicBezTo>
                        <a:pt x="1" y="217"/>
                        <a:pt x="34" y="384"/>
                        <a:pt x="134" y="451"/>
                      </a:cubicBezTo>
                      <a:cubicBezTo>
                        <a:pt x="182" y="475"/>
                        <a:pt x="229" y="486"/>
                        <a:pt x="273" y="486"/>
                      </a:cubicBezTo>
                      <a:cubicBezTo>
                        <a:pt x="354" y="486"/>
                        <a:pt x="425" y="449"/>
                        <a:pt x="468" y="384"/>
                      </a:cubicBezTo>
                      <a:cubicBezTo>
                        <a:pt x="583" y="176"/>
                        <a:pt x="427" y="1"/>
                        <a:pt x="26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8" name="Google Shape;26968;p68"/>
                <p:cNvSpPr/>
                <p:nvPr/>
              </p:nvSpPr>
              <p:spPr>
                <a:xfrm>
                  <a:off x="6542025" y="4796050"/>
                  <a:ext cx="13375" cy="12500"/>
                </a:xfrm>
                <a:custGeom>
                  <a:rect b="b" l="l" r="r" t="t"/>
                  <a:pathLst>
                    <a:path extrusionOk="0" h="500" w="535">
                      <a:moveTo>
                        <a:pt x="268" y="1"/>
                      </a:moveTo>
                      <a:cubicBezTo>
                        <a:pt x="201" y="1"/>
                        <a:pt x="136" y="34"/>
                        <a:pt x="100" y="106"/>
                      </a:cubicBezTo>
                      <a:cubicBezTo>
                        <a:pt x="0" y="172"/>
                        <a:pt x="0" y="339"/>
                        <a:pt x="100" y="439"/>
                      </a:cubicBezTo>
                      <a:cubicBezTo>
                        <a:pt x="142" y="481"/>
                        <a:pt x="196" y="500"/>
                        <a:pt x="249" y="500"/>
                      </a:cubicBezTo>
                      <a:cubicBezTo>
                        <a:pt x="323" y="500"/>
                        <a:pt x="395" y="464"/>
                        <a:pt x="434" y="406"/>
                      </a:cubicBezTo>
                      <a:cubicBezTo>
                        <a:pt x="534" y="306"/>
                        <a:pt x="534" y="139"/>
                        <a:pt x="434" y="72"/>
                      </a:cubicBezTo>
                      <a:cubicBezTo>
                        <a:pt x="388" y="26"/>
                        <a:pt x="327" y="1"/>
                        <a:pt x="2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9" name="Google Shape;26969;p68"/>
                <p:cNvSpPr/>
                <p:nvPr/>
              </p:nvSpPr>
              <p:spPr>
                <a:xfrm>
                  <a:off x="6597250" y="4759025"/>
                  <a:ext cx="14000" cy="12175"/>
                </a:xfrm>
                <a:custGeom>
                  <a:rect b="b" l="l" r="r" t="t"/>
                  <a:pathLst>
                    <a:path extrusionOk="0" h="487" w="560">
                      <a:moveTo>
                        <a:pt x="287" y="0"/>
                      </a:moveTo>
                      <a:cubicBezTo>
                        <a:pt x="176" y="0"/>
                        <a:pt x="66" y="80"/>
                        <a:pt x="26" y="219"/>
                      </a:cubicBezTo>
                      <a:cubicBezTo>
                        <a:pt x="1" y="372"/>
                        <a:pt x="132" y="486"/>
                        <a:pt x="285" y="486"/>
                      </a:cubicBezTo>
                      <a:cubicBezTo>
                        <a:pt x="331" y="486"/>
                        <a:pt x="380" y="476"/>
                        <a:pt x="427" y="452"/>
                      </a:cubicBezTo>
                      <a:cubicBezTo>
                        <a:pt x="527" y="352"/>
                        <a:pt x="560" y="219"/>
                        <a:pt x="493" y="119"/>
                      </a:cubicBezTo>
                      <a:cubicBezTo>
                        <a:pt x="439" y="38"/>
                        <a:pt x="363" y="0"/>
                        <a:pt x="2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0" name="Google Shape;26970;p68"/>
                <p:cNvSpPr/>
                <p:nvPr/>
              </p:nvSpPr>
              <p:spPr>
                <a:xfrm>
                  <a:off x="6373650" y="4648275"/>
                  <a:ext cx="14125" cy="11775"/>
                </a:xfrm>
                <a:custGeom>
                  <a:rect b="b" l="l" r="r" t="t"/>
                  <a:pathLst>
                    <a:path extrusionOk="0" h="471" w="565">
                      <a:moveTo>
                        <a:pt x="304" y="0"/>
                      </a:moveTo>
                      <a:cubicBezTo>
                        <a:pt x="205" y="0"/>
                        <a:pt x="115" y="44"/>
                        <a:pt x="64" y="146"/>
                      </a:cubicBezTo>
                      <a:cubicBezTo>
                        <a:pt x="1" y="335"/>
                        <a:pt x="163" y="471"/>
                        <a:pt x="316" y="471"/>
                      </a:cubicBezTo>
                      <a:cubicBezTo>
                        <a:pt x="406" y="471"/>
                        <a:pt x="494" y="424"/>
                        <a:pt x="531" y="312"/>
                      </a:cubicBezTo>
                      <a:cubicBezTo>
                        <a:pt x="564" y="179"/>
                        <a:pt x="498" y="46"/>
                        <a:pt x="397" y="12"/>
                      </a:cubicBezTo>
                      <a:cubicBezTo>
                        <a:pt x="366" y="4"/>
                        <a:pt x="334" y="0"/>
                        <a:pt x="30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1" name="Google Shape;26971;p68"/>
                <p:cNvSpPr/>
                <p:nvPr/>
              </p:nvSpPr>
              <p:spPr>
                <a:xfrm>
                  <a:off x="6077525" y="4779175"/>
                  <a:ext cx="14700" cy="12050"/>
                </a:xfrm>
                <a:custGeom>
                  <a:rect b="b" l="l" r="r" t="t"/>
                  <a:pathLst>
                    <a:path extrusionOk="0" h="482" w="588">
                      <a:moveTo>
                        <a:pt x="280" y="0"/>
                      </a:moveTo>
                      <a:cubicBezTo>
                        <a:pt x="254" y="0"/>
                        <a:pt x="227" y="4"/>
                        <a:pt x="201" y="13"/>
                      </a:cubicBezTo>
                      <a:cubicBezTo>
                        <a:pt x="67" y="47"/>
                        <a:pt x="0" y="180"/>
                        <a:pt x="34" y="314"/>
                      </a:cubicBezTo>
                      <a:cubicBezTo>
                        <a:pt x="70" y="422"/>
                        <a:pt x="165" y="481"/>
                        <a:pt x="265" y="481"/>
                      </a:cubicBezTo>
                      <a:cubicBezTo>
                        <a:pt x="350" y="481"/>
                        <a:pt x="440" y="439"/>
                        <a:pt x="501" y="347"/>
                      </a:cubicBezTo>
                      <a:cubicBezTo>
                        <a:pt x="587" y="174"/>
                        <a:pt x="449" y="0"/>
                        <a:pt x="28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2" name="Google Shape;26972;p68"/>
                <p:cNvSpPr/>
                <p:nvPr/>
              </p:nvSpPr>
              <p:spPr>
                <a:xfrm>
                  <a:off x="6213475" y="4808550"/>
                  <a:ext cx="14625" cy="8650"/>
                </a:xfrm>
                <a:custGeom>
                  <a:rect b="b" l="l" r="r" t="t"/>
                  <a:pathLst>
                    <a:path extrusionOk="0" h="346" w="585">
                      <a:moveTo>
                        <a:pt x="480" y="1"/>
                      </a:moveTo>
                      <a:cubicBezTo>
                        <a:pt x="314" y="1"/>
                        <a:pt x="0" y="267"/>
                        <a:pt x="266" y="339"/>
                      </a:cubicBezTo>
                      <a:cubicBezTo>
                        <a:pt x="284" y="344"/>
                        <a:pt x="302" y="346"/>
                        <a:pt x="319" y="346"/>
                      </a:cubicBezTo>
                      <a:cubicBezTo>
                        <a:pt x="433" y="346"/>
                        <a:pt x="538" y="255"/>
                        <a:pt x="567" y="139"/>
                      </a:cubicBezTo>
                      <a:cubicBezTo>
                        <a:pt x="585" y="39"/>
                        <a:pt x="543" y="1"/>
                        <a:pt x="4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3" name="Google Shape;26973;p68"/>
                <p:cNvSpPr/>
                <p:nvPr/>
              </p:nvSpPr>
              <p:spPr>
                <a:xfrm>
                  <a:off x="6312250" y="4734175"/>
                  <a:ext cx="15475" cy="12000"/>
                </a:xfrm>
                <a:custGeom>
                  <a:rect b="b" l="l" r="r" t="t"/>
                  <a:pathLst>
                    <a:path extrusionOk="0" h="480" w="619">
                      <a:moveTo>
                        <a:pt x="314" y="0"/>
                      </a:moveTo>
                      <a:cubicBezTo>
                        <a:pt x="142" y="0"/>
                        <a:pt x="1" y="199"/>
                        <a:pt x="118" y="346"/>
                      </a:cubicBezTo>
                      <a:cubicBezTo>
                        <a:pt x="140" y="435"/>
                        <a:pt x="222" y="479"/>
                        <a:pt x="303" y="479"/>
                      </a:cubicBezTo>
                      <a:cubicBezTo>
                        <a:pt x="344" y="479"/>
                        <a:pt x="385" y="468"/>
                        <a:pt x="418" y="446"/>
                      </a:cubicBezTo>
                      <a:cubicBezTo>
                        <a:pt x="619" y="346"/>
                        <a:pt x="585" y="79"/>
                        <a:pt x="385" y="12"/>
                      </a:cubicBezTo>
                      <a:cubicBezTo>
                        <a:pt x="361" y="4"/>
                        <a:pt x="337" y="0"/>
                        <a:pt x="31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4" name="Google Shape;26974;p68"/>
                <p:cNvSpPr/>
                <p:nvPr/>
              </p:nvSpPr>
              <p:spPr>
                <a:xfrm>
                  <a:off x="6189150" y="4662400"/>
                  <a:ext cx="17775" cy="12400"/>
                </a:xfrm>
                <a:custGeom>
                  <a:rect b="b" l="l" r="r" t="t"/>
                  <a:pathLst>
                    <a:path extrusionOk="0" h="496" w="711">
                      <a:moveTo>
                        <a:pt x="357" y="0"/>
                      </a:moveTo>
                      <a:cubicBezTo>
                        <a:pt x="111" y="0"/>
                        <a:pt x="1" y="391"/>
                        <a:pt x="272" y="481"/>
                      </a:cubicBezTo>
                      <a:cubicBezTo>
                        <a:pt x="304" y="491"/>
                        <a:pt x="334" y="495"/>
                        <a:pt x="362" y="495"/>
                      </a:cubicBezTo>
                      <a:cubicBezTo>
                        <a:pt x="627" y="495"/>
                        <a:pt x="710" y="105"/>
                        <a:pt x="439" y="14"/>
                      </a:cubicBezTo>
                      <a:cubicBezTo>
                        <a:pt x="410" y="5"/>
                        <a:pt x="383" y="0"/>
                        <a:pt x="3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5" name="Google Shape;26975;p68"/>
                <p:cNvSpPr/>
                <p:nvPr/>
              </p:nvSpPr>
              <p:spPr>
                <a:xfrm>
                  <a:off x="6111725" y="4753875"/>
                  <a:ext cx="15500" cy="12150"/>
                </a:xfrm>
                <a:custGeom>
                  <a:rect b="b" l="l" r="r" t="t"/>
                  <a:pathLst>
                    <a:path extrusionOk="0" h="486" w="620">
                      <a:moveTo>
                        <a:pt x="279" y="0"/>
                      </a:moveTo>
                      <a:cubicBezTo>
                        <a:pt x="231" y="0"/>
                        <a:pt x="181" y="17"/>
                        <a:pt x="133" y="58"/>
                      </a:cubicBezTo>
                      <a:cubicBezTo>
                        <a:pt x="0" y="125"/>
                        <a:pt x="0" y="291"/>
                        <a:pt x="67" y="392"/>
                      </a:cubicBezTo>
                      <a:cubicBezTo>
                        <a:pt x="125" y="450"/>
                        <a:pt x="194" y="485"/>
                        <a:pt x="268" y="485"/>
                      </a:cubicBezTo>
                      <a:cubicBezTo>
                        <a:pt x="322" y="485"/>
                        <a:pt x="378" y="467"/>
                        <a:pt x="434" y="425"/>
                      </a:cubicBezTo>
                      <a:cubicBezTo>
                        <a:pt x="620" y="265"/>
                        <a:pt x="467" y="0"/>
                        <a:pt x="2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6" name="Google Shape;26976;p68"/>
                <p:cNvSpPr/>
                <p:nvPr/>
              </p:nvSpPr>
              <p:spPr>
                <a:xfrm>
                  <a:off x="6199300" y="4781025"/>
                  <a:ext cx="14625" cy="8675"/>
                </a:xfrm>
                <a:custGeom>
                  <a:rect b="b" l="l" r="r" t="t"/>
                  <a:pathLst>
                    <a:path extrusionOk="0" h="347" w="585">
                      <a:moveTo>
                        <a:pt x="480" y="1"/>
                      </a:moveTo>
                      <a:cubicBezTo>
                        <a:pt x="314" y="1"/>
                        <a:pt x="0" y="267"/>
                        <a:pt x="266" y="340"/>
                      </a:cubicBezTo>
                      <a:cubicBezTo>
                        <a:pt x="284" y="344"/>
                        <a:pt x="301" y="346"/>
                        <a:pt x="319" y="346"/>
                      </a:cubicBezTo>
                      <a:cubicBezTo>
                        <a:pt x="433" y="346"/>
                        <a:pt x="538" y="255"/>
                        <a:pt x="567" y="139"/>
                      </a:cubicBezTo>
                      <a:cubicBezTo>
                        <a:pt x="585" y="39"/>
                        <a:pt x="543" y="1"/>
                        <a:pt x="48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7" name="Google Shape;26977;p68"/>
                <p:cNvSpPr/>
                <p:nvPr/>
              </p:nvSpPr>
              <p:spPr>
                <a:xfrm>
                  <a:off x="6266350" y="4691625"/>
                  <a:ext cx="15500" cy="12225"/>
                </a:xfrm>
                <a:custGeom>
                  <a:rect b="b" l="l" r="r" t="t"/>
                  <a:pathLst>
                    <a:path extrusionOk="0" h="489" w="620">
                      <a:moveTo>
                        <a:pt x="357" y="0"/>
                      </a:moveTo>
                      <a:cubicBezTo>
                        <a:pt x="176" y="0"/>
                        <a:pt x="1" y="236"/>
                        <a:pt x="153" y="413"/>
                      </a:cubicBezTo>
                      <a:cubicBezTo>
                        <a:pt x="203" y="463"/>
                        <a:pt x="270" y="488"/>
                        <a:pt x="336" y="488"/>
                      </a:cubicBezTo>
                      <a:cubicBezTo>
                        <a:pt x="403" y="488"/>
                        <a:pt x="470" y="463"/>
                        <a:pt x="520" y="413"/>
                      </a:cubicBezTo>
                      <a:cubicBezTo>
                        <a:pt x="587" y="313"/>
                        <a:pt x="620" y="180"/>
                        <a:pt x="520" y="80"/>
                      </a:cubicBezTo>
                      <a:cubicBezTo>
                        <a:pt x="472" y="24"/>
                        <a:pt x="414" y="0"/>
                        <a:pt x="35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8" name="Google Shape;26978;p68"/>
                <p:cNvSpPr/>
                <p:nvPr/>
              </p:nvSpPr>
              <p:spPr>
                <a:xfrm>
                  <a:off x="6097575" y="4607500"/>
                  <a:ext cx="14175" cy="11900"/>
                </a:xfrm>
                <a:custGeom>
                  <a:rect b="b" l="l" r="r" t="t"/>
                  <a:pathLst>
                    <a:path extrusionOk="0" h="476" w="567">
                      <a:moveTo>
                        <a:pt x="308" y="0"/>
                      </a:moveTo>
                      <a:cubicBezTo>
                        <a:pt x="211" y="0"/>
                        <a:pt x="93" y="60"/>
                        <a:pt x="66" y="142"/>
                      </a:cubicBezTo>
                      <a:cubicBezTo>
                        <a:pt x="1" y="337"/>
                        <a:pt x="161" y="476"/>
                        <a:pt x="309" y="476"/>
                      </a:cubicBezTo>
                      <a:cubicBezTo>
                        <a:pt x="388" y="476"/>
                        <a:pt x="464" y="436"/>
                        <a:pt x="499" y="342"/>
                      </a:cubicBezTo>
                      <a:cubicBezTo>
                        <a:pt x="566" y="209"/>
                        <a:pt x="499" y="75"/>
                        <a:pt x="366" y="9"/>
                      </a:cubicBezTo>
                      <a:cubicBezTo>
                        <a:pt x="348" y="3"/>
                        <a:pt x="328" y="0"/>
                        <a:pt x="30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9" name="Google Shape;26979;p68"/>
                <p:cNvSpPr/>
                <p:nvPr/>
              </p:nvSpPr>
              <p:spPr>
                <a:xfrm>
                  <a:off x="5980775" y="4731600"/>
                  <a:ext cx="13175" cy="12500"/>
                </a:xfrm>
                <a:custGeom>
                  <a:rect b="b" l="l" r="r" t="t"/>
                  <a:pathLst>
                    <a:path extrusionOk="0" h="500" w="527">
                      <a:moveTo>
                        <a:pt x="267" y="0"/>
                      </a:moveTo>
                      <a:cubicBezTo>
                        <a:pt x="222" y="0"/>
                        <a:pt x="176" y="15"/>
                        <a:pt x="134" y="48"/>
                      </a:cubicBezTo>
                      <a:cubicBezTo>
                        <a:pt x="34" y="148"/>
                        <a:pt x="1" y="282"/>
                        <a:pt x="68" y="415"/>
                      </a:cubicBezTo>
                      <a:cubicBezTo>
                        <a:pt x="114" y="474"/>
                        <a:pt x="182" y="499"/>
                        <a:pt x="250" y="499"/>
                      </a:cubicBezTo>
                      <a:cubicBezTo>
                        <a:pt x="375" y="499"/>
                        <a:pt x="501" y="412"/>
                        <a:pt x="501" y="282"/>
                      </a:cubicBezTo>
                      <a:cubicBezTo>
                        <a:pt x="526" y="132"/>
                        <a:pt x="401" y="0"/>
                        <a:pt x="2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0" name="Google Shape;26980;p68"/>
                <p:cNvSpPr/>
                <p:nvPr/>
              </p:nvSpPr>
              <p:spPr>
                <a:xfrm>
                  <a:off x="6082525" y="4748425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66" y="1"/>
                      </a:moveTo>
                      <a:cubicBezTo>
                        <a:pt x="158" y="1"/>
                        <a:pt x="62" y="65"/>
                        <a:pt x="34" y="176"/>
                      </a:cubicBezTo>
                      <a:cubicBezTo>
                        <a:pt x="1" y="309"/>
                        <a:pt x="67" y="443"/>
                        <a:pt x="201" y="476"/>
                      </a:cubicBezTo>
                      <a:cubicBezTo>
                        <a:pt x="219" y="481"/>
                        <a:pt x="236" y="483"/>
                        <a:pt x="254" y="483"/>
                      </a:cubicBezTo>
                      <a:cubicBezTo>
                        <a:pt x="368" y="483"/>
                        <a:pt x="472" y="396"/>
                        <a:pt x="501" y="309"/>
                      </a:cubicBezTo>
                      <a:cubicBezTo>
                        <a:pt x="534" y="176"/>
                        <a:pt x="468" y="42"/>
                        <a:pt x="334" y="9"/>
                      </a:cubicBezTo>
                      <a:cubicBezTo>
                        <a:pt x="311" y="3"/>
                        <a:pt x="288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1" name="Google Shape;26981;p68"/>
                <p:cNvSpPr/>
                <p:nvPr/>
              </p:nvSpPr>
              <p:spPr>
                <a:xfrm>
                  <a:off x="6136350" y="4683150"/>
                  <a:ext cx="14575" cy="11525"/>
                </a:xfrm>
                <a:custGeom>
                  <a:rect b="b" l="l" r="r" t="t"/>
                  <a:pathLst>
                    <a:path extrusionOk="0" h="461" w="583">
                      <a:moveTo>
                        <a:pt x="328" y="0"/>
                      </a:moveTo>
                      <a:cubicBezTo>
                        <a:pt x="147" y="0"/>
                        <a:pt x="0" y="211"/>
                        <a:pt x="149" y="385"/>
                      </a:cubicBezTo>
                      <a:cubicBezTo>
                        <a:pt x="199" y="435"/>
                        <a:pt x="266" y="460"/>
                        <a:pt x="328" y="460"/>
                      </a:cubicBezTo>
                      <a:cubicBezTo>
                        <a:pt x="391" y="460"/>
                        <a:pt x="449" y="435"/>
                        <a:pt x="483" y="385"/>
                      </a:cubicBezTo>
                      <a:cubicBezTo>
                        <a:pt x="583" y="318"/>
                        <a:pt x="583" y="152"/>
                        <a:pt x="516" y="85"/>
                      </a:cubicBezTo>
                      <a:cubicBezTo>
                        <a:pt x="456" y="25"/>
                        <a:pt x="390" y="0"/>
                        <a:pt x="3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2" name="Google Shape;26982;p68"/>
                <p:cNvSpPr/>
                <p:nvPr/>
              </p:nvSpPr>
              <p:spPr>
                <a:xfrm>
                  <a:off x="5972675" y="4545325"/>
                  <a:ext cx="15650" cy="12450"/>
                </a:xfrm>
                <a:custGeom>
                  <a:rect b="b" l="l" r="r" t="t"/>
                  <a:pathLst>
                    <a:path extrusionOk="0" h="498" w="626">
                      <a:moveTo>
                        <a:pt x="310" y="0"/>
                      </a:moveTo>
                      <a:cubicBezTo>
                        <a:pt x="236" y="0"/>
                        <a:pt x="164" y="36"/>
                        <a:pt x="125" y="94"/>
                      </a:cubicBezTo>
                      <a:cubicBezTo>
                        <a:pt x="0" y="281"/>
                        <a:pt x="138" y="497"/>
                        <a:pt x="320" y="497"/>
                      </a:cubicBezTo>
                      <a:cubicBezTo>
                        <a:pt x="332" y="497"/>
                        <a:pt x="345" y="496"/>
                        <a:pt x="358" y="494"/>
                      </a:cubicBezTo>
                      <a:cubicBezTo>
                        <a:pt x="592" y="428"/>
                        <a:pt x="625" y="161"/>
                        <a:pt x="458" y="61"/>
                      </a:cubicBezTo>
                      <a:cubicBezTo>
                        <a:pt x="416" y="19"/>
                        <a:pt x="363" y="0"/>
                        <a:pt x="31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3" name="Google Shape;26983;p68"/>
                <p:cNvSpPr/>
                <p:nvPr/>
              </p:nvSpPr>
              <p:spPr>
                <a:xfrm>
                  <a:off x="5663900" y="4575875"/>
                  <a:ext cx="11700" cy="11850"/>
                </a:xfrm>
                <a:custGeom>
                  <a:rect b="b" l="l" r="r" t="t"/>
                  <a:pathLst>
                    <a:path extrusionOk="0" h="474" w="468">
                      <a:moveTo>
                        <a:pt x="193" y="1"/>
                      </a:moveTo>
                      <a:cubicBezTo>
                        <a:pt x="80" y="1"/>
                        <a:pt x="0" y="120"/>
                        <a:pt x="0" y="240"/>
                      </a:cubicBezTo>
                      <a:cubicBezTo>
                        <a:pt x="0" y="373"/>
                        <a:pt x="100" y="473"/>
                        <a:pt x="234" y="473"/>
                      </a:cubicBezTo>
                      <a:cubicBezTo>
                        <a:pt x="367" y="473"/>
                        <a:pt x="467" y="373"/>
                        <a:pt x="467" y="240"/>
                      </a:cubicBezTo>
                      <a:cubicBezTo>
                        <a:pt x="467" y="120"/>
                        <a:pt x="387" y="1"/>
                        <a:pt x="275" y="1"/>
                      </a:cubicBezTo>
                      <a:cubicBezTo>
                        <a:pt x="262" y="1"/>
                        <a:pt x="248" y="3"/>
                        <a:pt x="234" y="6"/>
                      </a:cubicBezTo>
                      <a:cubicBezTo>
                        <a:pt x="220" y="3"/>
                        <a:pt x="206" y="1"/>
                        <a:pt x="19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4" name="Google Shape;26984;p68"/>
                <p:cNvSpPr/>
                <p:nvPr/>
              </p:nvSpPr>
              <p:spPr>
                <a:xfrm>
                  <a:off x="5740825" y="4697700"/>
                  <a:ext cx="15650" cy="12025"/>
                </a:xfrm>
                <a:custGeom>
                  <a:rect b="b" l="l" r="r" t="t"/>
                  <a:pathLst>
                    <a:path extrusionOk="0" h="481" w="626">
                      <a:moveTo>
                        <a:pt x="320" y="0"/>
                      </a:moveTo>
                      <a:cubicBezTo>
                        <a:pt x="138" y="0"/>
                        <a:pt x="1" y="214"/>
                        <a:pt x="126" y="370"/>
                      </a:cubicBezTo>
                      <a:cubicBezTo>
                        <a:pt x="165" y="448"/>
                        <a:pt x="238" y="481"/>
                        <a:pt x="312" y="481"/>
                      </a:cubicBezTo>
                      <a:cubicBezTo>
                        <a:pt x="365" y="481"/>
                        <a:pt x="418" y="465"/>
                        <a:pt x="459" y="437"/>
                      </a:cubicBezTo>
                      <a:cubicBezTo>
                        <a:pt x="626" y="304"/>
                        <a:pt x="593" y="37"/>
                        <a:pt x="359" y="3"/>
                      </a:cubicBezTo>
                      <a:cubicBezTo>
                        <a:pt x="346" y="1"/>
                        <a:pt x="333" y="0"/>
                        <a:pt x="32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5" name="Google Shape;26985;p68"/>
                <p:cNvSpPr/>
                <p:nvPr/>
              </p:nvSpPr>
              <p:spPr>
                <a:xfrm>
                  <a:off x="5898225" y="4665075"/>
                  <a:ext cx="12525" cy="11875"/>
                </a:xfrm>
                <a:custGeom>
                  <a:rect b="b" l="l" r="r" t="t"/>
                  <a:pathLst>
                    <a:path extrusionOk="0" h="475" w="501">
                      <a:moveTo>
                        <a:pt x="285" y="1"/>
                      </a:moveTo>
                      <a:cubicBezTo>
                        <a:pt x="269" y="1"/>
                        <a:pt x="252" y="3"/>
                        <a:pt x="234" y="7"/>
                      </a:cubicBezTo>
                      <a:cubicBezTo>
                        <a:pt x="101" y="7"/>
                        <a:pt x="1" y="107"/>
                        <a:pt x="1" y="241"/>
                      </a:cubicBezTo>
                      <a:cubicBezTo>
                        <a:pt x="34" y="374"/>
                        <a:pt x="134" y="474"/>
                        <a:pt x="267" y="474"/>
                      </a:cubicBezTo>
                      <a:cubicBezTo>
                        <a:pt x="401" y="474"/>
                        <a:pt x="501" y="341"/>
                        <a:pt x="501" y="208"/>
                      </a:cubicBezTo>
                      <a:cubicBezTo>
                        <a:pt x="472" y="92"/>
                        <a:pt x="393" y="1"/>
                        <a:pt x="28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6" name="Google Shape;26986;p68"/>
                <p:cNvSpPr/>
                <p:nvPr/>
              </p:nvSpPr>
              <p:spPr>
                <a:xfrm>
                  <a:off x="5876550" y="4570700"/>
                  <a:ext cx="15525" cy="12350"/>
                </a:xfrm>
                <a:custGeom>
                  <a:rect b="b" l="l" r="r" t="t"/>
                  <a:pathLst>
                    <a:path extrusionOk="0" h="494" w="621">
                      <a:moveTo>
                        <a:pt x="294" y="1"/>
                      </a:moveTo>
                      <a:cubicBezTo>
                        <a:pt x="263" y="1"/>
                        <a:pt x="232" y="5"/>
                        <a:pt x="200" y="13"/>
                      </a:cubicBezTo>
                      <a:cubicBezTo>
                        <a:pt x="0" y="113"/>
                        <a:pt x="34" y="413"/>
                        <a:pt x="234" y="480"/>
                      </a:cubicBezTo>
                      <a:cubicBezTo>
                        <a:pt x="261" y="489"/>
                        <a:pt x="287" y="493"/>
                        <a:pt x="314" y="493"/>
                      </a:cubicBezTo>
                      <a:cubicBezTo>
                        <a:pt x="482" y="493"/>
                        <a:pt x="621" y="320"/>
                        <a:pt x="534" y="146"/>
                      </a:cubicBezTo>
                      <a:cubicBezTo>
                        <a:pt x="483" y="44"/>
                        <a:pt x="393" y="1"/>
                        <a:pt x="29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7" name="Google Shape;26987;p68"/>
                <p:cNvSpPr/>
                <p:nvPr/>
              </p:nvSpPr>
              <p:spPr>
                <a:xfrm>
                  <a:off x="5769225" y="4569300"/>
                  <a:ext cx="14775" cy="12575"/>
                </a:xfrm>
                <a:custGeom>
                  <a:rect b="b" l="l" r="r" t="t"/>
                  <a:pathLst>
                    <a:path extrusionOk="0" h="503" w="591">
                      <a:moveTo>
                        <a:pt x="327" y="1"/>
                      </a:moveTo>
                      <a:cubicBezTo>
                        <a:pt x="53" y="1"/>
                        <a:pt x="1" y="438"/>
                        <a:pt x="290" y="503"/>
                      </a:cubicBezTo>
                      <a:cubicBezTo>
                        <a:pt x="424" y="503"/>
                        <a:pt x="557" y="403"/>
                        <a:pt x="557" y="269"/>
                      </a:cubicBezTo>
                      <a:cubicBezTo>
                        <a:pt x="591" y="136"/>
                        <a:pt x="491" y="36"/>
                        <a:pt x="357" y="2"/>
                      </a:cubicBezTo>
                      <a:cubicBezTo>
                        <a:pt x="347" y="1"/>
                        <a:pt x="337" y="1"/>
                        <a:pt x="32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8" name="Google Shape;26988;p68"/>
                <p:cNvSpPr/>
                <p:nvPr/>
              </p:nvSpPr>
              <p:spPr>
                <a:xfrm>
                  <a:off x="5721825" y="4680475"/>
                  <a:ext cx="15075" cy="12100"/>
                </a:xfrm>
                <a:custGeom>
                  <a:rect b="b" l="l" r="r" t="t"/>
                  <a:pathLst>
                    <a:path extrusionOk="0" h="484" w="603">
                      <a:moveTo>
                        <a:pt x="298" y="0"/>
                      </a:moveTo>
                      <a:cubicBezTo>
                        <a:pt x="209" y="0"/>
                        <a:pt x="122" y="47"/>
                        <a:pt x="85" y="159"/>
                      </a:cubicBezTo>
                      <a:cubicBezTo>
                        <a:pt x="1" y="348"/>
                        <a:pt x="155" y="484"/>
                        <a:pt x="305" y="484"/>
                      </a:cubicBezTo>
                      <a:cubicBezTo>
                        <a:pt x="394" y="484"/>
                        <a:pt x="482" y="437"/>
                        <a:pt x="519" y="325"/>
                      </a:cubicBezTo>
                      <a:cubicBezTo>
                        <a:pt x="603" y="136"/>
                        <a:pt x="449" y="0"/>
                        <a:pt x="29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9" name="Google Shape;26989;p68"/>
                <p:cNvSpPr/>
                <p:nvPr/>
              </p:nvSpPr>
              <p:spPr>
                <a:xfrm>
                  <a:off x="5857375" y="4686900"/>
                  <a:ext cx="13175" cy="12600"/>
                </a:xfrm>
                <a:custGeom>
                  <a:rect b="b" l="l" r="r" t="t"/>
                  <a:pathLst>
                    <a:path extrusionOk="0" h="504" w="527">
                      <a:moveTo>
                        <a:pt x="289" y="0"/>
                      </a:moveTo>
                      <a:cubicBezTo>
                        <a:pt x="282" y="0"/>
                        <a:pt x="275" y="1"/>
                        <a:pt x="267" y="2"/>
                      </a:cubicBezTo>
                      <a:cubicBezTo>
                        <a:pt x="134" y="2"/>
                        <a:pt x="33" y="102"/>
                        <a:pt x="33" y="235"/>
                      </a:cubicBezTo>
                      <a:cubicBezTo>
                        <a:pt x="0" y="369"/>
                        <a:pt x="134" y="502"/>
                        <a:pt x="267" y="502"/>
                      </a:cubicBezTo>
                      <a:cubicBezTo>
                        <a:pt x="275" y="503"/>
                        <a:pt x="282" y="503"/>
                        <a:pt x="289" y="503"/>
                      </a:cubicBezTo>
                      <a:cubicBezTo>
                        <a:pt x="526" y="503"/>
                        <a:pt x="526" y="0"/>
                        <a:pt x="28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0" name="Google Shape;26990;p68"/>
                <p:cNvSpPr/>
                <p:nvPr/>
              </p:nvSpPr>
              <p:spPr>
                <a:xfrm>
                  <a:off x="6004125" y="4545000"/>
                  <a:ext cx="16300" cy="11900"/>
                </a:xfrm>
                <a:custGeom>
                  <a:rect b="b" l="l" r="r" t="t"/>
                  <a:pathLst>
                    <a:path extrusionOk="0" h="476" w="652">
                      <a:moveTo>
                        <a:pt x="298" y="1"/>
                      </a:moveTo>
                      <a:cubicBezTo>
                        <a:pt x="256" y="1"/>
                        <a:pt x="212" y="13"/>
                        <a:pt x="168" y="40"/>
                      </a:cubicBezTo>
                      <a:cubicBezTo>
                        <a:pt x="34" y="107"/>
                        <a:pt x="1" y="274"/>
                        <a:pt x="68" y="374"/>
                      </a:cubicBezTo>
                      <a:cubicBezTo>
                        <a:pt x="132" y="438"/>
                        <a:pt x="211" y="475"/>
                        <a:pt x="285" y="475"/>
                      </a:cubicBezTo>
                      <a:cubicBezTo>
                        <a:pt x="326" y="475"/>
                        <a:pt x="366" y="464"/>
                        <a:pt x="401" y="441"/>
                      </a:cubicBezTo>
                      <a:lnTo>
                        <a:pt x="401" y="474"/>
                      </a:lnTo>
                      <a:cubicBezTo>
                        <a:pt x="652" y="307"/>
                        <a:pt x="507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1" name="Google Shape;26991;p68"/>
                <p:cNvSpPr/>
                <p:nvPr/>
              </p:nvSpPr>
              <p:spPr>
                <a:xfrm>
                  <a:off x="5808225" y="4480725"/>
                  <a:ext cx="11650" cy="10250"/>
                </a:xfrm>
                <a:custGeom>
                  <a:rect b="b" l="l" r="r" t="t"/>
                  <a:pathLst>
                    <a:path extrusionOk="0" h="410" w="466">
                      <a:moveTo>
                        <a:pt x="205" y="0"/>
                      </a:moveTo>
                      <a:cubicBezTo>
                        <a:pt x="1" y="0"/>
                        <a:pt x="183" y="410"/>
                        <a:pt x="331" y="410"/>
                      </a:cubicBezTo>
                      <a:cubicBezTo>
                        <a:pt x="369" y="410"/>
                        <a:pt x="406" y="381"/>
                        <a:pt x="432" y="310"/>
                      </a:cubicBezTo>
                      <a:cubicBezTo>
                        <a:pt x="465" y="176"/>
                        <a:pt x="365" y="43"/>
                        <a:pt x="265" y="9"/>
                      </a:cubicBezTo>
                      <a:cubicBezTo>
                        <a:pt x="242" y="3"/>
                        <a:pt x="222" y="0"/>
                        <a:pt x="20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2" name="Google Shape;26992;p68"/>
                <p:cNvSpPr/>
                <p:nvPr/>
              </p:nvSpPr>
              <p:spPr>
                <a:xfrm>
                  <a:off x="5604625" y="4579825"/>
                  <a:ext cx="17700" cy="12425"/>
                </a:xfrm>
                <a:custGeom>
                  <a:rect b="b" l="l" r="r" t="t"/>
                  <a:pathLst>
                    <a:path extrusionOk="0" h="497" w="708">
                      <a:moveTo>
                        <a:pt x="352" y="1"/>
                      </a:moveTo>
                      <a:cubicBezTo>
                        <a:pt x="326" y="1"/>
                        <a:pt x="298" y="5"/>
                        <a:pt x="270" y="15"/>
                      </a:cubicBezTo>
                      <a:cubicBezTo>
                        <a:pt x="0" y="135"/>
                        <a:pt x="107" y="497"/>
                        <a:pt x="349" y="497"/>
                      </a:cubicBezTo>
                      <a:cubicBezTo>
                        <a:pt x="377" y="497"/>
                        <a:pt x="406" y="492"/>
                        <a:pt x="437" y="482"/>
                      </a:cubicBezTo>
                      <a:cubicBezTo>
                        <a:pt x="708" y="391"/>
                        <a:pt x="598" y="1"/>
                        <a:pt x="3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3" name="Google Shape;26993;p68"/>
                <p:cNvSpPr/>
                <p:nvPr/>
              </p:nvSpPr>
              <p:spPr>
                <a:xfrm>
                  <a:off x="5700575" y="4601650"/>
                  <a:ext cx="15150" cy="12275"/>
                </a:xfrm>
                <a:custGeom>
                  <a:rect b="b" l="l" r="r" t="t"/>
                  <a:pathLst>
                    <a:path extrusionOk="0" h="491" w="606">
                      <a:moveTo>
                        <a:pt x="266" y="1"/>
                      </a:moveTo>
                      <a:cubicBezTo>
                        <a:pt x="158" y="1"/>
                        <a:pt x="62" y="65"/>
                        <a:pt x="34" y="176"/>
                      </a:cubicBezTo>
                      <a:cubicBezTo>
                        <a:pt x="1" y="309"/>
                        <a:pt x="68" y="443"/>
                        <a:pt x="201" y="476"/>
                      </a:cubicBezTo>
                      <a:cubicBezTo>
                        <a:pt x="230" y="486"/>
                        <a:pt x="257" y="490"/>
                        <a:pt x="283" y="490"/>
                      </a:cubicBezTo>
                      <a:cubicBezTo>
                        <a:pt x="523" y="490"/>
                        <a:pt x="606" y="100"/>
                        <a:pt x="335" y="9"/>
                      </a:cubicBezTo>
                      <a:cubicBezTo>
                        <a:pt x="312" y="3"/>
                        <a:pt x="289" y="1"/>
                        <a:pt x="2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4" name="Google Shape;26994;p68"/>
                <p:cNvSpPr/>
                <p:nvPr/>
              </p:nvSpPr>
              <p:spPr>
                <a:xfrm>
                  <a:off x="5727525" y="4513025"/>
                  <a:ext cx="14950" cy="8200"/>
                </a:xfrm>
                <a:custGeom>
                  <a:rect b="b" l="l" r="r" t="t"/>
                  <a:pathLst>
                    <a:path extrusionOk="0" h="328" w="598">
                      <a:moveTo>
                        <a:pt x="482" y="1"/>
                      </a:moveTo>
                      <a:cubicBezTo>
                        <a:pt x="316" y="1"/>
                        <a:pt x="0" y="225"/>
                        <a:pt x="257" y="319"/>
                      </a:cubicBezTo>
                      <a:cubicBezTo>
                        <a:pt x="280" y="324"/>
                        <a:pt x="303" y="327"/>
                        <a:pt x="325" y="327"/>
                      </a:cubicBezTo>
                      <a:cubicBezTo>
                        <a:pt x="433" y="327"/>
                        <a:pt x="530" y="262"/>
                        <a:pt x="557" y="152"/>
                      </a:cubicBezTo>
                      <a:cubicBezTo>
                        <a:pt x="597" y="42"/>
                        <a:pt x="554" y="1"/>
                        <a:pt x="4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5" name="Google Shape;26995;p68"/>
                <p:cNvSpPr/>
                <p:nvPr/>
              </p:nvSpPr>
              <p:spPr>
                <a:xfrm>
                  <a:off x="5600675" y="4446750"/>
                  <a:ext cx="14875" cy="12625"/>
                </a:xfrm>
                <a:custGeom>
                  <a:rect b="b" l="l" r="r" t="t"/>
                  <a:pathLst>
                    <a:path extrusionOk="0" h="505" w="595">
                      <a:moveTo>
                        <a:pt x="297" y="1"/>
                      </a:moveTo>
                      <a:cubicBezTo>
                        <a:pt x="213" y="1"/>
                        <a:pt x="139" y="45"/>
                        <a:pt x="94" y="134"/>
                      </a:cubicBezTo>
                      <a:cubicBezTo>
                        <a:pt x="1" y="290"/>
                        <a:pt x="140" y="504"/>
                        <a:pt x="322" y="504"/>
                      </a:cubicBezTo>
                      <a:cubicBezTo>
                        <a:pt x="335" y="504"/>
                        <a:pt x="348" y="503"/>
                        <a:pt x="361" y="501"/>
                      </a:cubicBezTo>
                      <a:cubicBezTo>
                        <a:pt x="561" y="434"/>
                        <a:pt x="595" y="168"/>
                        <a:pt x="428" y="34"/>
                      </a:cubicBezTo>
                      <a:cubicBezTo>
                        <a:pt x="383" y="12"/>
                        <a:pt x="339" y="1"/>
                        <a:pt x="29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6" name="Google Shape;26996;p68"/>
                <p:cNvSpPr/>
                <p:nvPr/>
              </p:nvSpPr>
              <p:spPr>
                <a:xfrm>
                  <a:off x="5467925" y="4506575"/>
                  <a:ext cx="13375" cy="12075"/>
                </a:xfrm>
                <a:custGeom>
                  <a:rect b="b" l="l" r="r" t="t"/>
                  <a:pathLst>
                    <a:path extrusionOk="0" h="483" w="535">
                      <a:moveTo>
                        <a:pt x="269" y="1"/>
                      </a:moveTo>
                      <a:cubicBezTo>
                        <a:pt x="246" y="1"/>
                        <a:pt x="223" y="4"/>
                        <a:pt x="200" y="9"/>
                      </a:cubicBezTo>
                      <a:cubicBezTo>
                        <a:pt x="67" y="43"/>
                        <a:pt x="0" y="176"/>
                        <a:pt x="34" y="276"/>
                      </a:cubicBezTo>
                      <a:cubicBezTo>
                        <a:pt x="63" y="392"/>
                        <a:pt x="167" y="483"/>
                        <a:pt x="281" y="483"/>
                      </a:cubicBezTo>
                      <a:cubicBezTo>
                        <a:pt x="299" y="483"/>
                        <a:pt x="316" y="481"/>
                        <a:pt x="334" y="476"/>
                      </a:cubicBezTo>
                      <a:cubicBezTo>
                        <a:pt x="434" y="410"/>
                        <a:pt x="534" y="276"/>
                        <a:pt x="501" y="176"/>
                      </a:cubicBezTo>
                      <a:cubicBezTo>
                        <a:pt x="473" y="66"/>
                        <a:pt x="377" y="1"/>
                        <a:pt x="26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7" name="Google Shape;26997;p68"/>
                <p:cNvSpPr/>
                <p:nvPr/>
              </p:nvSpPr>
              <p:spPr>
                <a:xfrm>
                  <a:off x="5484600" y="4547650"/>
                  <a:ext cx="14200" cy="12375"/>
                </a:xfrm>
                <a:custGeom>
                  <a:rect b="b" l="l" r="r" t="t"/>
                  <a:pathLst>
                    <a:path extrusionOk="0" h="495" w="568">
                      <a:moveTo>
                        <a:pt x="298" y="1"/>
                      </a:moveTo>
                      <a:cubicBezTo>
                        <a:pt x="256" y="1"/>
                        <a:pt x="212" y="12"/>
                        <a:pt x="167" y="34"/>
                      </a:cubicBezTo>
                      <a:cubicBezTo>
                        <a:pt x="67" y="101"/>
                        <a:pt x="0" y="234"/>
                        <a:pt x="67" y="335"/>
                      </a:cubicBezTo>
                      <a:cubicBezTo>
                        <a:pt x="116" y="432"/>
                        <a:pt x="201" y="494"/>
                        <a:pt x="295" y="494"/>
                      </a:cubicBezTo>
                      <a:cubicBezTo>
                        <a:pt x="329" y="494"/>
                        <a:pt x="365" y="486"/>
                        <a:pt x="401" y="468"/>
                      </a:cubicBezTo>
                      <a:cubicBezTo>
                        <a:pt x="501" y="401"/>
                        <a:pt x="568" y="268"/>
                        <a:pt x="501" y="134"/>
                      </a:cubicBezTo>
                      <a:cubicBezTo>
                        <a:pt x="456" y="45"/>
                        <a:pt x="382" y="1"/>
                        <a:pt x="29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8" name="Google Shape;26998;p68"/>
                <p:cNvSpPr/>
                <p:nvPr/>
              </p:nvSpPr>
              <p:spPr>
                <a:xfrm>
                  <a:off x="5573125" y="4477725"/>
                  <a:ext cx="14075" cy="11625"/>
                </a:xfrm>
                <a:custGeom>
                  <a:rect b="b" l="l" r="r" t="t"/>
                  <a:pathLst>
                    <a:path extrusionOk="0" h="465" w="563">
                      <a:moveTo>
                        <a:pt x="318" y="0"/>
                      </a:moveTo>
                      <a:cubicBezTo>
                        <a:pt x="159" y="0"/>
                        <a:pt x="0" y="173"/>
                        <a:pt x="95" y="363"/>
                      </a:cubicBezTo>
                      <a:cubicBezTo>
                        <a:pt x="138" y="428"/>
                        <a:pt x="209" y="464"/>
                        <a:pt x="290" y="464"/>
                      </a:cubicBezTo>
                      <a:cubicBezTo>
                        <a:pt x="334" y="464"/>
                        <a:pt x="382" y="453"/>
                        <a:pt x="429" y="430"/>
                      </a:cubicBezTo>
                      <a:cubicBezTo>
                        <a:pt x="529" y="363"/>
                        <a:pt x="562" y="229"/>
                        <a:pt x="496" y="96"/>
                      </a:cubicBezTo>
                      <a:cubicBezTo>
                        <a:pt x="447" y="29"/>
                        <a:pt x="383" y="0"/>
                        <a:pt x="31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9" name="Google Shape;26999;p68"/>
                <p:cNvSpPr/>
                <p:nvPr/>
              </p:nvSpPr>
              <p:spPr>
                <a:xfrm>
                  <a:off x="5553825" y="4380225"/>
                  <a:ext cx="14725" cy="12175"/>
                </a:xfrm>
                <a:custGeom>
                  <a:rect b="b" l="l" r="r" t="t"/>
                  <a:pathLst>
                    <a:path extrusionOk="0" h="487" w="589">
                      <a:moveTo>
                        <a:pt x="339" y="0"/>
                      </a:moveTo>
                      <a:cubicBezTo>
                        <a:pt x="305" y="0"/>
                        <a:pt x="269" y="9"/>
                        <a:pt x="234" y="27"/>
                      </a:cubicBezTo>
                      <a:cubicBezTo>
                        <a:pt x="33" y="60"/>
                        <a:pt x="0" y="360"/>
                        <a:pt x="200" y="460"/>
                      </a:cubicBezTo>
                      <a:cubicBezTo>
                        <a:pt x="231" y="479"/>
                        <a:pt x="264" y="487"/>
                        <a:pt x="297" y="487"/>
                      </a:cubicBezTo>
                      <a:cubicBezTo>
                        <a:pt x="443" y="487"/>
                        <a:pt x="588" y="323"/>
                        <a:pt x="534" y="160"/>
                      </a:cubicBezTo>
                      <a:cubicBezTo>
                        <a:pt x="509" y="62"/>
                        <a:pt x="431" y="0"/>
                        <a:pt x="3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0" name="Google Shape;27000;p68"/>
                <p:cNvSpPr/>
                <p:nvPr/>
              </p:nvSpPr>
              <p:spPr>
                <a:xfrm>
                  <a:off x="5438100" y="4367375"/>
                  <a:ext cx="14000" cy="12575"/>
                </a:xfrm>
                <a:custGeom>
                  <a:rect b="b" l="l" r="r" t="t"/>
                  <a:pathLst>
                    <a:path extrusionOk="0" h="503" w="560">
                      <a:moveTo>
                        <a:pt x="275" y="0"/>
                      </a:moveTo>
                      <a:cubicBezTo>
                        <a:pt x="167" y="0"/>
                        <a:pt x="88" y="91"/>
                        <a:pt x="59" y="207"/>
                      </a:cubicBezTo>
                      <a:cubicBezTo>
                        <a:pt x="0" y="384"/>
                        <a:pt x="138" y="503"/>
                        <a:pt x="281" y="503"/>
                      </a:cubicBezTo>
                      <a:cubicBezTo>
                        <a:pt x="382" y="503"/>
                        <a:pt x="485" y="444"/>
                        <a:pt x="526" y="307"/>
                      </a:cubicBezTo>
                      <a:cubicBezTo>
                        <a:pt x="560" y="174"/>
                        <a:pt x="459" y="40"/>
                        <a:pt x="326" y="7"/>
                      </a:cubicBezTo>
                      <a:cubicBezTo>
                        <a:pt x="308" y="2"/>
                        <a:pt x="291" y="0"/>
                        <a:pt x="2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1" name="Google Shape;27001;p68"/>
                <p:cNvSpPr/>
                <p:nvPr/>
              </p:nvSpPr>
              <p:spPr>
                <a:xfrm>
                  <a:off x="5332100" y="4309700"/>
                  <a:ext cx="14925" cy="12200"/>
                </a:xfrm>
                <a:custGeom>
                  <a:rect b="b" l="l" r="r" t="t"/>
                  <a:pathLst>
                    <a:path extrusionOk="0" h="488" w="597">
                      <a:moveTo>
                        <a:pt x="330" y="0"/>
                      </a:moveTo>
                      <a:cubicBezTo>
                        <a:pt x="145" y="0"/>
                        <a:pt x="1" y="250"/>
                        <a:pt x="163" y="412"/>
                      </a:cubicBezTo>
                      <a:cubicBezTo>
                        <a:pt x="213" y="463"/>
                        <a:pt x="271" y="488"/>
                        <a:pt x="330" y="488"/>
                      </a:cubicBezTo>
                      <a:cubicBezTo>
                        <a:pt x="388" y="488"/>
                        <a:pt x="446" y="463"/>
                        <a:pt x="496" y="412"/>
                      </a:cubicBezTo>
                      <a:cubicBezTo>
                        <a:pt x="597" y="279"/>
                        <a:pt x="563" y="146"/>
                        <a:pt x="463" y="46"/>
                      </a:cubicBezTo>
                      <a:cubicBezTo>
                        <a:pt x="419" y="14"/>
                        <a:pt x="373" y="0"/>
                        <a:pt x="33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2" name="Google Shape;27002;p68"/>
                <p:cNvSpPr/>
                <p:nvPr/>
              </p:nvSpPr>
              <p:spPr>
                <a:xfrm>
                  <a:off x="5364525" y="4283275"/>
                  <a:ext cx="14200" cy="11775"/>
                </a:xfrm>
                <a:custGeom>
                  <a:rect b="b" l="l" r="r" t="t"/>
                  <a:pathLst>
                    <a:path extrusionOk="0" h="471" w="568">
                      <a:moveTo>
                        <a:pt x="291" y="0"/>
                      </a:moveTo>
                      <a:cubicBezTo>
                        <a:pt x="246" y="0"/>
                        <a:pt x="202" y="11"/>
                        <a:pt x="167" y="35"/>
                      </a:cubicBezTo>
                      <a:cubicBezTo>
                        <a:pt x="67" y="102"/>
                        <a:pt x="0" y="235"/>
                        <a:pt x="67" y="369"/>
                      </a:cubicBezTo>
                      <a:cubicBezTo>
                        <a:pt x="131" y="433"/>
                        <a:pt x="210" y="470"/>
                        <a:pt x="293" y="470"/>
                      </a:cubicBezTo>
                      <a:cubicBezTo>
                        <a:pt x="339" y="470"/>
                        <a:pt x="386" y="459"/>
                        <a:pt x="434" y="435"/>
                      </a:cubicBezTo>
                      <a:cubicBezTo>
                        <a:pt x="534" y="369"/>
                        <a:pt x="567" y="235"/>
                        <a:pt x="500" y="102"/>
                      </a:cubicBezTo>
                      <a:cubicBezTo>
                        <a:pt x="457" y="37"/>
                        <a:pt x="372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3" name="Google Shape;27003;p68"/>
                <p:cNvSpPr/>
                <p:nvPr/>
              </p:nvSpPr>
              <p:spPr>
                <a:xfrm>
                  <a:off x="5299475" y="4180700"/>
                  <a:ext cx="15650" cy="11825"/>
                </a:xfrm>
                <a:custGeom>
                  <a:rect b="b" l="l" r="r" t="t"/>
                  <a:pathLst>
                    <a:path extrusionOk="0" h="473" w="626">
                      <a:moveTo>
                        <a:pt x="291" y="0"/>
                      </a:moveTo>
                      <a:cubicBezTo>
                        <a:pt x="246" y="0"/>
                        <a:pt x="202" y="12"/>
                        <a:pt x="167" y="35"/>
                      </a:cubicBezTo>
                      <a:cubicBezTo>
                        <a:pt x="0" y="169"/>
                        <a:pt x="67" y="469"/>
                        <a:pt x="300" y="469"/>
                      </a:cubicBezTo>
                      <a:cubicBezTo>
                        <a:pt x="313" y="471"/>
                        <a:pt x="326" y="472"/>
                        <a:pt x="339" y="472"/>
                      </a:cubicBezTo>
                      <a:cubicBezTo>
                        <a:pt x="517" y="472"/>
                        <a:pt x="625" y="258"/>
                        <a:pt x="501" y="102"/>
                      </a:cubicBezTo>
                      <a:cubicBezTo>
                        <a:pt x="457" y="37"/>
                        <a:pt x="373" y="0"/>
                        <a:pt x="29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4" name="Google Shape;27004;p68"/>
                <p:cNvSpPr/>
                <p:nvPr/>
              </p:nvSpPr>
              <p:spPr>
                <a:xfrm>
                  <a:off x="5292800" y="4354875"/>
                  <a:ext cx="17050" cy="12675"/>
                </a:xfrm>
                <a:custGeom>
                  <a:rect b="b" l="l" r="r" t="t"/>
                  <a:pathLst>
                    <a:path extrusionOk="0" h="507" w="682">
                      <a:moveTo>
                        <a:pt x="356" y="1"/>
                      </a:moveTo>
                      <a:cubicBezTo>
                        <a:pt x="339" y="1"/>
                        <a:pt x="320" y="3"/>
                        <a:pt x="301" y="6"/>
                      </a:cubicBezTo>
                      <a:cubicBezTo>
                        <a:pt x="0" y="73"/>
                        <a:pt x="67" y="507"/>
                        <a:pt x="367" y="507"/>
                      </a:cubicBezTo>
                      <a:cubicBezTo>
                        <a:pt x="681" y="475"/>
                        <a:pt x="641" y="1"/>
                        <a:pt x="35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5" name="Google Shape;27005;p68"/>
                <p:cNvSpPr/>
                <p:nvPr/>
              </p:nvSpPr>
              <p:spPr>
                <a:xfrm>
                  <a:off x="5565500" y="4631000"/>
                  <a:ext cx="27300" cy="20750"/>
                </a:xfrm>
                <a:custGeom>
                  <a:rect b="b" l="l" r="r" t="t"/>
                  <a:pathLst>
                    <a:path extrusionOk="0" h="830" w="1092">
                      <a:moveTo>
                        <a:pt x="543" y="1"/>
                      </a:moveTo>
                      <a:cubicBezTo>
                        <a:pt x="529" y="1"/>
                        <a:pt x="515" y="1"/>
                        <a:pt x="500" y="3"/>
                      </a:cubicBezTo>
                      <a:cubicBezTo>
                        <a:pt x="134" y="36"/>
                        <a:pt x="0" y="503"/>
                        <a:pt x="267" y="737"/>
                      </a:cubicBezTo>
                      <a:cubicBezTo>
                        <a:pt x="357" y="797"/>
                        <a:pt x="460" y="830"/>
                        <a:pt x="559" y="830"/>
                      </a:cubicBezTo>
                      <a:cubicBezTo>
                        <a:pt x="680" y="830"/>
                        <a:pt x="794" y="780"/>
                        <a:pt x="867" y="670"/>
                      </a:cubicBezTo>
                      <a:cubicBezTo>
                        <a:pt x="1092" y="381"/>
                        <a:pt x="885" y="1"/>
                        <a:pt x="5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6" name="Google Shape;27006;p68"/>
                <p:cNvSpPr/>
                <p:nvPr/>
              </p:nvSpPr>
              <p:spPr>
                <a:xfrm>
                  <a:off x="5657225" y="4622700"/>
                  <a:ext cx="28925" cy="20900"/>
                </a:xfrm>
                <a:custGeom>
                  <a:rect b="b" l="l" r="r" t="t"/>
                  <a:pathLst>
                    <a:path extrusionOk="0" h="836" w="1157">
                      <a:moveTo>
                        <a:pt x="600" y="0"/>
                      </a:moveTo>
                      <a:cubicBezTo>
                        <a:pt x="589" y="0"/>
                        <a:pt x="579" y="0"/>
                        <a:pt x="567" y="1"/>
                      </a:cubicBezTo>
                      <a:cubicBezTo>
                        <a:pt x="0" y="1"/>
                        <a:pt x="34" y="835"/>
                        <a:pt x="601" y="835"/>
                      </a:cubicBezTo>
                      <a:cubicBezTo>
                        <a:pt x="1157" y="802"/>
                        <a:pt x="1136" y="0"/>
                        <a:pt x="60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7" name="Google Shape;27007;p68"/>
                <p:cNvSpPr/>
                <p:nvPr/>
              </p:nvSpPr>
              <p:spPr>
                <a:xfrm>
                  <a:off x="5630200" y="4512300"/>
                  <a:ext cx="26075" cy="20975"/>
                </a:xfrm>
                <a:custGeom>
                  <a:rect b="b" l="l" r="r" t="t"/>
                  <a:pathLst>
                    <a:path extrusionOk="0" h="839" w="1043">
                      <a:moveTo>
                        <a:pt x="530" y="1"/>
                      </a:moveTo>
                      <a:cubicBezTo>
                        <a:pt x="264" y="1"/>
                        <a:pt x="0" y="244"/>
                        <a:pt x="147" y="581"/>
                      </a:cubicBezTo>
                      <a:cubicBezTo>
                        <a:pt x="220" y="762"/>
                        <a:pt x="366" y="838"/>
                        <a:pt x="514" y="838"/>
                      </a:cubicBezTo>
                      <a:cubicBezTo>
                        <a:pt x="776" y="838"/>
                        <a:pt x="1042" y="600"/>
                        <a:pt x="915" y="281"/>
                      </a:cubicBezTo>
                      <a:cubicBezTo>
                        <a:pt x="841" y="84"/>
                        <a:pt x="685" y="1"/>
                        <a:pt x="53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8" name="Google Shape;27008;p68"/>
                <p:cNvSpPr/>
                <p:nvPr/>
              </p:nvSpPr>
              <p:spPr>
                <a:xfrm>
                  <a:off x="5564375" y="4513025"/>
                  <a:ext cx="25325" cy="20425"/>
                </a:xfrm>
                <a:custGeom>
                  <a:rect b="b" l="l" r="r" t="t"/>
                  <a:pathLst>
                    <a:path extrusionOk="0" h="817" w="1013">
                      <a:moveTo>
                        <a:pt x="470" y="1"/>
                      </a:moveTo>
                      <a:cubicBezTo>
                        <a:pt x="301" y="1"/>
                        <a:pt x="133" y="121"/>
                        <a:pt x="78" y="285"/>
                      </a:cubicBezTo>
                      <a:cubicBezTo>
                        <a:pt x="0" y="571"/>
                        <a:pt x="226" y="816"/>
                        <a:pt x="471" y="816"/>
                      </a:cubicBezTo>
                      <a:cubicBezTo>
                        <a:pt x="541" y="816"/>
                        <a:pt x="612" y="796"/>
                        <a:pt x="679" y="752"/>
                      </a:cubicBezTo>
                      <a:cubicBezTo>
                        <a:pt x="1012" y="585"/>
                        <a:pt x="946" y="85"/>
                        <a:pt x="579" y="18"/>
                      </a:cubicBezTo>
                      <a:cubicBezTo>
                        <a:pt x="543" y="7"/>
                        <a:pt x="507" y="1"/>
                        <a:pt x="47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9" name="Google Shape;27009;p68"/>
                <p:cNvSpPr/>
                <p:nvPr/>
              </p:nvSpPr>
              <p:spPr>
                <a:xfrm>
                  <a:off x="5647425" y="4651850"/>
                  <a:ext cx="27325" cy="20475"/>
                </a:xfrm>
                <a:custGeom>
                  <a:rect b="b" l="l" r="r" t="t"/>
                  <a:pathLst>
                    <a:path extrusionOk="0" h="819" w="1093">
                      <a:moveTo>
                        <a:pt x="553" y="1"/>
                      </a:moveTo>
                      <a:cubicBezTo>
                        <a:pt x="209" y="1"/>
                        <a:pt x="1" y="413"/>
                        <a:pt x="226" y="670"/>
                      </a:cubicBezTo>
                      <a:cubicBezTo>
                        <a:pt x="323" y="767"/>
                        <a:pt x="443" y="819"/>
                        <a:pt x="565" y="819"/>
                      </a:cubicBezTo>
                      <a:cubicBezTo>
                        <a:pt x="653" y="819"/>
                        <a:pt x="742" y="792"/>
                        <a:pt x="826" y="737"/>
                      </a:cubicBezTo>
                      <a:cubicBezTo>
                        <a:pt x="1093" y="503"/>
                        <a:pt x="959" y="36"/>
                        <a:pt x="593" y="3"/>
                      </a:cubicBezTo>
                      <a:cubicBezTo>
                        <a:pt x="579" y="1"/>
                        <a:pt x="566" y="1"/>
                        <a:pt x="5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0" name="Google Shape;27010;p68"/>
                <p:cNvSpPr/>
                <p:nvPr/>
              </p:nvSpPr>
              <p:spPr>
                <a:xfrm>
                  <a:off x="5838175" y="4650225"/>
                  <a:ext cx="24225" cy="20875"/>
                </a:xfrm>
                <a:custGeom>
                  <a:rect b="b" l="l" r="r" t="t"/>
                  <a:pathLst>
                    <a:path extrusionOk="0" h="835" w="969">
                      <a:moveTo>
                        <a:pt x="533" y="1"/>
                      </a:moveTo>
                      <a:cubicBezTo>
                        <a:pt x="440" y="1"/>
                        <a:pt x="347" y="32"/>
                        <a:pt x="268" y="101"/>
                      </a:cubicBezTo>
                      <a:cubicBezTo>
                        <a:pt x="1" y="335"/>
                        <a:pt x="134" y="802"/>
                        <a:pt x="535" y="835"/>
                      </a:cubicBezTo>
                      <a:cubicBezTo>
                        <a:pt x="735" y="835"/>
                        <a:pt x="935" y="668"/>
                        <a:pt x="968" y="435"/>
                      </a:cubicBezTo>
                      <a:cubicBezTo>
                        <a:pt x="968" y="176"/>
                        <a:pt x="753" y="1"/>
                        <a:pt x="53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1" name="Google Shape;27011;p68"/>
                <p:cNvSpPr/>
                <p:nvPr/>
              </p:nvSpPr>
              <p:spPr>
                <a:xfrm>
                  <a:off x="5840675" y="4546725"/>
                  <a:ext cx="24850" cy="21150"/>
                </a:xfrm>
                <a:custGeom>
                  <a:rect b="b" l="l" r="r" t="t"/>
                  <a:pathLst>
                    <a:path extrusionOk="0" h="846" w="994">
                      <a:moveTo>
                        <a:pt x="553" y="0"/>
                      </a:moveTo>
                      <a:cubicBezTo>
                        <a:pt x="536" y="0"/>
                        <a:pt x="518" y="2"/>
                        <a:pt x="501" y="5"/>
                      </a:cubicBezTo>
                      <a:cubicBezTo>
                        <a:pt x="101" y="71"/>
                        <a:pt x="1" y="538"/>
                        <a:pt x="301" y="772"/>
                      </a:cubicBezTo>
                      <a:cubicBezTo>
                        <a:pt x="377" y="822"/>
                        <a:pt x="459" y="845"/>
                        <a:pt x="540" y="845"/>
                      </a:cubicBezTo>
                      <a:cubicBezTo>
                        <a:pt x="776" y="845"/>
                        <a:pt x="993" y="646"/>
                        <a:pt x="968" y="372"/>
                      </a:cubicBezTo>
                      <a:cubicBezTo>
                        <a:pt x="938" y="158"/>
                        <a:pt x="740" y="0"/>
                        <a:pt x="55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2" name="Google Shape;27012;p68"/>
                <p:cNvSpPr/>
                <p:nvPr/>
              </p:nvSpPr>
              <p:spPr>
                <a:xfrm>
                  <a:off x="5726700" y="4538125"/>
                  <a:ext cx="23125" cy="21175"/>
                </a:xfrm>
                <a:custGeom>
                  <a:rect b="b" l="l" r="r" t="t"/>
                  <a:pathLst>
                    <a:path extrusionOk="0" h="847" w="925">
                      <a:moveTo>
                        <a:pt x="452" y="0"/>
                      </a:moveTo>
                      <a:cubicBezTo>
                        <a:pt x="258" y="0"/>
                        <a:pt x="85" y="150"/>
                        <a:pt x="57" y="349"/>
                      </a:cubicBezTo>
                      <a:cubicBezTo>
                        <a:pt x="1" y="665"/>
                        <a:pt x="236" y="846"/>
                        <a:pt x="472" y="846"/>
                      </a:cubicBezTo>
                      <a:cubicBezTo>
                        <a:pt x="659" y="846"/>
                        <a:pt x="846" y="733"/>
                        <a:pt x="891" y="482"/>
                      </a:cubicBezTo>
                      <a:cubicBezTo>
                        <a:pt x="924" y="249"/>
                        <a:pt x="791" y="48"/>
                        <a:pt x="557" y="15"/>
                      </a:cubicBezTo>
                      <a:cubicBezTo>
                        <a:pt x="522" y="5"/>
                        <a:pt x="487" y="0"/>
                        <a:pt x="4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3" name="Google Shape;27013;p68"/>
                <p:cNvSpPr/>
                <p:nvPr/>
              </p:nvSpPr>
              <p:spPr>
                <a:xfrm>
                  <a:off x="5731450" y="4628950"/>
                  <a:ext cx="23675" cy="20825"/>
                </a:xfrm>
                <a:custGeom>
                  <a:rect b="b" l="l" r="r" t="t"/>
                  <a:pathLst>
                    <a:path extrusionOk="0" h="833" w="947">
                      <a:moveTo>
                        <a:pt x="488" y="1"/>
                      </a:moveTo>
                      <a:cubicBezTo>
                        <a:pt x="448" y="1"/>
                        <a:pt x="408" y="6"/>
                        <a:pt x="367" y="18"/>
                      </a:cubicBezTo>
                      <a:cubicBezTo>
                        <a:pt x="134" y="51"/>
                        <a:pt x="0" y="285"/>
                        <a:pt x="67" y="518"/>
                      </a:cubicBezTo>
                      <a:cubicBezTo>
                        <a:pt x="121" y="737"/>
                        <a:pt x="288" y="832"/>
                        <a:pt x="456" y="832"/>
                      </a:cubicBezTo>
                      <a:cubicBezTo>
                        <a:pt x="699" y="832"/>
                        <a:pt x="946" y="633"/>
                        <a:pt x="867" y="318"/>
                      </a:cubicBezTo>
                      <a:cubicBezTo>
                        <a:pt x="840" y="125"/>
                        <a:pt x="676" y="1"/>
                        <a:pt x="48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4" name="Google Shape;27014;p68"/>
                <p:cNvSpPr/>
                <p:nvPr/>
              </p:nvSpPr>
              <p:spPr>
                <a:xfrm>
                  <a:off x="5955725" y="4663375"/>
                  <a:ext cx="30125" cy="21275"/>
                </a:xfrm>
                <a:custGeom>
                  <a:rect b="b" l="l" r="r" t="t"/>
                  <a:pathLst>
                    <a:path extrusionOk="0" h="851" w="1205">
                      <a:moveTo>
                        <a:pt x="583" y="0"/>
                      </a:moveTo>
                      <a:cubicBezTo>
                        <a:pt x="119" y="0"/>
                        <a:pt x="1" y="748"/>
                        <a:pt x="536" y="843"/>
                      </a:cubicBezTo>
                      <a:cubicBezTo>
                        <a:pt x="568" y="848"/>
                        <a:pt x="599" y="851"/>
                        <a:pt x="628" y="851"/>
                      </a:cubicBezTo>
                      <a:cubicBezTo>
                        <a:pt x="1116" y="851"/>
                        <a:pt x="1204" y="103"/>
                        <a:pt x="669" y="9"/>
                      </a:cubicBezTo>
                      <a:cubicBezTo>
                        <a:pt x="639" y="3"/>
                        <a:pt x="610" y="0"/>
                        <a:pt x="58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5" name="Google Shape;27015;p68"/>
                <p:cNvSpPr/>
                <p:nvPr/>
              </p:nvSpPr>
              <p:spPr>
                <a:xfrm>
                  <a:off x="6175925" y="4697775"/>
                  <a:ext cx="28375" cy="21500"/>
                </a:xfrm>
                <a:custGeom>
                  <a:rect b="b" l="l" r="r" t="t"/>
                  <a:pathLst>
                    <a:path extrusionOk="0" h="860" w="1135">
                      <a:moveTo>
                        <a:pt x="568" y="0"/>
                      </a:moveTo>
                      <a:cubicBezTo>
                        <a:pt x="201" y="0"/>
                        <a:pt x="1" y="467"/>
                        <a:pt x="267" y="734"/>
                      </a:cubicBezTo>
                      <a:cubicBezTo>
                        <a:pt x="351" y="818"/>
                        <a:pt x="459" y="859"/>
                        <a:pt x="568" y="859"/>
                      </a:cubicBezTo>
                      <a:cubicBezTo>
                        <a:pt x="676" y="859"/>
                        <a:pt x="784" y="818"/>
                        <a:pt x="868" y="734"/>
                      </a:cubicBezTo>
                      <a:cubicBezTo>
                        <a:pt x="1135" y="467"/>
                        <a:pt x="935" y="0"/>
                        <a:pt x="5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6" name="Google Shape;27016;p68"/>
                <p:cNvSpPr/>
                <p:nvPr/>
              </p:nvSpPr>
              <p:spPr>
                <a:xfrm>
                  <a:off x="6559525" y="4697025"/>
                  <a:ext cx="24225" cy="20775"/>
                </a:xfrm>
                <a:custGeom>
                  <a:rect b="b" l="l" r="r" t="t"/>
                  <a:pathLst>
                    <a:path extrusionOk="0" h="831" w="969">
                      <a:moveTo>
                        <a:pt x="568" y="1"/>
                      </a:moveTo>
                      <a:cubicBezTo>
                        <a:pt x="464" y="1"/>
                        <a:pt x="357" y="41"/>
                        <a:pt x="268" y="130"/>
                      </a:cubicBezTo>
                      <a:cubicBezTo>
                        <a:pt x="1" y="397"/>
                        <a:pt x="201" y="831"/>
                        <a:pt x="568" y="831"/>
                      </a:cubicBezTo>
                      <a:cubicBezTo>
                        <a:pt x="801" y="831"/>
                        <a:pt x="968" y="631"/>
                        <a:pt x="968" y="431"/>
                      </a:cubicBezTo>
                      <a:cubicBezTo>
                        <a:pt x="968" y="164"/>
                        <a:pt x="775" y="1"/>
                        <a:pt x="56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7" name="Google Shape;27017;p68"/>
                <p:cNvSpPr/>
                <p:nvPr/>
              </p:nvSpPr>
              <p:spPr>
                <a:xfrm>
                  <a:off x="6620850" y="4690450"/>
                  <a:ext cx="24600" cy="20875"/>
                </a:xfrm>
                <a:custGeom>
                  <a:rect b="b" l="l" r="r" t="t"/>
                  <a:pathLst>
                    <a:path extrusionOk="0" h="835" w="984">
                      <a:moveTo>
                        <a:pt x="545" y="0"/>
                      </a:moveTo>
                      <a:cubicBezTo>
                        <a:pt x="421" y="0"/>
                        <a:pt x="297" y="59"/>
                        <a:pt x="216" y="193"/>
                      </a:cubicBezTo>
                      <a:cubicBezTo>
                        <a:pt x="0" y="471"/>
                        <a:pt x="213" y="834"/>
                        <a:pt x="536" y="834"/>
                      </a:cubicBezTo>
                      <a:cubicBezTo>
                        <a:pt x="562" y="834"/>
                        <a:pt x="589" y="832"/>
                        <a:pt x="617" y="827"/>
                      </a:cubicBezTo>
                      <a:cubicBezTo>
                        <a:pt x="850" y="794"/>
                        <a:pt x="984" y="560"/>
                        <a:pt x="950" y="327"/>
                      </a:cubicBezTo>
                      <a:cubicBezTo>
                        <a:pt x="910" y="128"/>
                        <a:pt x="728" y="0"/>
                        <a:pt x="5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8" name="Google Shape;27018;p68"/>
                <p:cNvSpPr/>
                <p:nvPr/>
              </p:nvSpPr>
              <p:spPr>
                <a:xfrm>
                  <a:off x="6299350" y="4668575"/>
                  <a:ext cx="27550" cy="20875"/>
                </a:xfrm>
                <a:custGeom>
                  <a:rect b="b" l="l" r="r" t="t"/>
                  <a:pathLst>
                    <a:path extrusionOk="0" h="835" w="1102">
                      <a:moveTo>
                        <a:pt x="534" y="1"/>
                      </a:moveTo>
                      <a:cubicBezTo>
                        <a:pt x="0" y="1"/>
                        <a:pt x="0" y="835"/>
                        <a:pt x="534" y="835"/>
                      </a:cubicBezTo>
                      <a:cubicBezTo>
                        <a:pt x="1101" y="835"/>
                        <a:pt x="1101" y="1"/>
                        <a:pt x="53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9" name="Google Shape;27019;p68"/>
                <p:cNvSpPr/>
                <p:nvPr/>
              </p:nvSpPr>
              <p:spPr>
                <a:xfrm>
                  <a:off x="6156750" y="4742925"/>
                  <a:ext cx="25275" cy="20775"/>
                </a:xfrm>
                <a:custGeom>
                  <a:rect b="b" l="l" r="r" t="t"/>
                  <a:pathLst>
                    <a:path extrusionOk="0" h="831" w="1011">
                      <a:moveTo>
                        <a:pt x="489" y="1"/>
                      </a:moveTo>
                      <a:cubicBezTo>
                        <a:pt x="439" y="1"/>
                        <a:pt x="387" y="10"/>
                        <a:pt x="334" y="29"/>
                      </a:cubicBezTo>
                      <a:cubicBezTo>
                        <a:pt x="134" y="96"/>
                        <a:pt x="0" y="329"/>
                        <a:pt x="100" y="563"/>
                      </a:cubicBezTo>
                      <a:cubicBezTo>
                        <a:pt x="153" y="738"/>
                        <a:pt x="316" y="830"/>
                        <a:pt x="483" y="830"/>
                      </a:cubicBezTo>
                      <a:cubicBezTo>
                        <a:pt x="634" y="830"/>
                        <a:pt x="788" y="754"/>
                        <a:pt x="868" y="596"/>
                      </a:cubicBezTo>
                      <a:cubicBezTo>
                        <a:pt x="1010" y="311"/>
                        <a:pt x="787" y="1"/>
                        <a:pt x="48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0" name="Google Shape;27020;p68"/>
                <p:cNvSpPr/>
                <p:nvPr/>
              </p:nvSpPr>
              <p:spPr>
                <a:xfrm>
                  <a:off x="6466125" y="4748650"/>
                  <a:ext cx="24225" cy="20875"/>
                </a:xfrm>
                <a:custGeom>
                  <a:rect b="b" l="l" r="r" t="t"/>
                  <a:pathLst>
                    <a:path extrusionOk="0" h="835" w="969">
                      <a:moveTo>
                        <a:pt x="535" y="0"/>
                      </a:moveTo>
                      <a:cubicBezTo>
                        <a:pt x="1" y="0"/>
                        <a:pt x="1" y="834"/>
                        <a:pt x="535" y="834"/>
                      </a:cubicBezTo>
                      <a:cubicBezTo>
                        <a:pt x="768" y="834"/>
                        <a:pt x="968" y="634"/>
                        <a:pt x="968" y="434"/>
                      </a:cubicBezTo>
                      <a:cubicBezTo>
                        <a:pt x="968" y="200"/>
                        <a:pt x="768" y="0"/>
                        <a:pt x="53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1" name="Google Shape;27021;p68"/>
                <p:cNvSpPr/>
                <p:nvPr/>
              </p:nvSpPr>
              <p:spPr>
                <a:xfrm>
                  <a:off x="6638450" y="4651700"/>
                  <a:ext cx="24525" cy="21000"/>
                </a:xfrm>
                <a:custGeom>
                  <a:rect b="b" l="l" r="r" t="t"/>
                  <a:pathLst>
                    <a:path extrusionOk="0" h="840" w="981">
                      <a:moveTo>
                        <a:pt x="496" y="0"/>
                      </a:moveTo>
                      <a:cubicBezTo>
                        <a:pt x="338" y="0"/>
                        <a:pt x="180" y="92"/>
                        <a:pt x="113" y="276"/>
                      </a:cubicBezTo>
                      <a:cubicBezTo>
                        <a:pt x="0" y="557"/>
                        <a:pt x="245" y="839"/>
                        <a:pt x="525" y="839"/>
                      </a:cubicBezTo>
                      <a:cubicBezTo>
                        <a:pt x="576" y="839"/>
                        <a:pt x="628" y="830"/>
                        <a:pt x="680" y="809"/>
                      </a:cubicBezTo>
                      <a:cubicBezTo>
                        <a:pt x="880" y="709"/>
                        <a:pt x="980" y="476"/>
                        <a:pt x="880" y="276"/>
                      </a:cubicBezTo>
                      <a:cubicBezTo>
                        <a:pt x="813" y="92"/>
                        <a:pt x="655" y="0"/>
                        <a:pt x="49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2" name="Google Shape;27022;p68"/>
                <p:cNvSpPr/>
                <p:nvPr/>
              </p:nvSpPr>
              <p:spPr>
                <a:xfrm>
                  <a:off x="6580000" y="4639300"/>
                  <a:ext cx="25425" cy="20800"/>
                </a:xfrm>
                <a:custGeom>
                  <a:rect b="b" l="l" r="r" t="t"/>
                  <a:pathLst>
                    <a:path extrusionOk="0" h="832" w="1017">
                      <a:moveTo>
                        <a:pt x="431" y="0"/>
                      </a:moveTo>
                      <a:cubicBezTo>
                        <a:pt x="244" y="0"/>
                        <a:pt x="49" y="158"/>
                        <a:pt x="49" y="371"/>
                      </a:cubicBezTo>
                      <a:cubicBezTo>
                        <a:pt x="1" y="636"/>
                        <a:pt x="214" y="832"/>
                        <a:pt x="449" y="832"/>
                      </a:cubicBezTo>
                      <a:cubicBezTo>
                        <a:pt x="539" y="832"/>
                        <a:pt x="633" y="803"/>
                        <a:pt x="716" y="738"/>
                      </a:cubicBezTo>
                      <a:cubicBezTo>
                        <a:pt x="1016" y="505"/>
                        <a:pt x="850" y="38"/>
                        <a:pt x="483" y="4"/>
                      </a:cubicBezTo>
                      <a:cubicBezTo>
                        <a:pt x="466" y="1"/>
                        <a:pt x="448" y="0"/>
                        <a:pt x="4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3" name="Google Shape;27023;p68"/>
                <p:cNvSpPr/>
                <p:nvPr/>
              </p:nvSpPr>
              <p:spPr>
                <a:xfrm>
                  <a:off x="6520350" y="4712100"/>
                  <a:ext cx="22300" cy="20900"/>
                </a:xfrm>
                <a:custGeom>
                  <a:rect b="b" l="l" r="r" t="t"/>
                  <a:pathLst>
                    <a:path extrusionOk="0" h="836" w="892">
                      <a:moveTo>
                        <a:pt x="447" y="1"/>
                      </a:moveTo>
                      <a:cubicBezTo>
                        <a:pt x="361" y="1"/>
                        <a:pt x="274" y="30"/>
                        <a:pt x="200" y="94"/>
                      </a:cubicBezTo>
                      <a:cubicBezTo>
                        <a:pt x="33" y="261"/>
                        <a:pt x="0" y="528"/>
                        <a:pt x="133" y="695"/>
                      </a:cubicBezTo>
                      <a:cubicBezTo>
                        <a:pt x="230" y="791"/>
                        <a:pt x="347" y="835"/>
                        <a:pt x="460" y="835"/>
                      </a:cubicBezTo>
                      <a:cubicBezTo>
                        <a:pt x="661" y="835"/>
                        <a:pt x="846" y="696"/>
                        <a:pt x="867" y="461"/>
                      </a:cubicBezTo>
                      <a:cubicBezTo>
                        <a:pt x="891" y="196"/>
                        <a:pt x="672" y="1"/>
                        <a:pt x="4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4" name="Google Shape;27024;p68"/>
                <p:cNvSpPr/>
                <p:nvPr/>
              </p:nvSpPr>
              <p:spPr>
                <a:xfrm>
                  <a:off x="6785925" y="4667325"/>
                  <a:ext cx="24650" cy="20625"/>
                </a:xfrm>
                <a:custGeom>
                  <a:rect b="b" l="l" r="r" t="t"/>
                  <a:pathLst>
                    <a:path extrusionOk="0" h="825" w="986">
                      <a:moveTo>
                        <a:pt x="538" y="0"/>
                      </a:moveTo>
                      <a:cubicBezTo>
                        <a:pt x="416" y="0"/>
                        <a:pt x="295" y="48"/>
                        <a:pt x="218" y="151"/>
                      </a:cubicBezTo>
                      <a:cubicBezTo>
                        <a:pt x="1" y="430"/>
                        <a:pt x="188" y="825"/>
                        <a:pt x="510" y="825"/>
                      </a:cubicBezTo>
                      <a:cubicBezTo>
                        <a:pt x="534" y="825"/>
                        <a:pt x="559" y="823"/>
                        <a:pt x="585" y="818"/>
                      </a:cubicBezTo>
                      <a:cubicBezTo>
                        <a:pt x="819" y="785"/>
                        <a:pt x="985" y="585"/>
                        <a:pt x="952" y="351"/>
                      </a:cubicBezTo>
                      <a:cubicBezTo>
                        <a:pt x="931" y="125"/>
                        <a:pt x="733" y="0"/>
                        <a:pt x="5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5" name="Google Shape;27025;p68"/>
                <p:cNvSpPr/>
                <p:nvPr/>
              </p:nvSpPr>
              <p:spPr>
                <a:xfrm>
                  <a:off x="7003575" y="4631275"/>
                  <a:ext cx="24650" cy="20850"/>
                </a:xfrm>
                <a:custGeom>
                  <a:rect b="b" l="l" r="r" t="t"/>
                  <a:pathLst>
                    <a:path extrusionOk="0" h="834" w="986">
                      <a:moveTo>
                        <a:pt x="531" y="0"/>
                      </a:moveTo>
                      <a:cubicBezTo>
                        <a:pt x="393" y="0"/>
                        <a:pt x="257" y="61"/>
                        <a:pt x="185" y="192"/>
                      </a:cubicBezTo>
                      <a:cubicBezTo>
                        <a:pt x="1" y="499"/>
                        <a:pt x="240" y="834"/>
                        <a:pt x="565" y="834"/>
                      </a:cubicBezTo>
                      <a:cubicBezTo>
                        <a:pt x="593" y="834"/>
                        <a:pt x="622" y="831"/>
                        <a:pt x="652" y="826"/>
                      </a:cubicBezTo>
                      <a:cubicBezTo>
                        <a:pt x="852" y="759"/>
                        <a:pt x="986" y="525"/>
                        <a:pt x="952" y="292"/>
                      </a:cubicBezTo>
                      <a:cubicBezTo>
                        <a:pt x="896" y="103"/>
                        <a:pt x="711" y="0"/>
                        <a:pt x="5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6" name="Google Shape;27026;p68"/>
                <p:cNvSpPr/>
                <p:nvPr/>
              </p:nvSpPr>
              <p:spPr>
                <a:xfrm>
                  <a:off x="6827225" y="4679825"/>
                  <a:ext cx="25325" cy="20425"/>
                </a:xfrm>
                <a:custGeom>
                  <a:rect b="b" l="l" r="r" t="t"/>
                  <a:pathLst>
                    <a:path extrusionOk="0" h="817" w="1013">
                      <a:moveTo>
                        <a:pt x="553" y="1"/>
                      </a:moveTo>
                      <a:cubicBezTo>
                        <a:pt x="514" y="1"/>
                        <a:pt x="475" y="6"/>
                        <a:pt x="434" y="18"/>
                      </a:cubicBezTo>
                      <a:cubicBezTo>
                        <a:pt x="67" y="85"/>
                        <a:pt x="0" y="585"/>
                        <a:pt x="334" y="752"/>
                      </a:cubicBezTo>
                      <a:cubicBezTo>
                        <a:pt x="401" y="796"/>
                        <a:pt x="473" y="816"/>
                        <a:pt x="543" y="816"/>
                      </a:cubicBezTo>
                      <a:cubicBezTo>
                        <a:pt x="788" y="816"/>
                        <a:pt x="1012" y="577"/>
                        <a:pt x="934" y="318"/>
                      </a:cubicBezTo>
                      <a:cubicBezTo>
                        <a:pt x="879" y="125"/>
                        <a:pt x="733" y="1"/>
                        <a:pt x="55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7" name="Google Shape;27027;p68"/>
                <p:cNvSpPr/>
                <p:nvPr/>
              </p:nvSpPr>
              <p:spPr>
                <a:xfrm>
                  <a:off x="6791375" y="4716750"/>
                  <a:ext cx="21700" cy="20800"/>
                </a:xfrm>
                <a:custGeom>
                  <a:rect b="b" l="l" r="r" t="t"/>
                  <a:pathLst>
                    <a:path extrusionOk="0" h="832" w="868">
                      <a:moveTo>
                        <a:pt x="452" y="1"/>
                      </a:moveTo>
                      <a:cubicBezTo>
                        <a:pt x="353" y="1"/>
                        <a:pt x="251" y="35"/>
                        <a:pt x="167" y="109"/>
                      </a:cubicBezTo>
                      <a:cubicBezTo>
                        <a:pt x="0" y="275"/>
                        <a:pt x="0" y="542"/>
                        <a:pt x="167" y="709"/>
                      </a:cubicBezTo>
                      <a:cubicBezTo>
                        <a:pt x="252" y="794"/>
                        <a:pt x="354" y="832"/>
                        <a:pt x="453" y="832"/>
                      </a:cubicBezTo>
                      <a:cubicBezTo>
                        <a:pt x="666" y="832"/>
                        <a:pt x="867" y="659"/>
                        <a:pt x="867" y="409"/>
                      </a:cubicBezTo>
                      <a:cubicBezTo>
                        <a:pt x="867" y="158"/>
                        <a:pt x="665" y="1"/>
                        <a:pt x="45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8" name="Google Shape;27028;p68"/>
                <p:cNvSpPr/>
                <p:nvPr/>
              </p:nvSpPr>
              <p:spPr>
                <a:xfrm>
                  <a:off x="7213425" y="4461450"/>
                  <a:ext cx="27450" cy="20950"/>
                </a:xfrm>
                <a:custGeom>
                  <a:rect b="b" l="l" r="r" t="t"/>
                  <a:pathLst>
                    <a:path extrusionOk="0" h="838" w="1098">
                      <a:moveTo>
                        <a:pt x="595" y="1"/>
                      </a:moveTo>
                      <a:cubicBezTo>
                        <a:pt x="527" y="1"/>
                        <a:pt x="459" y="16"/>
                        <a:pt x="397" y="47"/>
                      </a:cubicBezTo>
                      <a:cubicBezTo>
                        <a:pt x="0" y="273"/>
                        <a:pt x="230" y="838"/>
                        <a:pt x="615" y="838"/>
                      </a:cubicBezTo>
                      <a:cubicBezTo>
                        <a:pt x="683" y="838"/>
                        <a:pt x="756" y="820"/>
                        <a:pt x="831" y="780"/>
                      </a:cubicBezTo>
                      <a:cubicBezTo>
                        <a:pt x="1031" y="647"/>
                        <a:pt x="1098" y="413"/>
                        <a:pt x="964" y="213"/>
                      </a:cubicBezTo>
                      <a:cubicBezTo>
                        <a:pt x="895" y="75"/>
                        <a:pt x="746" y="1"/>
                        <a:pt x="59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9" name="Google Shape;27029;p68"/>
                <p:cNvSpPr/>
                <p:nvPr/>
              </p:nvSpPr>
              <p:spPr>
                <a:xfrm>
                  <a:off x="7489750" y="4278125"/>
                  <a:ext cx="27150" cy="20750"/>
                </a:xfrm>
                <a:custGeom>
                  <a:rect b="b" l="l" r="r" t="t"/>
                  <a:pathLst>
                    <a:path extrusionOk="0" h="830" w="1086">
                      <a:moveTo>
                        <a:pt x="538" y="0"/>
                      </a:moveTo>
                      <a:cubicBezTo>
                        <a:pt x="215" y="0"/>
                        <a:pt x="0" y="364"/>
                        <a:pt x="185" y="641"/>
                      </a:cubicBezTo>
                      <a:cubicBezTo>
                        <a:pt x="271" y="770"/>
                        <a:pt x="411" y="829"/>
                        <a:pt x="545" y="829"/>
                      </a:cubicBezTo>
                      <a:cubicBezTo>
                        <a:pt x="620" y="829"/>
                        <a:pt x="692" y="811"/>
                        <a:pt x="752" y="775"/>
                      </a:cubicBezTo>
                      <a:cubicBezTo>
                        <a:pt x="1086" y="541"/>
                        <a:pt x="986" y="74"/>
                        <a:pt x="619" y="8"/>
                      </a:cubicBezTo>
                      <a:cubicBezTo>
                        <a:pt x="591" y="3"/>
                        <a:pt x="564" y="0"/>
                        <a:pt x="53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0" name="Google Shape;27030;p68"/>
                <p:cNvSpPr/>
                <p:nvPr/>
              </p:nvSpPr>
              <p:spPr>
                <a:xfrm>
                  <a:off x="7464350" y="4314000"/>
                  <a:ext cx="23150" cy="20875"/>
                </a:xfrm>
                <a:custGeom>
                  <a:rect b="b" l="l" r="r" t="t"/>
                  <a:pathLst>
                    <a:path extrusionOk="0" h="835" w="926">
                      <a:moveTo>
                        <a:pt x="479" y="0"/>
                      </a:moveTo>
                      <a:cubicBezTo>
                        <a:pt x="366" y="0"/>
                        <a:pt x="251" y="44"/>
                        <a:pt x="167" y="140"/>
                      </a:cubicBezTo>
                      <a:cubicBezTo>
                        <a:pt x="0" y="307"/>
                        <a:pt x="34" y="574"/>
                        <a:pt x="234" y="741"/>
                      </a:cubicBezTo>
                      <a:cubicBezTo>
                        <a:pt x="308" y="806"/>
                        <a:pt x="395" y="834"/>
                        <a:pt x="481" y="834"/>
                      </a:cubicBezTo>
                      <a:cubicBezTo>
                        <a:pt x="705" y="834"/>
                        <a:pt x="925" y="639"/>
                        <a:pt x="901" y="374"/>
                      </a:cubicBezTo>
                      <a:cubicBezTo>
                        <a:pt x="880" y="139"/>
                        <a:pt x="681" y="0"/>
                        <a:pt x="47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1" name="Google Shape;27031;p68"/>
                <p:cNvSpPr/>
                <p:nvPr/>
              </p:nvSpPr>
              <p:spPr>
                <a:xfrm>
                  <a:off x="7336750" y="4444475"/>
                  <a:ext cx="27025" cy="21850"/>
                </a:xfrm>
                <a:custGeom>
                  <a:rect b="b" l="l" r="r" t="t"/>
                  <a:pathLst>
                    <a:path extrusionOk="0" h="874" w="1081">
                      <a:moveTo>
                        <a:pt x="468" y="0"/>
                      </a:moveTo>
                      <a:cubicBezTo>
                        <a:pt x="359" y="0"/>
                        <a:pt x="251" y="42"/>
                        <a:pt x="167" y="125"/>
                      </a:cubicBezTo>
                      <a:cubicBezTo>
                        <a:pt x="1" y="292"/>
                        <a:pt x="1" y="592"/>
                        <a:pt x="201" y="759"/>
                      </a:cubicBezTo>
                      <a:cubicBezTo>
                        <a:pt x="288" y="839"/>
                        <a:pt x="384" y="873"/>
                        <a:pt x="475" y="873"/>
                      </a:cubicBezTo>
                      <a:cubicBezTo>
                        <a:pt x="803" y="873"/>
                        <a:pt x="1081" y="438"/>
                        <a:pt x="768" y="125"/>
                      </a:cubicBezTo>
                      <a:cubicBezTo>
                        <a:pt x="684" y="42"/>
                        <a:pt x="576" y="0"/>
                        <a:pt x="4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2" name="Google Shape;27032;p68"/>
                <p:cNvSpPr/>
                <p:nvPr/>
              </p:nvSpPr>
              <p:spPr>
                <a:xfrm>
                  <a:off x="7459600" y="4405325"/>
                  <a:ext cx="31300" cy="21175"/>
                </a:xfrm>
                <a:custGeom>
                  <a:rect b="b" l="l" r="r" t="t"/>
                  <a:pathLst>
                    <a:path extrusionOk="0" h="847" w="1252">
                      <a:moveTo>
                        <a:pt x="664" y="1"/>
                      </a:moveTo>
                      <a:cubicBezTo>
                        <a:pt x="599" y="1"/>
                        <a:pt x="530" y="18"/>
                        <a:pt x="457" y="57"/>
                      </a:cubicBezTo>
                      <a:cubicBezTo>
                        <a:pt x="1" y="256"/>
                        <a:pt x="227" y="846"/>
                        <a:pt x="615" y="846"/>
                      </a:cubicBezTo>
                      <a:cubicBezTo>
                        <a:pt x="681" y="846"/>
                        <a:pt x="752" y="829"/>
                        <a:pt x="824" y="790"/>
                      </a:cubicBezTo>
                      <a:cubicBezTo>
                        <a:pt x="1252" y="591"/>
                        <a:pt x="1046" y="1"/>
                        <a:pt x="66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3" name="Google Shape;27033;p68"/>
                <p:cNvSpPr/>
                <p:nvPr/>
              </p:nvSpPr>
              <p:spPr>
                <a:xfrm>
                  <a:off x="7586975" y="4286625"/>
                  <a:ext cx="30375" cy="21475"/>
                </a:xfrm>
                <a:custGeom>
                  <a:rect b="b" l="l" r="r" t="t"/>
                  <a:pathLst>
                    <a:path extrusionOk="0" h="859" w="1215">
                      <a:moveTo>
                        <a:pt x="628" y="0"/>
                      </a:moveTo>
                      <a:cubicBezTo>
                        <a:pt x="541" y="0"/>
                        <a:pt x="451" y="31"/>
                        <a:pt x="366" y="101"/>
                      </a:cubicBezTo>
                      <a:cubicBezTo>
                        <a:pt x="1" y="388"/>
                        <a:pt x="288" y="859"/>
                        <a:pt x="622" y="859"/>
                      </a:cubicBezTo>
                      <a:cubicBezTo>
                        <a:pt x="715" y="859"/>
                        <a:pt x="812" y="822"/>
                        <a:pt x="899" y="735"/>
                      </a:cubicBezTo>
                      <a:cubicBezTo>
                        <a:pt x="1215" y="420"/>
                        <a:pt x="950" y="0"/>
                        <a:pt x="6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4" name="Google Shape;27034;p68"/>
                <p:cNvSpPr/>
                <p:nvPr/>
              </p:nvSpPr>
              <p:spPr>
                <a:xfrm>
                  <a:off x="7443500" y="4345500"/>
                  <a:ext cx="23725" cy="20400"/>
                </a:xfrm>
                <a:custGeom>
                  <a:rect b="b" l="l" r="r" t="t"/>
                  <a:pathLst>
                    <a:path extrusionOk="0" h="816" w="949">
                      <a:moveTo>
                        <a:pt x="462" y="1"/>
                      </a:moveTo>
                      <a:cubicBezTo>
                        <a:pt x="399" y="1"/>
                        <a:pt x="332" y="15"/>
                        <a:pt x="267" y="48"/>
                      </a:cubicBezTo>
                      <a:cubicBezTo>
                        <a:pt x="67" y="148"/>
                        <a:pt x="0" y="381"/>
                        <a:pt x="100" y="582"/>
                      </a:cubicBezTo>
                      <a:cubicBezTo>
                        <a:pt x="180" y="740"/>
                        <a:pt x="327" y="816"/>
                        <a:pt x="473" y="816"/>
                      </a:cubicBezTo>
                      <a:cubicBezTo>
                        <a:pt x="636" y="816"/>
                        <a:pt x="798" y="723"/>
                        <a:pt x="868" y="548"/>
                      </a:cubicBezTo>
                      <a:cubicBezTo>
                        <a:pt x="948" y="253"/>
                        <a:pt x="726" y="1"/>
                        <a:pt x="4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5" name="Google Shape;27035;p68"/>
                <p:cNvSpPr/>
                <p:nvPr/>
              </p:nvSpPr>
              <p:spPr>
                <a:xfrm>
                  <a:off x="7420150" y="4407150"/>
                  <a:ext cx="24550" cy="21150"/>
                </a:xfrm>
                <a:custGeom>
                  <a:rect b="b" l="l" r="r" t="t"/>
                  <a:pathLst>
                    <a:path extrusionOk="0" h="846" w="982">
                      <a:moveTo>
                        <a:pt x="484" y="0"/>
                      </a:moveTo>
                      <a:cubicBezTo>
                        <a:pt x="326" y="0"/>
                        <a:pt x="167" y="84"/>
                        <a:pt x="100" y="250"/>
                      </a:cubicBezTo>
                      <a:cubicBezTo>
                        <a:pt x="0" y="484"/>
                        <a:pt x="100" y="717"/>
                        <a:pt x="334" y="818"/>
                      </a:cubicBezTo>
                      <a:cubicBezTo>
                        <a:pt x="382" y="837"/>
                        <a:pt x="430" y="846"/>
                        <a:pt x="477" y="846"/>
                      </a:cubicBezTo>
                      <a:cubicBezTo>
                        <a:pt x="754" y="846"/>
                        <a:pt x="982" y="536"/>
                        <a:pt x="868" y="250"/>
                      </a:cubicBezTo>
                      <a:cubicBezTo>
                        <a:pt x="801" y="84"/>
                        <a:pt x="643" y="0"/>
                        <a:pt x="48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6" name="Google Shape;27036;p68"/>
                <p:cNvSpPr/>
                <p:nvPr/>
              </p:nvSpPr>
              <p:spPr>
                <a:xfrm>
                  <a:off x="7611375" y="4247750"/>
                  <a:ext cx="23125" cy="20950"/>
                </a:xfrm>
                <a:custGeom>
                  <a:rect b="b" l="l" r="r" t="t"/>
                  <a:pathLst>
                    <a:path extrusionOk="0" h="838" w="925">
                      <a:moveTo>
                        <a:pt x="447" y="0"/>
                      </a:moveTo>
                      <a:cubicBezTo>
                        <a:pt x="245" y="0"/>
                        <a:pt x="45" y="153"/>
                        <a:pt x="24" y="389"/>
                      </a:cubicBezTo>
                      <a:cubicBezTo>
                        <a:pt x="0" y="646"/>
                        <a:pt x="222" y="837"/>
                        <a:pt x="449" y="837"/>
                      </a:cubicBezTo>
                      <a:cubicBezTo>
                        <a:pt x="546" y="837"/>
                        <a:pt x="644" y="802"/>
                        <a:pt x="724" y="722"/>
                      </a:cubicBezTo>
                      <a:cubicBezTo>
                        <a:pt x="891" y="589"/>
                        <a:pt x="924" y="322"/>
                        <a:pt x="757" y="155"/>
                      </a:cubicBezTo>
                      <a:cubicBezTo>
                        <a:pt x="674" y="48"/>
                        <a:pt x="560" y="0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7" name="Google Shape;27037;p68"/>
                <p:cNvSpPr/>
                <p:nvPr/>
              </p:nvSpPr>
              <p:spPr>
                <a:xfrm>
                  <a:off x="7616325" y="4118975"/>
                  <a:ext cx="24850" cy="20875"/>
                </a:xfrm>
                <a:custGeom>
                  <a:rect b="b" l="l" r="r" t="t"/>
                  <a:pathLst>
                    <a:path extrusionOk="0" h="835" w="994">
                      <a:moveTo>
                        <a:pt x="550" y="0"/>
                      </a:moveTo>
                      <a:cubicBezTo>
                        <a:pt x="208" y="0"/>
                        <a:pt x="0" y="381"/>
                        <a:pt x="192" y="670"/>
                      </a:cubicBezTo>
                      <a:cubicBezTo>
                        <a:pt x="281" y="783"/>
                        <a:pt x="403" y="835"/>
                        <a:pt x="524" y="835"/>
                      </a:cubicBezTo>
                      <a:cubicBezTo>
                        <a:pt x="723" y="835"/>
                        <a:pt x="918" y="697"/>
                        <a:pt x="960" y="469"/>
                      </a:cubicBezTo>
                      <a:cubicBezTo>
                        <a:pt x="993" y="236"/>
                        <a:pt x="826" y="36"/>
                        <a:pt x="593" y="2"/>
                      </a:cubicBezTo>
                      <a:cubicBezTo>
                        <a:pt x="578" y="1"/>
                        <a:pt x="564" y="0"/>
                        <a:pt x="5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8" name="Google Shape;27038;p68"/>
                <p:cNvSpPr/>
                <p:nvPr/>
              </p:nvSpPr>
              <p:spPr>
                <a:xfrm>
                  <a:off x="7553750" y="4179575"/>
                  <a:ext cx="27375" cy="21250"/>
                </a:xfrm>
                <a:custGeom>
                  <a:rect b="b" l="l" r="r" t="t"/>
                  <a:pathLst>
                    <a:path extrusionOk="0" h="850" w="1095">
                      <a:moveTo>
                        <a:pt x="559" y="0"/>
                      </a:moveTo>
                      <a:cubicBezTo>
                        <a:pt x="430" y="0"/>
                        <a:pt x="294" y="60"/>
                        <a:pt x="194" y="180"/>
                      </a:cubicBezTo>
                      <a:cubicBezTo>
                        <a:pt x="1" y="437"/>
                        <a:pt x="211" y="849"/>
                        <a:pt x="554" y="849"/>
                      </a:cubicBezTo>
                      <a:cubicBezTo>
                        <a:pt x="567" y="849"/>
                        <a:pt x="581" y="849"/>
                        <a:pt x="594" y="847"/>
                      </a:cubicBezTo>
                      <a:cubicBezTo>
                        <a:pt x="961" y="781"/>
                        <a:pt x="1094" y="314"/>
                        <a:pt x="794" y="80"/>
                      </a:cubicBezTo>
                      <a:cubicBezTo>
                        <a:pt x="727" y="27"/>
                        <a:pt x="645" y="0"/>
                        <a:pt x="55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9" name="Google Shape;27039;p68"/>
                <p:cNvSpPr/>
                <p:nvPr/>
              </p:nvSpPr>
              <p:spPr>
                <a:xfrm>
                  <a:off x="7591925" y="4184900"/>
                  <a:ext cx="20875" cy="20875"/>
                </a:xfrm>
                <a:custGeom>
                  <a:rect b="b" l="l" r="r" t="t"/>
                  <a:pathLst>
                    <a:path extrusionOk="0" h="835" w="835">
                      <a:moveTo>
                        <a:pt x="435" y="1"/>
                      </a:moveTo>
                      <a:cubicBezTo>
                        <a:pt x="201" y="1"/>
                        <a:pt x="1" y="167"/>
                        <a:pt x="1" y="401"/>
                      </a:cubicBezTo>
                      <a:cubicBezTo>
                        <a:pt x="1" y="634"/>
                        <a:pt x="201" y="835"/>
                        <a:pt x="435" y="835"/>
                      </a:cubicBezTo>
                      <a:cubicBezTo>
                        <a:pt x="668" y="835"/>
                        <a:pt x="835" y="634"/>
                        <a:pt x="835" y="401"/>
                      </a:cubicBezTo>
                      <a:cubicBezTo>
                        <a:pt x="835" y="167"/>
                        <a:pt x="668" y="1"/>
                        <a:pt x="43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0" name="Google Shape;27040;p68"/>
                <p:cNvSpPr/>
                <p:nvPr/>
              </p:nvSpPr>
              <p:spPr>
                <a:xfrm>
                  <a:off x="7725675" y="3915875"/>
                  <a:ext cx="28900" cy="21525"/>
                </a:xfrm>
                <a:custGeom>
                  <a:rect b="b" l="l" r="r" t="t"/>
                  <a:pathLst>
                    <a:path extrusionOk="0" h="861" w="1156">
                      <a:moveTo>
                        <a:pt x="641" y="0"/>
                      </a:moveTo>
                      <a:cubicBezTo>
                        <a:pt x="229" y="0"/>
                        <a:pt x="1" y="620"/>
                        <a:pt x="488" y="821"/>
                      </a:cubicBezTo>
                      <a:cubicBezTo>
                        <a:pt x="542" y="848"/>
                        <a:pt x="601" y="860"/>
                        <a:pt x="659" y="860"/>
                      </a:cubicBezTo>
                      <a:cubicBezTo>
                        <a:pt x="820" y="860"/>
                        <a:pt x="982" y="768"/>
                        <a:pt x="1056" y="621"/>
                      </a:cubicBezTo>
                      <a:cubicBezTo>
                        <a:pt x="1156" y="421"/>
                        <a:pt x="1056" y="154"/>
                        <a:pt x="855" y="54"/>
                      </a:cubicBezTo>
                      <a:cubicBezTo>
                        <a:pt x="781" y="17"/>
                        <a:pt x="709" y="0"/>
                        <a:pt x="6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1" name="Google Shape;27041;p68"/>
                <p:cNvSpPr/>
                <p:nvPr/>
              </p:nvSpPr>
              <p:spPr>
                <a:xfrm>
                  <a:off x="7794325" y="3680800"/>
                  <a:ext cx="25300" cy="21200"/>
                </a:xfrm>
                <a:custGeom>
                  <a:rect b="b" l="l" r="r" t="t"/>
                  <a:pathLst>
                    <a:path extrusionOk="0" h="848" w="1012">
                      <a:moveTo>
                        <a:pt x="531" y="0"/>
                      </a:moveTo>
                      <a:cubicBezTo>
                        <a:pt x="242" y="0"/>
                        <a:pt x="0" y="322"/>
                        <a:pt x="178" y="617"/>
                      </a:cubicBezTo>
                      <a:cubicBezTo>
                        <a:pt x="255" y="772"/>
                        <a:pt x="397" y="848"/>
                        <a:pt x="541" y="848"/>
                      </a:cubicBezTo>
                      <a:cubicBezTo>
                        <a:pt x="706" y="848"/>
                        <a:pt x="873" y="747"/>
                        <a:pt x="945" y="551"/>
                      </a:cubicBezTo>
                      <a:cubicBezTo>
                        <a:pt x="1011" y="317"/>
                        <a:pt x="878" y="84"/>
                        <a:pt x="645" y="17"/>
                      </a:cubicBezTo>
                      <a:cubicBezTo>
                        <a:pt x="606" y="5"/>
                        <a:pt x="568" y="0"/>
                        <a:pt x="53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2" name="Google Shape;27042;p68"/>
                <p:cNvSpPr/>
                <p:nvPr/>
              </p:nvSpPr>
              <p:spPr>
                <a:xfrm>
                  <a:off x="7782900" y="3759175"/>
                  <a:ext cx="26350" cy="21000"/>
                </a:xfrm>
                <a:custGeom>
                  <a:rect b="b" l="l" r="r" t="t"/>
                  <a:pathLst>
                    <a:path extrusionOk="0" h="840" w="1054">
                      <a:moveTo>
                        <a:pt x="461" y="0"/>
                      </a:moveTo>
                      <a:cubicBezTo>
                        <a:pt x="291" y="0"/>
                        <a:pt x="123" y="125"/>
                        <a:pt x="67" y="318"/>
                      </a:cubicBezTo>
                      <a:cubicBezTo>
                        <a:pt x="1" y="518"/>
                        <a:pt x="134" y="751"/>
                        <a:pt x="368" y="818"/>
                      </a:cubicBezTo>
                      <a:cubicBezTo>
                        <a:pt x="416" y="833"/>
                        <a:pt x="461" y="840"/>
                        <a:pt x="504" y="840"/>
                      </a:cubicBezTo>
                      <a:cubicBezTo>
                        <a:pt x="932" y="840"/>
                        <a:pt x="1053" y="139"/>
                        <a:pt x="568" y="17"/>
                      </a:cubicBezTo>
                      <a:cubicBezTo>
                        <a:pt x="533" y="6"/>
                        <a:pt x="497" y="0"/>
                        <a:pt x="46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3" name="Google Shape;27043;p68"/>
                <p:cNvSpPr/>
                <p:nvPr/>
              </p:nvSpPr>
              <p:spPr>
                <a:xfrm>
                  <a:off x="7782075" y="3907875"/>
                  <a:ext cx="24825" cy="21075"/>
                </a:xfrm>
                <a:custGeom>
                  <a:rect b="b" l="l" r="r" t="t"/>
                  <a:pathLst>
                    <a:path extrusionOk="0" h="843" w="993">
                      <a:moveTo>
                        <a:pt x="455" y="0"/>
                      </a:moveTo>
                      <a:cubicBezTo>
                        <a:pt x="254" y="0"/>
                        <a:pt x="55" y="139"/>
                        <a:pt x="34" y="374"/>
                      </a:cubicBezTo>
                      <a:cubicBezTo>
                        <a:pt x="0" y="607"/>
                        <a:pt x="167" y="808"/>
                        <a:pt x="401" y="841"/>
                      </a:cubicBezTo>
                      <a:cubicBezTo>
                        <a:pt x="414" y="842"/>
                        <a:pt x="427" y="843"/>
                        <a:pt x="440" y="843"/>
                      </a:cubicBezTo>
                      <a:cubicBezTo>
                        <a:pt x="784" y="843"/>
                        <a:pt x="993" y="430"/>
                        <a:pt x="768" y="140"/>
                      </a:cubicBezTo>
                      <a:cubicBezTo>
                        <a:pt x="683" y="44"/>
                        <a:pt x="569" y="0"/>
                        <a:pt x="45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4" name="Google Shape;27044;p68"/>
                <p:cNvSpPr/>
                <p:nvPr/>
              </p:nvSpPr>
              <p:spPr>
                <a:xfrm>
                  <a:off x="7859825" y="3647250"/>
                  <a:ext cx="25425" cy="20650"/>
                </a:xfrm>
                <a:custGeom>
                  <a:rect b="b" l="l" r="r" t="t"/>
                  <a:pathLst>
                    <a:path extrusionOk="0" h="826" w="1017">
                      <a:moveTo>
                        <a:pt x="503" y="1"/>
                      </a:moveTo>
                      <a:cubicBezTo>
                        <a:pt x="346" y="1"/>
                        <a:pt x="190" y="88"/>
                        <a:pt x="126" y="291"/>
                      </a:cubicBezTo>
                      <a:cubicBezTo>
                        <a:pt x="1" y="604"/>
                        <a:pt x="267" y="826"/>
                        <a:pt x="524" y="826"/>
                      </a:cubicBezTo>
                      <a:cubicBezTo>
                        <a:pt x="679" y="826"/>
                        <a:pt x="831" y="746"/>
                        <a:pt x="893" y="558"/>
                      </a:cubicBezTo>
                      <a:cubicBezTo>
                        <a:pt x="1017" y="228"/>
                        <a:pt x="758" y="1"/>
                        <a:pt x="50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5" name="Google Shape;27045;p68"/>
                <p:cNvSpPr/>
                <p:nvPr/>
              </p:nvSpPr>
              <p:spPr>
                <a:xfrm>
                  <a:off x="7862125" y="3576050"/>
                  <a:ext cx="23125" cy="21075"/>
                </a:xfrm>
                <a:custGeom>
                  <a:rect b="b" l="l" r="r" t="t"/>
                  <a:pathLst>
                    <a:path extrusionOk="0" h="843" w="925">
                      <a:moveTo>
                        <a:pt x="441" y="0"/>
                      </a:moveTo>
                      <a:cubicBezTo>
                        <a:pt x="258" y="0"/>
                        <a:pt x="77" y="106"/>
                        <a:pt x="34" y="337"/>
                      </a:cubicBezTo>
                      <a:cubicBezTo>
                        <a:pt x="1" y="571"/>
                        <a:pt x="134" y="804"/>
                        <a:pt x="368" y="838"/>
                      </a:cubicBezTo>
                      <a:cubicBezTo>
                        <a:pt x="388" y="841"/>
                        <a:pt x="408" y="842"/>
                        <a:pt x="427" y="842"/>
                      </a:cubicBezTo>
                      <a:cubicBezTo>
                        <a:pt x="635" y="842"/>
                        <a:pt x="807" y="687"/>
                        <a:pt x="868" y="504"/>
                      </a:cubicBezTo>
                      <a:cubicBezTo>
                        <a:pt x="925" y="183"/>
                        <a:pt x="681" y="0"/>
                        <a:pt x="441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6" name="Google Shape;27046;p68"/>
                <p:cNvSpPr/>
                <p:nvPr/>
              </p:nvSpPr>
              <p:spPr>
                <a:xfrm>
                  <a:off x="7960525" y="3726925"/>
                  <a:ext cx="24750" cy="21150"/>
                </a:xfrm>
                <a:custGeom>
                  <a:rect b="b" l="l" r="r" t="t"/>
                  <a:pathLst>
                    <a:path extrusionOk="0" h="846" w="990">
                      <a:moveTo>
                        <a:pt x="466" y="1"/>
                      </a:moveTo>
                      <a:cubicBezTo>
                        <a:pt x="411" y="1"/>
                        <a:pt x="355" y="13"/>
                        <a:pt x="301" y="40"/>
                      </a:cubicBezTo>
                      <a:cubicBezTo>
                        <a:pt x="68" y="140"/>
                        <a:pt x="1" y="373"/>
                        <a:pt x="101" y="607"/>
                      </a:cubicBezTo>
                      <a:cubicBezTo>
                        <a:pt x="179" y="775"/>
                        <a:pt x="315" y="845"/>
                        <a:pt x="450" y="845"/>
                      </a:cubicBezTo>
                      <a:cubicBezTo>
                        <a:pt x="719" y="845"/>
                        <a:pt x="990" y="572"/>
                        <a:pt x="835" y="240"/>
                      </a:cubicBezTo>
                      <a:cubicBezTo>
                        <a:pt x="762" y="93"/>
                        <a:pt x="617" y="1"/>
                        <a:pt x="4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7" name="Google Shape;27047;p68"/>
                <p:cNvSpPr/>
                <p:nvPr/>
              </p:nvSpPr>
              <p:spPr>
                <a:xfrm>
                  <a:off x="8013075" y="3656150"/>
                  <a:ext cx="27300" cy="21250"/>
                </a:xfrm>
                <a:custGeom>
                  <a:rect b="b" l="l" r="r" t="t"/>
                  <a:pathLst>
                    <a:path extrusionOk="0" h="850" w="1092">
                      <a:moveTo>
                        <a:pt x="510" y="0"/>
                      </a:moveTo>
                      <a:cubicBezTo>
                        <a:pt x="496" y="0"/>
                        <a:pt x="482" y="1"/>
                        <a:pt x="467" y="2"/>
                      </a:cubicBezTo>
                      <a:cubicBezTo>
                        <a:pt x="100" y="69"/>
                        <a:pt x="0" y="536"/>
                        <a:pt x="301" y="769"/>
                      </a:cubicBezTo>
                      <a:cubicBezTo>
                        <a:pt x="367" y="823"/>
                        <a:pt x="450" y="849"/>
                        <a:pt x="534" y="849"/>
                      </a:cubicBezTo>
                      <a:cubicBezTo>
                        <a:pt x="659" y="849"/>
                        <a:pt x="788" y="789"/>
                        <a:pt x="868" y="669"/>
                      </a:cubicBezTo>
                      <a:cubicBezTo>
                        <a:pt x="1092" y="381"/>
                        <a:pt x="855" y="0"/>
                        <a:pt x="51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8" name="Google Shape;27048;p68"/>
                <p:cNvSpPr/>
                <p:nvPr/>
              </p:nvSpPr>
              <p:spPr>
                <a:xfrm>
                  <a:off x="7976375" y="3477350"/>
                  <a:ext cx="24650" cy="20475"/>
                </a:xfrm>
                <a:custGeom>
                  <a:rect b="b" l="l" r="r" t="t"/>
                  <a:pathLst>
                    <a:path extrusionOk="0" h="819" w="986">
                      <a:moveTo>
                        <a:pt x="561" y="1"/>
                      </a:moveTo>
                      <a:cubicBezTo>
                        <a:pt x="530" y="1"/>
                        <a:pt x="498" y="5"/>
                        <a:pt x="468" y="16"/>
                      </a:cubicBezTo>
                      <a:cubicBezTo>
                        <a:pt x="101" y="82"/>
                        <a:pt x="1" y="549"/>
                        <a:pt x="301" y="750"/>
                      </a:cubicBezTo>
                      <a:cubicBezTo>
                        <a:pt x="372" y="797"/>
                        <a:pt x="448" y="818"/>
                        <a:pt x="523" y="818"/>
                      </a:cubicBezTo>
                      <a:cubicBezTo>
                        <a:pt x="764" y="818"/>
                        <a:pt x="986" y="596"/>
                        <a:pt x="935" y="316"/>
                      </a:cubicBezTo>
                      <a:cubicBezTo>
                        <a:pt x="906" y="146"/>
                        <a:pt x="734" y="1"/>
                        <a:pt x="56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9" name="Google Shape;27049;p68"/>
                <p:cNvSpPr/>
                <p:nvPr/>
              </p:nvSpPr>
              <p:spPr>
                <a:xfrm>
                  <a:off x="7923850" y="3478700"/>
                  <a:ext cx="24425" cy="20675"/>
                </a:xfrm>
                <a:custGeom>
                  <a:rect b="b" l="l" r="r" t="t"/>
                  <a:pathLst>
                    <a:path extrusionOk="0" h="827" w="977">
                      <a:moveTo>
                        <a:pt x="487" y="0"/>
                      </a:moveTo>
                      <a:cubicBezTo>
                        <a:pt x="438" y="0"/>
                        <a:pt x="387" y="9"/>
                        <a:pt x="334" y="28"/>
                      </a:cubicBezTo>
                      <a:cubicBezTo>
                        <a:pt x="134" y="95"/>
                        <a:pt x="0" y="329"/>
                        <a:pt x="67" y="529"/>
                      </a:cubicBezTo>
                      <a:cubicBezTo>
                        <a:pt x="138" y="725"/>
                        <a:pt x="305" y="826"/>
                        <a:pt x="471" y="826"/>
                      </a:cubicBezTo>
                      <a:cubicBezTo>
                        <a:pt x="614" y="826"/>
                        <a:pt x="757" y="750"/>
                        <a:pt x="834" y="595"/>
                      </a:cubicBezTo>
                      <a:cubicBezTo>
                        <a:pt x="977" y="310"/>
                        <a:pt x="778" y="0"/>
                        <a:pt x="48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0" name="Google Shape;27050;p68"/>
                <p:cNvSpPr/>
                <p:nvPr/>
              </p:nvSpPr>
              <p:spPr>
                <a:xfrm>
                  <a:off x="7945525" y="3521550"/>
                  <a:ext cx="23150" cy="21075"/>
                </a:xfrm>
                <a:custGeom>
                  <a:rect b="b" l="l" r="r" t="t"/>
                  <a:pathLst>
                    <a:path extrusionOk="0" h="843" w="926">
                      <a:moveTo>
                        <a:pt x="472" y="1"/>
                      </a:moveTo>
                      <a:cubicBezTo>
                        <a:pt x="438" y="1"/>
                        <a:pt x="403" y="6"/>
                        <a:pt x="367" y="16"/>
                      </a:cubicBezTo>
                      <a:cubicBezTo>
                        <a:pt x="167" y="49"/>
                        <a:pt x="0" y="282"/>
                        <a:pt x="67" y="516"/>
                      </a:cubicBezTo>
                      <a:lnTo>
                        <a:pt x="34" y="516"/>
                      </a:lnTo>
                      <a:cubicBezTo>
                        <a:pt x="76" y="742"/>
                        <a:pt x="250" y="842"/>
                        <a:pt x="429" y="842"/>
                      </a:cubicBezTo>
                      <a:cubicBezTo>
                        <a:pt x="673" y="842"/>
                        <a:pt x="925" y="657"/>
                        <a:pt x="868" y="349"/>
                      </a:cubicBezTo>
                      <a:cubicBezTo>
                        <a:pt x="839" y="151"/>
                        <a:pt x="667" y="1"/>
                        <a:pt x="4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1" name="Google Shape;27051;p68"/>
                <p:cNvSpPr/>
                <p:nvPr/>
              </p:nvSpPr>
              <p:spPr>
                <a:xfrm>
                  <a:off x="8040125" y="3046400"/>
                  <a:ext cx="25500" cy="21125"/>
                </a:xfrm>
                <a:custGeom>
                  <a:rect b="b" l="l" r="r" t="t"/>
                  <a:pathLst>
                    <a:path extrusionOk="0" h="845" w="1020">
                      <a:moveTo>
                        <a:pt x="572" y="1"/>
                      </a:moveTo>
                      <a:cubicBezTo>
                        <a:pt x="244" y="1"/>
                        <a:pt x="1" y="364"/>
                        <a:pt x="186" y="642"/>
                      </a:cubicBezTo>
                      <a:cubicBezTo>
                        <a:pt x="284" y="781"/>
                        <a:pt x="422" y="845"/>
                        <a:pt x="555" y="845"/>
                      </a:cubicBezTo>
                      <a:cubicBezTo>
                        <a:pt x="740" y="845"/>
                        <a:pt x="914" y="722"/>
                        <a:pt x="953" y="508"/>
                      </a:cubicBezTo>
                      <a:cubicBezTo>
                        <a:pt x="1020" y="275"/>
                        <a:pt x="853" y="75"/>
                        <a:pt x="653" y="8"/>
                      </a:cubicBezTo>
                      <a:cubicBezTo>
                        <a:pt x="625" y="3"/>
                        <a:pt x="598" y="1"/>
                        <a:pt x="5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2" name="Google Shape;27052;p68"/>
                <p:cNvSpPr/>
                <p:nvPr/>
              </p:nvSpPr>
              <p:spPr>
                <a:xfrm>
                  <a:off x="7946000" y="2756325"/>
                  <a:ext cx="24575" cy="20975"/>
                </a:xfrm>
                <a:custGeom>
                  <a:rect b="b" l="l" r="r" t="t"/>
                  <a:pathLst>
                    <a:path extrusionOk="0" h="839" w="983">
                      <a:moveTo>
                        <a:pt x="510" y="1"/>
                      </a:moveTo>
                      <a:cubicBezTo>
                        <a:pt x="262" y="1"/>
                        <a:pt x="1" y="214"/>
                        <a:pt x="81" y="536"/>
                      </a:cubicBezTo>
                      <a:cubicBezTo>
                        <a:pt x="147" y="747"/>
                        <a:pt x="312" y="839"/>
                        <a:pt x="478" y="839"/>
                      </a:cubicBezTo>
                      <a:cubicBezTo>
                        <a:pt x="730" y="839"/>
                        <a:pt x="983" y="626"/>
                        <a:pt x="882" y="303"/>
                      </a:cubicBezTo>
                      <a:cubicBezTo>
                        <a:pt x="829" y="92"/>
                        <a:pt x="672" y="1"/>
                        <a:pt x="51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3" name="Google Shape;27053;p68"/>
                <p:cNvSpPr/>
                <p:nvPr/>
              </p:nvSpPr>
              <p:spPr>
                <a:xfrm>
                  <a:off x="7908825" y="2882050"/>
                  <a:ext cx="24675" cy="20475"/>
                </a:xfrm>
                <a:custGeom>
                  <a:rect b="b" l="l" r="r" t="t"/>
                  <a:pathLst>
                    <a:path extrusionOk="0" h="819" w="987">
                      <a:moveTo>
                        <a:pt x="448" y="1"/>
                      </a:moveTo>
                      <a:cubicBezTo>
                        <a:pt x="257" y="1"/>
                        <a:pt x="74" y="125"/>
                        <a:pt x="34" y="344"/>
                      </a:cubicBezTo>
                      <a:cubicBezTo>
                        <a:pt x="1" y="578"/>
                        <a:pt x="134" y="778"/>
                        <a:pt x="368" y="811"/>
                      </a:cubicBezTo>
                      <a:cubicBezTo>
                        <a:pt x="395" y="816"/>
                        <a:pt x="422" y="819"/>
                        <a:pt x="448" y="819"/>
                      </a:cubicBezTo>
                      <a:cubicBezTo>
                        <a:pt x="772" y="819"/>
                        <a:pt x="986" y="455"/>
                        <a:pt x="801" y="177"/>
                      </a:cubicBezTo>
                      <a:cubicBezTo>
                        <a:pt x="707" y="57"/>
                        <a:pt x="576" y="1"/>
                        <a:pt x="44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4" name="Google Shape;27054;p68"/>
                <p:cNvSpPr/>
                <p:nvPr/>
              </p:nvSpPr>
              <p:spPr>
                <a:xfrm>
                  <a:off x="7983050" y="3078550"/>
                  <a:ext cx="26300" cy="21025"/>
                </a:xfrm>
                <a:custGeom>
                  <a:rect b="b" l="l" r="r" t="t"/>
                  <a:pathLst>
                    <a:path extrusionOk="0" h="841" w="1052">
                      <a:moveTo>
                        <a:pt x="475" y="0"/>
                      </a:moveTo>
                      <a:cubicBezTo>
                        <a:pt x="431" y="0"/>
                        <a:pt x="384" y="7"/>
                        <a:pt x="334" y="23"/>
                      </a:cubicBezTo>
                      <a:cubicBezTo>
                        <a:pt x="134" y="56"/>
                        <a:pt x="0" y="290"/>
                        <a:pt x="67" y="523"/>
                      </a:cubicBezTo>
                      <a:cubicBezTo>
                        <a:pt x="122" y="716"/>
                        <a:pt x="268" y="841"/>
                        <a:pt x="449" y="841"/>
                      </a:cubicBezTo>
                      <a:cubicBezTo>
                        <a:pt x="487" y="841"/>
                        <a:pt x="527" y="835"/>
                        <a:pt x="568" y="824"/>
                      </a:cubicBezTo>
                      <a:cubicBezTo>
                        <a:pt x="1051" y="672"/>
                        <a:pt x="905" y="0"/>
                        <a:pt x="47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5" name="Google Shape;27055;p68"/>
                <p:cNvSpPr/>
                <p:nvPr/>
              </p:nvSpPr>
              <p:spPr>
                <a:xfrm>
                  <a:off x="8048525" y="3011875"/>
                  <a:ext cx="22950" cy="21000"/>
                </a:xfrm>
                <a:custGeom>
                  <a:rect b="b" l="l" r="r" t="t"/>
                  <a:pathLst>
                    <a:path extrusionOk="0" h="840" w="918">
                      <a:moveTo>
                        <a:pt x="467" y="0"/>
                      </a:moveTo>
                      <a:cubicBezTo>
                        <a:pt x="225" y="0"/>
                        <a:pt x="1" y="217"/>
                        <a:pt x="50" y="488"/>
                      </a:cubicBezTo>
                      <a:cubicBezTo>
                        <a:pt x="71" y="715"/>
                        <a:pt x="256" y="839"/>
                        <a:pt x="450" y="839"/>
                      </a:cubicBezTo>
                      <a:cubicBezTo>
                        <a:pt x="570" y="839"/>
                        <a:pt x="694" y="791"/>
                        <a:pt x="784" y="689"/>
                      </a:cubicBezTo>
                      <a:cubicBezTo>
                        <a:pt x="917" y="488"/>
                        <a:pt x="884" y="222"/>
                        <a:pt x="717" y="88"/>
                      </a:cubicBezTo>
                      <a:cubicBezTo>
                        <a:pt x="639" y="27"/>
                        <a:pt x="552" y="0"/>
                        <a:pt x="4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6" name="Google Shape;27056;p68"/>
                <p:cNvSpPr/>
                <p:nvPr/>
              </p:nvSpPr>
              <p:spPr>
                <a:xfrm>
                  <a:off x="8018900" y="2836075"/>
                  <a:ext cx="23125" cy="20900"/>
                </a:xfrm>
                <a:custGeom>
                  <a:rect b="b" l="l" r="r" t="t"/>
                  <a:pathLst>
                    <a:path extrusionOk="0" h="836" w="925">
                      <a:moveTo>
                        <a:pt x="473" y="0"/>
                      </a:moveTo>
                      <a:cubicBezTo>
                        <a:pt x="438" y="0"/>
                        <a:pt x="403" y="5"/>
                        <a:pt x="368" y="15"/>
                      </a:cubicBezTo>
                      <a:cubicBezTo>
                        <a:pt x="168" y="48"/>
                        <a:pt x="1" y="248"/>
                        <a:pt x="34" y="482"/>
                      </a:cubicBezTo>
                      <a:cubicBezTo>
                        <a:pt x="78" y="728"/>
                        <a:pt x="259" y="836"/>
                        <a:pt x="442" y="836"/>
                      </a:cubicBezTo>
                      <a:cubicBezTo>
                        <a:pt x="682" y="836"/>
                        <a:pt x="925" y="651"/>
                        <a:pt x="868" y="349"/>
                      </a:cubicBezTo>
                      <a:cubicBezTo>
                        <a:pt x="840" y="150"/>
                        <a:pt x="667" y="0"/>
                        <a:pt x="47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7" name="Google Shape;27057;p68"/>
                <p:cNvSpPr/>
                <p:nvPr/>
              </p:nvSpPr>
              <p:spPr>
                <a:xfrm>
                  <a:off x="7977200" y="2796575"/>
                  <a:ext cx="27325" cy="20750"/>
                </a:xfrm>
                <a:custGeom>
                  <a:rect b="b" l="l" r="r" t="t"/>
                  <a:pathLst>
                    <a:path extrusionOk="0" h="830" w="1093">
                      <a:moveTo>
                        <a:pt x="566" y="1"/>
                      </a:moveTo>
                      <a:cubicBezTo>
                        <a:pt x="471" y="1"/>
                        <a:pt x="376" y="34"/>
                        <a:pt x="301" y="94"/>
                      </a:cubicBezTo>
                      <a:cubicBezTo>
                        <a:pt x="1" y="327"/>
                        <a:pt x="134" y="794"/>
                        <a:pt x="501" y="828"/>
                      </a:cubicBezTo>
                      <a:cubicBezTo>
                        <a:pt x="516" y="829"/>
                        <a:pt x="530" y="830"/>
                        <a:pt x="544" y="830"/>
                      </a:cubicBezTo>
                      <a:cubicBezTo>
                        <a:pt x="886" y="830"/>
                        <a:pt x="1093" y="449"/>
                        <a:pt x="868" y="161"/>
                      </a:cubicBezTo>
                      <a:cubicBezTo>
                        <a:pt x="795" y="50"/>
                        <a:pt x="681" y="1"/>
                        <a:pt x="56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8" name="Google Shape;27058;p68"/>
                <p:cNvSpPr/>
                <p:nvPr/>
              </p:nvSpPr>
              <p:spPr>
                <a:xfrm>
                  <a:off x="7962200" y="3157775"/>
                  <a:ext cx="24200" cy="21425"/>
                </a:xfrm>
                <a:custGeom>
                  <a:rect b="b" l="l" r="r" t="t"/>
                  <a:pathLst>
                    <a:path extrusionOk="0" h="857" w="968">
                      <a:moveTo>
                        <a:pt x="415" y="0"/>
                      </a:moveTo>
                      <a:cubicBezTo>
                        <a:pt x="202" y="0"/>
                        <a:pt x="1" y="173"/>
                        <a:pt x="1" y="423"/>
                      </a:cubicBezTo>
                      <a:cubicBezTo>
                        <a:pt x="1" y="657"/>
                        <a:pt x="167" y="857"/>
                        <a:pt x="401" y="857"/>
                      </a:cubicBezTo>
                      <a:cubicBezTo>
                        <a:pt x="768" y="857"/>
                        <a:pt x="968" y="390"/>
                        <a:pt x="701" y="123"/>
                      </a:cubicBezTo>
                      <a:cubicBezTo>
                        <a:pt x="616" y="38"/>
                        <a:pt x="514" y="0"/>
                        <a:pt x="41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9" name="Google Shape;27059;p68"/>
                <p:cNvSpPr/>
                <p:nvPr/>
              </p:nvSpPr>
              <p:spPr>
                <a:xfrm>
                  <a:off x="7995125" y="3261700"/>
                  <a:ext cx="24650" cy="21050"/>
                </a:xfrm>
                <a:custGeom>
                  <a:rect b="b" l="l" r="r" t="t"/>
                  <a:pathLst>
                    <a:path extrusionOk="0" h="842" w="986">
                      <a:moveTo>
                        <a:pt x="463" y="0"/>
                      </a:moveTo>
                      <a:cubicBezTo>
                        <a:pt x="222" y="0"/>
                        <a:pt x="0" y="222"/>
                        <a:pt x="51" y="503"/>
                      </a:cubicBezTo>
                      <a:cubicBezTo>
                        <a:pt x="81" y="712"/>
                        <a:pt x="272" y="841"/>
                        <a:pt x="480" y="841"/>
                      </a:cubicBezTo>
                      <a:cubicBezTo>
                        <a:pt x="504" y="841"/>
                        <a:pt x="528" y="840"/>
                        <a:pt x="552" y="836"/>
                      </a:cubicBezTo>
                      <a:cubicBezTo>
                        <a:pt x="918" y="769"/>
                        <a:pt x="985" y="269"/>
                        <a:pt x="685" y="69"/>
                      </a:cubicBezTo>
                      <a:cubicBezTo>
                        <a:pt x="614" y="22"/>
                        <a:pt x="538" y="0"/>
                        <a:pt x="4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0" name="Google Shape;27060;p68"/>
                <p:cNvSpPr/>
                <p:nvPr/>
              </p:nvSpPr>
              <p:spPr>
                <a:xfrm>
                  <a:off x="8036800" y="3136475"/>
                  <a:ext cx="24675" cy="20475"/>
                </a:xfrm>
                <a:custGeom>
                  <a:rect b="b" l="l" r="r" t="t"/>
                  <a:pathLst>
                    <a:path extrusionOk="0" h="819" w="987">
                      <a:moveTo>
                        <a:pt x="539" y="0"/>
                      </a:moveTo>
                      <a:cubicBezTo>
                        <a:pt x="215" y="0"/>
                        <a:pt x="0" y="364"/>
                        <a:pt x="185" y="641"/>
                      </a:cubicBezTo>
                      <a:cubicBezTo>
                        <a:pt x="266" y="762"/>
                        <a:pt x="395" y="818"/>
                        <a:pt x="525" y="818"/>
                      </a:cubicBezTo>
                      <a:cubicBezTo>
                        <a:pt x="718" y="818"/>
                        <a:pt x="913" y="694"/>
                        <a:pt x="953" y="475"/>
                      </a:cubicBezTo>
                      <a:cubicBezTo>
                        <a:pt x="986" y="274"/>
                        <a:pt x="853" y="41"/>
                        <a:pt x="619" y="8"/>
                      </a:cubicBezTo>
                      <a:cubicBezTo>
                        <a:pt x="592" y="3"/>
                        <a:pt x="565" y="0"/>
                        <a:pt x="539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1" name="Google Shape;27061;p68"/>
                <p:cNvSpPr/>
                <p:nvPr/>
              </p:nvSpPr>
              <p:spPr>
                <a:xfrm>
                  <a:off x="7959125" y="2708900"/>
                  <a:ext cx="23200" cy="21600"/>
                </a:xfrm>
                <a:custGeom>
                  <a:rect b="b" l="l" r="r" t="t"/>
                  <a:pathLst>
                    <a:path extrusionOk="0" h="864" w="928">
                      <a:moveTo>
                        <a:pt x="472" y="1"/>
                      </a:moveTo>
                      <a:cubicBezTo>
                        <a:pt x="236" y="1"/>
                        <a:pt x="1" y="182"/>
                        <a:pt x="57" y="499"/>
                      </a:cubicBezTo>
                      <a:cubicBezTo>
                        <a:pt x="86" y="749"/>
                        <a:pt x="266" y="863"/>
                        <a:pt x="451" y="863"/>
                      </a:cubicBezTo>
                      <a:cubicBezTo>
                        <a:pt x="685" y="863"/>
                        <a:pt x="928" y="682"/>
                        <a:pt x="891" y="365"/>
                      </a:cubicBezTo>
                      <a:cubicBezTo>
                        <a:pt x="847" y="115"/>
                        <a:pt x="659" y="1"/>
                        <a:pt x="47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2" name="Google Shape;27062;p68"/>
                <p:cNvSpPr/>
                <p:nvPr/>
              </p:nvSpPr>
              <p:spPr>
                <a:xfrm>
                  <a:off x="7905950" y="2511250"/>
                  <a:ext cx="23900" cy="20875"/>
                </a:xfrm>
                <a:custGeom>
                  <a:rect b="b" l="l" r="r" t="t"/>
                  <a:pathLst>
                    <a:path extrusionOk="0" h="835" w="956">
                      <a:moveTo>
                        <a:pt x="503" y="1"/>
                      </a:moveTo>
                      <a:cubicBezTo>
                        <a:pt x="251" y="1"/>
                        <a:pt x="0" y="206"/>
                        <a:pt x="116" y="532"/>
                      </a:cubicBezTo>
                      <a:cubicBezTo>
                        <a:pt x="172" y="742"/>
                        <a:pt x="333" y="835"/>
                        <a:pt x="496" y="835"/>
                      </a:cubicBezTo>
                      <a:cubicBezTo>
                        <a:pt x="723" y="835"/>
                        <a:pt x="955" y="656"/>
                        <a:pt x="916" y="366"/>
                      </a:cubicBezTo>
                      <a:cubicBezTo>
                        <a:pt x="874" y="111"/>
                        <a:pt x="688" y="1"/>
                        <a:pt x="50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3" name="Google Shape;27063;p68"/>
                <p:cNvSpPr/>
                <p:nvPr/>
              </p:nvSpPr>
              <p:spPr>
                <a:xfrm>
                  <a:off x="7862125" y="2612525"/>
                  <a:ext cx="26525" cy="20825"/>
                </a:xfrm>
                <a:custGeom>
                  <a:rect b="b" l="l" r="r" t="t"/>
                  <a:pathLst>
                    <a:path extrusionOk="0" h="833" w="1061">
                      <a:moveTo>
                        <a:pt x="447" y="0"/>
                      </a:moveTo>
                      <a:cubicBezTo>
                        <a:pt x="259" y="0"/>
                        <a:pt x="95" y="125"/>
                        <a:pt x="67" y="317"/>
                      </a:cubicBezTo>
                      <a:cubicBezTo>
                        <a:pt x="1" y="518"/>
                        <a:pt x="134" y="751"/>
                        <a:pt x="368" y="818"/>
                      </a:cubicBezTo>
                      <a:cubicBezTo>
                        <a:pt x="408" y="828"/>
                        <a:pt x="447" y="833"/>
                        <a:pt x="484" y="833"/>
                      </a:cubicBezTo>
                      <a:cubicBezTo>
                        <a:pt x="928" y="833"/>
                        <a:pt x="1061" y="140"/>
                        <a:pt x="568" y="17"/>
                      </a:cubicBezTo>
                      <a:cubicBezTo>
                        <a:pt x="527" y="6"/>
                        <a:pt x="486" y="0"/>
                        <a:pt x="44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4" name="Google Shape;27064;p68"/>
                <p:cNvSpPr/>
                <p:nvPr/>
              </p:nvSpPr>
              <p:spPr>
                <a:xfrm>
                  <a:off x="7892375" y="2637925"/>
                  <a:ext cx="27325" cy="21300"/>
                </a:xfrm>
                <a:custGeom>
                  <a:rect b="b" l="l" r="r" t="t"/>
                  <a:pathLst>
                    <a:path extrusionOk="0" h="852" w="1093">
                      <a:moveTo>
                        <a:pt x="552" y="0"/>
                      </a:moveTo>
                      <a:cubicBezTo>
                        <a:pt x="209" y="0"/>
                        <a:pt x="0" y="413"/>
                        <a:pt x="225" y="702"/>
                      </a:cubicBezTo>
                      <a:cubicBezTo>
                        <a:pt x="303" y="800"/>
                        <a:pt x="426" y="852"/>
                        <a:pt x="555" y="852"/>
                      </a:cubicBezTo>
                      <a:cubicBezTo>
                        <a:pt x="647" y="852"/>
                        <a:pt x="742" y="825"/>
                        <a:pt x="825" y="769"/>
                      </a:cubicBezTo>
                      <a:cubicBezTo>
                        <a:pt x="1092" y="536"/>
                        <a:pt x="959" y="69"/>
                        <a:pt x="592" y="2"/>
                      </a:cubicBezTo>
                      <a:cubicBezTo>
                        <a:pt x="579" y="1"/>
                        <a:pt x="565" y="0"/>
                        <a:pt x="552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5" name="Google Shape;27065;p68"/>
                <p:cNvSpPr/>
                <p:nvPr/>
              </p:nvSpPr>
              <p:spPr>
                <a:xfrm>
                  <a:off x="7762050" y="2215025"/>
                  <a:ext cx="24925" cy="21125"/>
                </a:xfrm>
                <a:custGeom>
                  <a:rect b="b" l="l" r="r" t="t"/>
                  <a:pathLst>
                    <a:path extrusionOk="0" h="845" w="997">
                      <a:moveTo>
                        <a:pt x="482" y="1"/>
                      </a:moveTo>
                      <a:cubicBezTo>
                        <a:pt x="423" y="1"/>
                        <a:pt x="362" y="13"/>
                        <a:pt x="301" y="39"/>
                      </a:cubicBezTo>
                      <a:cubicBezTo>
                        <a:pt x="101" y="139"/>
                        <a:pt x="1" y="373"/>
                        <a:pt x="101" y="573"/>
                      </a:cubicBezTo>
                      <a:cubicBezTo>
                        <a:pt x="173" y="765"/>
                        <a:pt x="319" y="845"/>
                        <a:pt x="466" y="845"/>
                      </a:cubicBezTo>
                      <a:cubicBezTo>
                        <a:pt x="728" y="845"/>
                        <a:pt x="996" y="593"/>
                        <a:pt x="868" y="273"/>
                      </a:cubicBezTo>
                      <a:cubicBezTo>
                        <a:pt x="794" y="100"/>
                        <a:pt x="647" y="1"/>
                        <a:pt x="48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6" name="Google Shape;27066;p68"/>
                <p:cNvSpPr/>
                <p:nvPr/>
              </p:nvSpPr>
              <p:spPr>
                <a:xfrm>
                  <a:off x="7603275" y="2067500"/>
                  <a:ext cx="24575" cy="20975"/>
                </a:xfrm>
                <a:custGeom>
                  <a:rect b="b" l="l" r="r" t="t"/>
                  <a:pathLst>
                    <a:path extrusionOk="0" h="839" w="983">
                      <a:moveTo>
                        <a:pt x="509" y="1"/>
                      </a:moveTo>
                      <a:cubicBezTo>
                        <a:pt x="261" y="1"/>
                        <a:pt x="0" y="214"/>
                        <a:pt x="81" y="536"/>
                      </a:cubicBezTo>
                      <a:cubicBezTo>
                        <a:pt x="147" y="747"/>
                        <a:pt x="312" y="838"/>
                        <a:pt x="477" y="838"/>
                      </a:cubicBezTo>
                      <a:cubicBezTo>
                        <a:pt x="729" y="838"/>
                        <a:pt x="982" y="626"/>
                        <a:pt x="881" y="303"/>
                      </a:cubicBezTo>
                      <a:cubicBezTo>
                        <a:pt x="828" y="92"/>
                        <a:pt x="671" y="1"/>
                        <a:pt x="50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7" name="Google Shape;27067;p68"/>
                <p:cNvSpPr/>
                <p:nvPr/>
              </p:nvSpPr>
              <p:spPr>
                <a:xfrm>
                  <a:off x="7650300" y="2134025"/>
                  <a:ext cx="23375" cy="20950"/>
                </a:xfrm>
                <a:custGeom>
                  <a:rect b="b" l="l" r="r" t="t"/>
                  <a:pathLst>
                    <a:path extrusionOk="0" h="838" w="935">
                      <a:moveTo>
                        <a:pt x="483" y="1"/>
                      </a:moveTo>
                      <a:cubicBezTo>
                        <a:pt x="388" y="1"/>
                        <a:pt x="291" y="35"/>
                        <a:pt x="201" y="110"/>
                      </a:cubicBezTo>
                      <a:cubicBezTo>
                        <a:pt x="34" y="244"/>
                        <a:pt x="1" y="511"/>
                        <a:pt x="168" y="677"/>
                      </a:cubicBezTo>
                      <a:cubicBezTo>
                        <a:pt x="241" y="788"/>
                        <a:pt x="355" y="837"/>
                        <a:pt x="470" y="837"/>
                      </a:cubicBezTo>
                      <a:cubicBezTo>
                        <a:pt x="565" y="837"/>
                        <a:pt x="660" y="804"/>
                        <a:pt x="735" y="744"/>
                      </a:cubicBezTo>
                      <a:cubicBezTo>
                        <a:pt x="902" y="611"/>
                        <a:pt x="935" y="344"/>
                        <a:pt x="802" y="144"/>
                      </a:cubicBezTo>
                      <a:cubicBezTo>
                        <a:pt x="710" y="52"/>
                        <a:pt x="598" y="1"/>
                        <a:pt x="48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8" name="Google Shape;27068;p68"/>
                <p:cNvSpPr/>
                <p:nvPr/>
              </p:nvSpPr>
              <p:spPr>
                <a:xfrm>
                  <a:off x="7659475" y="2079025"/>
                  <a:ext cx="42575" cy="37950"/>
                </a:xfrm>
                <a:custGeom>
                  <a:rect b="b" l="l" r="r" t="t"/>
                  <a:pathLst>
                    <a:path extrusionOk="0" h="1518" w="1703">
                      <a:moveTo>
                        <a:pt x="886" y="1"/>
                      </a:moveTo>
                      <a:cubicBezTo>
                        <a:pt x="803" y="1"/>
                        <a:pt x="718" y="14"/>
                        <a:pt x="635" y="42"/>
                      </a:cubicBezTo>
                      <a:cubicBezTo>
                        <a:pt x="234" y="175"/>
                        <a:pt x="1" y="609"/>
                        <a:pt x="134" y="1009"/>
                      </a:cubicBezTo>
                      <a:cubicBezTo>
                        <a:pt x="240" y="1326"/>
                        <a:pt x="533" y="1518"/>
                        <a:pt x="850" y="1518"/>
                      </a:cubicBezTo>
                      <a:cubicBezTo>
                        <a:pt x="933" y="1518"/>
                        <a:pt x="1018" y="1504"/>
                        <a:pt x="1102" y="1476"/>
                      </a:cubicBezTo>
                      <a:cubicBezTo>
                        <a:pt x="1502" y="1343"/>
                        <a:pt x="1702" y="909"/>
                        <a:pt x="1569" y="509"/>
                      </a:cubicBezTo>
                      <a:cubicBezTo>
                        <a:pt x="1489" y="192"/>
                        <a:pt x="1201" y="1"/>
                        <a:pt x="88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9" name="Google Shape;27069;p68"/>
                <p:cNvSpPr/>
                <p:nvPr/>
              </p:nvSpPr>
              <p:spPr>
                <a:xfrm>
                  <a:off x="7933875" y="2836900"/>
                  <a:ext cx="45875" cy="38175"/>
                </a:xfrm>
                <a:custGeom>
                  <a:rect b="b" l="l" r="r" t="t"/>
                  <a:pathLst>
                    <a:path extrusionOk="0" h="1527" w="1835">
                      <a:moveTo>
                        <a:pt x="844" y="1"/>
                      </a:moveTo>
                      <a:cubicBezTo>
                        <a:pt x="400" y="1"/>
                        <a:pt x="0" y="386"/>
                        <a:pt x="99" y="883"/>
                      </a:cubicBezTo>
                      <a:cubicBezTo>
                        <a:pt x="159" y="1272"/>
                        <a:pt x="461" y="1527"/>
                        <a:pt x="836" y="1527"/>
                      </a:cubicBezTo>
                      <a:cubicBezTo>
                        <a:pt x="878" y="1527"/>
                        <a:pt x="922" y="1523"/>
                        <a:pt x="967" y="1516"/>
                      </a:cubicBezTo>
                      <a:cubicBezTo>
                        <a:pt x="1634" y="1416"/>
                        <a:pt x="1834" y="549"/>
                        <a:pt x="1300" y="149"/>
                      </a:cubicBezTo>
                      <a:cubicBezTo>
                        <a:pt x="1155" y="46"/>
                        <a:pt x="997" y="1"/>
                        <a:pt x="844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0" name="Google Shape;27070;p68"/>
                <p:cNvSpPr/>
                <p:nvPr/>
              </p:nvSpPr>
              <p:spPr>
                <a:xfrm>
                  <a:off x="7873800" y="3533600"/>
                  <a:ext cx="45725" cy="38425"/>
                </a:xfrm>
                <a:custGeom>
                  <a:rect b="b" l="l" r="r" t="t"/>
                  <a:pathLst>
                    <a:path extrusionOk="0" h="1537" w="1829">
                      <a:moveTo>
                        <a:pt x="878" y="1"/>
                      </a:moveTo>
                      <a:cubicBezTo>
                        <a:pt x="563" y="1"/>
                        <a:pt x="244" y="188"/>
                        <a:pt x="134" y="534"/>
                      </a:cubicBezTo>
                      <a:cubicBezTo>
                        <a:pt x="1" y="935"/>
                        <a:pt x="234" y="1368"/>
                        <a:pt x="634" y="1502"/>
                      </a:cubicBezTo>
                      <a:cubicBezTo>
                        <a:pt x="710" y="1526"/>
                        <a:pt x="785" y="1537"/>
                        <a:pt x="858" y="1537"/>
                      </a:cubicBezTo>
                      <a:cubicBezTo>
                        <a:pt x="1398" y="1537"/>
                        <a:pt x="1829" y="930"/>
                        <a:pt x="1535" y="401"/>
                      </a:cubicBezTo>
                      <a:cubicBezTo>
                        <a:pt x="1399" y="129"/>
                        <a:pt x="1140" y="1"/>
                        <a:pt x="87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1" name="Google Shape;27071;p68"/>
                <p:cNvSpPr/>
                <p:nvPr/>
              </p:nvSpPr>
              <p:spPr>
                <a:xfrm>
                  <a:off x="7368450" y="4279875"/>
                  <a:ext cx="47325" cy="38000"/>
                </a:xfrm>
                <a:custGeom>
                  <a:rect b="b" l="l" r="r" t="t"/>
                  <a:pathLst>
                    <a:path extrusionOk="0" h="1520" w="1893">
                      <a:moveTo>
                        <a:pt x="942" y="1"/>
                      </a:moveTo>
                      <a:cubicBezTo>
                        <a:pt x="829" y="1"/>
                        <a:pt x="714" y="24"/>
                        <a:pt x="601" y="71"/>
                      </a:cubicBezTo>
                      <a:cubicBezTo>
                        <a:pt x="0" y="371"/>
                        <a:pt x="34" y="1239"/>
                        <a:pt x="667" y="1472"/>
                      </a:cubicBezTo>
                      <a:cubicBezTo>
                        <a:pt x="761" y="1505"/>
                        <a:pt x="853" y="1520"/>
                        <a:pt x="942" y="1520"/>
                      </a:cubicBezTo>
                      <a:cubicBezTo>
                        <a:pt x="1485" y="1520"/>
                        <a:pt x="1893" y="954"/>
                        <a:pt x="1635" y="438"/>
                      </a:cubicBezTo>
                      <a:cubicBezTo>
                        <a:pt x="1491" y="151"/>
                        <a:pt x="1227" y="1"/>
                        <a:pt x="94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2" name="Google Shape;27072;p68"/>
                <p:cNvSpPr/>
                <p:nvPr/>
              </p:nvSpPr>
              <p:spPr>
                <a:xfrm>
                  <a:off x="7210000" y="4382775"/>
                  <a:ext cx="43250" cy="37900"/>
                </a:xfrm>
                <a:custGeom>
                  <a:rect b="b" l="l" r="r" t="t"/>
                  <a:pathLst>
                    <a:path extrusionOk="0" h="1516" w="1730">
                      <a:moveTo>
                        <a:pt x="878" y="1"/>
                      </a:moveTo>
                      <a:cubicBezTo>
                        <a:pt x="741" y="1"/>
                        <a:pt x="600" y="39"/>
                        <a:pt x="467" y="125"/>
                      </a:cubicBezTo>
                      <a:cubicBezTo>
                        <a:pt x="100" y="325"/>
                        <a:pt x="0" y="825"/>
                        <a:pt x="234" y="1159"/>
                      </a:cubicBezTo>
                      <a:cubicBezTo>
                        <a:pt x="390" y="1401"/>
                        <a:pt x="638" y="1515"/>
                        <a:pt x="881" y="1515"/>
                      </a:cubicBezTo>
                      <a:cubicBezTo>
                        <a:pt x="1207" y="1515"/>
                        <a:pt x="1525" y="1308"/>
                        <a:pt x="1602" y="925"/>
                      </a:cubicBezTo>
                      <a:cubicBezTo>
                        <a:pt x="1729" y="414"/>
                        <a:pt x="1328" y="1"/>
                        <a:pt x="87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3" name="Google Shape;27073;p68"/>
                <p:cNvSpPr/>
                <p:nvPr/>
              </p:nvSpPr>
              <p:spPr>
                <a:xfrm>
                  <a:off x="6837225" y="4632325"/>
                  <a:ext cx="45150" cy="38200"/>
                </a:xfrm>
                <a:custGeom>
                  <a:rect b="b" l="l" r="r" t="t"/>
                  <a:pathLst>
                    <a:path extrusionOk="0" h="1528" w="1806">
                      <a:moveTo>
                        <a:pt x="826" y="1"/>
                      </a:moveTo>
                      <a:cubicBezTo>
                        <a:pt x="775" y="1"/>
                        <a:pt x="722" y="6"/>
                        <a:pt x="668" y="16"/>
                      </a:cubicBezTo>
                      <a:cubicBezTo>
                        <a:pt x="268" y="117"/>
                        <a:pt x="1" y="517"/>
                        <a:pt x="67" y="917"/>
                      </a:cubicBezTo>
                      <a:cubicBezTo>
                        <a:pt x="165" y="1308"/>
                        <a:pt x="504" y="1527"/>
                        <a:pt x="841" y="1527"/>
                      </a:cubicBezTo>
                      <a:cubicBezTo>
                        <a:pt x="1079" y="1527"/>
                        <a:pt x="1317" y="1418"/>
                        <a:pt x="1468" y="1184"/>
                      </a:cubicBezTo>
                      <a:cubicBezTo>
                        <a:pt x="1806" y="663"/>
                        <a:pt x="1410" y="1"/>
                        <a:pt x="826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4" name="Google Shape;27074;p68"/>
                <p:cNvSpPr/>
                <p:nvPr/>
              </p:nvSpPr>
              <p:spPr>
                <a:xfrm>
                  <a:off x="6416925" y="4679325"/>
                  <a:ext cx="45450" cy="38075"/>
                </a:xfrm>
                <a:custGeom>
                  <a:rect b="b" l="l" r="r" t="t"/>
                  <a:pathLst>
                    <a:path extrusionOk="0" h="1523" w="1818">
                      <a:moveTo>
                        <a:pt x="816" y="0"/>
                      </a:moveTo>
                      <a:cubicBezTo>
                        <a:pt x="789" y="0"/>
                        <a:pt x="762" y="2"/>
                        <a:pt x="735" y="4"/>
                      </a:cubicBezTo>
                      <a:cubicBezTo>
                        <a:pt x="334" y="38"/>
                        <a:pt x="1" y="405"/>
                        <a:pt x="67" y="838"/>
                      </a:cubicBezTo>
                      <a:cubicBezTo>
                        <a:pt x="110" y="1261"/>
                        <a:pt x="459" y="1523"/>
                        <a:pt x="820" y="1523"/>
                      </a:cubicBezTo>
                      <a:cubicBezTo>
                        <a:pt x="1030" y="1523"/>
                        <a:pt x="1243" y="1435"/>
                        <a:pt x="1402" y="1239"/>
                      </a:cubicBezTo>
                      <a:cubicBezTo>
                        <a:pt x="1818" y="727"/>
                        <a:pt x="1436" y="0"/>
                        <a:pt x="81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5" name="Google Shape;27075;p68"/>
                <p:cNvSpPr/>
                <p:nvPr/>
              </p:nvSpPr>
              <p:spPr>
                <a:xfrm>
                  <a:off x="5985500" y="4634325"/>
                  <a:ext cx="52325" cy="38500"/>
                </a:xfrm>
                <a:custGeom>
                  <a:rect b="b" l="l" r="r" t="t"/>
                  <a:pathLst>
                    <a:path extrusionOk="0" h="1540" w="2093">
                      <a:moveTo>
                        <a:pt x="1047" y="1"/>
                      </a:moveTo>
                      <a:cubicBezTo>
                        <a:pt x="75" y="1"/>
                        <a:pt x="0" y="1440"/>
                        <a:pt x="979" y="1538"/>
                      </a:cubicBezTo>
                      <a:cubicBezTo>
                        <a:pt x="1001" y="1539"/>
                        <a:pt x="1022" y="1540"/>
                        <a:pt x="1042" y="1540"/>
                      </a:cubicBezTo>
                      <a:cubicBezTo>
                        <a:pt x="1985" y="1540"/>
                        <a:pt x="2092" y="68"/>
                        <a:pt x="1113" y="3"/>
                      </a:cubicBezTo>
                      <a:cubicBezTo>
                        <a:pt x="1090" y="2"/>
                        <a:pt x="1068" y="1"/>
                        <a:pt x="1047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6" name="Google Shape;27076;p68"/>
                <p:cNvSpPr/>
                <p:nvPr/>
              </p:nvSpPr>
              <p:spPr>
                <a:xfrm>
                  <a:off x="5839125" y="4603000"/>
                  <a:ext cx="45775" cy="38575"/>
                </a:xfrm>
                <a:custGeom>
                  <a:rect b="b" l="l" r="r" t="t"/>
                  <a:pathLst>
                    <a:path extrusionOk="0" h="1543" w="1831">
                      <a:moveTo>
                        <a:pt x="858" y="1"/>
                      </a:moveTo>
                      <a:cubicBezTo>
                        <a:pt x="514" y="1"/>
                        <a:pt x="187" y="246"/>
                        <a:pt x="130" y="589"/>
                      </a:cubicBezTo>
                      <a:cubicBezTo>
                        <a:pt x="0" y="1106"/>
                        <a:pt x="412" y="1543"/>
                        <a:pt x="867" y="1543"/>
                      </a:cubicBezTo>
                      <a:cubicBezTo>
                        <a:pt x="1000" y="1543"/>
                        <a:pt x="1136" y="1506"/>
                        <a:pt x="1264" y="1423"/>
                      </a:cubicBezTo>
                      <a:cubicBezTo>
                        <a:pt x="1831" y="1056"/>
                        <a:pt x="1697" y="155"/>
                        <a:pt x="1030" y="22"/>
                      </a:cubicBezTo>
                      <a:cubicBezTo>
                        <a:pt x="973" y="8"/>
                        <a:pt x="915" y="1"/>
                        <a:pt x="858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7" name="Google Shape;27077;p68"/>
                <p:cNvSpPr/>
                <p:nvPr/>
              </p:nvSpPr>
              <p:spPr>
                <a:xfrm>
                  <a:off x="5672700" y="4521425"/>
                  <a:ext cx="55850" cy="38925"/>
                </a:xfrm>
                <a:custGeom>
                  <a:rect b="b" l="l" r="r" t="t"/>
                  <a:pathLst>
                    <a:path extrusionOk="0" h="1557" w="2234">
                      <a:moveTo>
                        <a:pt x="1068" y="0"/>
                      </a:moveTo>
                      <a:cubicBezTo>
                        <a:pt x="350" y="0"/>
                        <a:pt x="0" y="1107"/>
                        <a:pt x="782" y="1484"/>
                      </a:cubicBezTo>
                      <a:cubicBezTo>
                        <a:pt x="899" y="1534"/>
                        <a:pt x="1012" y="1556"/>
                        <a:pt x="1117" y="1556"/>
                      </a:cubicBezTo>
                      <a:cubicBezTo>
                        <a:pt x="1850" y="1556"/>
                        <a:pt x="2233" y="462"/>
                        <a:pt x="1416" y="83"/>
                      </a:cubicBezTo>
                      <a:cubicBezTo>
                        <a:pt x="1293" y="26"/>
                        <a:pt x="1177" y="0"/>
                        <a:pt x="106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8" name="Google Shape;27078;p68"/>
                <p:cNvSpPr/>
                <p:nvPr/>
              </p:nvSpPr>
              <p:spPr>
                <a:xfrm>
                  <a:off x="5498350" y="4439075"/>
                  <a:ext cx="56850" cy="39275"/>
                </a:xfrm>
                <a:custGeom>
                  <a:rect b="b" l="l" r="r" t="t"/>
                  <a:pathLst>
                    <a:path extrusionOk="0" h="1571" w="2274">
                      <a:moveTo>
                        <a:pt x="1115" y="1"/>
                      </a:moveTo>
                      <a:cubicBezTo>
                        <a:pt x="448" y="1"/>
                        <a:pt x="0" y="973"/>
                        <a:pt x="718" y="1442"/>
                      </a:cubicBezTo>
                      <a:cubicBezTo>
                        <a:pt x="863" y="1531"/>
                        <a:pt x="1008" y="1570"/>
                        <a:pt x="1144" y="1570"/>
                      </a:cubicBezTo>
                      <a:cubicBezTo>
                        <a:pt x="1817" y="1570"/>
                        <a:pt x="2274" y="613"/>
                        <a:pt x="1552" y="141"/>
                      </a:cubicBezTo>
                      <a:cubicBezTo>
                        <a:pt x="1402" y="43"/>
                        <a:pt x="1254" y="1"/>
                        <a:pt x="1115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7079" name="Google Shape;27079;p68"/>
            <p:cNvGrpSpPr/>
            <p:nvPr/>
          </p:nvGrpSpPr>
          <p:grpSpPr>
            <a:xfrm>
              <a:off x="4255514" y="2525314"/>
              <a:ext cx="632651" cy="557579"/>
              <a:chOff x="2153912" y="2324775"/>
              <a:chExt cx="966175" cy="851526"/>
            </a:xfrm>
          </p:grpSpPr>
          <p:sp>
            <p:nvSpPr>
              <p:cNvPr id="27080" name="Google Shape;27080;p68"/>
              <p:cNvSpPr/>
              <p:nvPr/>
            </p:nvSpPr>
            <p:spPr>
              <a:xfrm>
                <a:off x="2153912" y="2324775"/>
                <a:ext cx="966175" cy="851526"/>
              </a:xfrm>
              <a:custGeom>
                <a:rect b="b" l="l" r="r" t="t"/>
                <a:pathLst>
                  <a:path extrusionOk="0" h="6536" w="7416">
                    <a:moveTo>
                      <a:pt x="3709" y="0"/>
                    </a:moveTo>
                    <a:cubicBezTo>
                      <a:pt x="3291" y="0"/>
                      <a:pt x="2866" y="80"/>
                      <a:pt x="2456" y="250"/>
                    </a:cubicBezTo>
                    <a:cubicBezTo>
                      <a:pt x="787" y="939"/>
                      <a:pt x="0" y="2851"/>
                      <a:pt x="690" y="4520"/>
                    </a:cubicBezTo>
                    <a:cubicBezTo>
                      <a:pt x="1210" y="5779"/>
                      <a:pt x="2425" y="6536"/>
                      <a:pt x="3707" y="6536"/>
                    </a:cubicBezTo>
                    <a:cubicBezTo>
                      <a:pt x="4125" y="6536"/>
                      <a:pt x="4550" y="6455"/>
                      <a:pt x="4960" y="6286"/>
                    </a:cubicBezTo>
                    <a:cubicBezTo>
                      <a:pt x="6630" y="5597"/>
                      <a:pt x="7416" y="3685"/>
                      <a:pt x="6726" y="2016"/>
                    </a:cubicBezTo>
                    <a:cubicBezTo>
                      <a:pt x="6206" y="757"/>
                      <a:pt x="4991" y="0"/>
                      <a:pt x="37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1" name="Google Shape;27081;p68"/>
              <p:cNvSpPr/>
              <p:nvPr/>
            </p:nvSpPr>
            <p:spPr>
              <a:xfrm>
                <a:off x="2245371" y="2357216"/>
                <a:ext cx="784952" cy="786646"/>
              </a:xfrm>
              <a:custGeom>
                <a:rect b="b" l="l" r="r" t="t"/>
                <a:pathLst>
                  <a:path extrusionOk="0" h="6038" w="6025">
                    <a:moveTo>
                      <a:pt x="3012" y="1"/>
                    </a:moveTo>
                    <a:cubicBezTo>
                      <a:pt x="1343" y="1"/>
                      <a:pt x="0" y="1356"/>
                      <a:pt x="0" y="3025"/>
                    </a:cubicBezTo>
                    <a:cubicBezTo>
                      <a:pt x="0" y="4682"/>
                      <a:pt x="1343" y="6037"/>
                      <a:pt x="3012" y="6037"/>
                    </a:cubicBezTo>
                    <a:cubicBezTo>
                      <a:pt x="4669" y="6037"/>
                      <a:pt x="6024" y="4682"/>
                      <a:pt x="6024" y="3025"/>
                    </a:cubicBezTo>
                    <a:cubicBezTo>
                      <a:pt x="6024" y="1356"/>
                      <a:pt x="4669" y="1"/>
                      <a:pt x="30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082" name="Google Shape;27082;p68"/>
              <p:cNvGrpSpPr/>
              <p:nvPr/>
            </p:nvGrpSpPr>
            <p:grpSpPr>
              <a:xfrm>
                <a:off x="2309991" y="2430565"/>
                <a:ext cx="679295" cy="638386"/>
                <a:chOff x="2309991" y="2430565"/>
                <a:chExt cx="679295" cy="638386"/>
              </a:xfrm>
            </p:grpSpPr>
            <p:sp>
              <p:nvSpPr>
                <p:cNvPr id="27083" name="Google Shape;27083;p68"/>
                <p:cNvSpPr/>
                <p:nvPr/>
              </p:nvSpPr>
              <p:spPr>
                <a:xfrm>
                  <a:off x="2309991" y="2430565"/>
                  <a:ext cx="547838" cy="333132"/>
                </a:xfrm>
                <a:custGeom>
                  <a:rect b="b" l="l" r="r" t="t"/>
                  <a:pathLst>
                    <a:path extrusionOk="0" h="2557" w="4205">
                      <a:moveTo>
                        <a:pt x="2421" y="0"/>
                      </a:moveTo>
                      <a:cubicBezTo>
                        <a:pt x="2333" y="0"/>
                        <a:pt x="2247" y="6"/>
                        <a:pt x="2165" y="18"/>
                      </a:cubicBezTo>
                      <a:cubicBezTo>
                        <a:pt x="1355" y="139"/>
                        <a:pt x="520" y="950"/>
                        <a:pt x="157" y="1664"/>
                      </a:cubicBezTo>
                      <a:cubicBezTo>
                        <a:pt x="36" y="1833"/>
                        <a:pt x="0" y="2051"/>
                        <a:pt x="61" y="2256"/>
                      </a:cubicBezTo>
                      <a:cubicBezTo>
                        <a:pt x="139" y="2456"/>
                        <a:pt x="361" y="2556"/>
                        <a:pt x="587" y="2556"/>
                      </a:cubicBezTo>
                      <a:cubicBezTo>
                        <a:pt x="676" y="2556"/>
                        <a:pt x="765" y="2541"/>
                        <a:pt x="847" y="2510"/>
                      </a:cubicBezTo>
                      <a:cubicBezTo>
                        <a:pt x="1137" y="2401"/>
                        <a:pt x="1355" y="2172"/>
                        <a:pt x="1597" y="1990"/>
                      </a:cubicBezTo>
                      <a:cubicBezTo>
                        <a:pt x="1797" y="1847"/>
                        <a:pt x="2036" y="1719"/>
                        <a:pt x="2270" y="1719"/>
                      </a:cubicBezTo>
                      <a:cubicBezTo>
                        <a:pt x="2332" y="1719"/>
                        <a:pt x="2395" y="1728"/>
                        <a:pt x="2456" y="1748"/>
                      </a:cubicBezTo>
                      <a:cubicBezTo>
                        <a:pt x="2601" y="1797"/>
                        <a:pt x="2722" y="1906"/>
                        <a:pt x="2867" y="1966"/>
                      </a:cubicBezTo>
                      <a:cubicBezTo>
                        <a:pt x="2953" y="2003"/>
                        <a:pt x="3042" y="2020"/>
                        <a:pt x="3132" y="2020"/>
                      </a:cubicBezTo>
                      <a:cubicBezTo>
                        <a:pt x="3485" y="2020"/>
                        <a:pt x="3837" y="1757"/>
                        <a:pt x="3944" y="1410"/>
                      </a:cubicBezTo>
                      <a:cubicBezTo>
                        <a:pt x="4205" y="485"/>
                        <a:pt x="3213" y="0"/>
                        <a:pt x="242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84" name="Google Shape;27084;p68"/>
                <p:cNvSpPr/>
                <p:nvPr/>
              </p:nvSpPr>
              <p:spPr>
                <a:xfrm>
                  <a:off x="2330446" y="2822198"/>
                  <a:ext cx="164026" cy="144744"/>
                </a:xfrm>
                <a:custGeom>
                  <a:rect b="b" l="l" r="r" t="t"/>
                  <a:pathLst>
                    <a:path extrusionOk="0" h="1111" w="1259">
                      <a:moveTo>
                        <a:pt x="861" y="0"/>
                      </a:moveTo>
                      <a:cubicBezTo>
                        <a:pt x="812" y="0"/>
                        <a:pt x="762" y="8"/>
                        <a:pt x="714" y="25"/>
                      </a:cubicBezTo>
                      <a:cubicBezTo>
                        <a:pt x="569" y="73"/>
                        <a:pt x="448" y="158"/>
                        <a:pt x="327" y="254"/>
                      </a:cubicBezTo>
                      <a:lnTo>
                        <a:pt x="218" y="448"/>
                      </a:lnTo>
                      <a:cubicBezTo>
                        <a:pt x="49" y="545"/>
                        <a:pt x="0" y="762"/>
                        <a:pt x="109" y="920"/>
                      </a:cubicBezTo>
                      <a:cubicBezTo>
                        <a:pt x="199" y="1040"/>
                        <a:pt x="348" y="1110"/>
                        <a:pt x="499" y="1110"/>
                      </a:cubicBezTo>
                      <a:cubicBezTo>
                        <a:pt x="530" y="1110"/>
                        <a:pt x="562" y="1107"/>
                        <a:pt x="593" y="1101"/>
                      </a:cubicBezTo>
                      <a:cubicBezTo>
                        <a:pt x="775" y="1053"/>
                        <a:pt x="932" y="944"/>
                        <a:pt x="1053" y="799"/>
                      </a:cubicBezTo>
                      <a:cubicBezTo>
                        <a:pt x="1137" y="702"/>
                        <a:pt x="1198" y="581"/>
                        <a:pt x="1234" y="460"/>
                      </a:cubicBezTo>
                      <a:cubicBezTo>
                        <a:pt x="1258" y="327"/>
                        <a:pt x="1222" y="194"/>
                        <a:pt x="1137" y="97"/>
                      </a:cubicBezTo>
                      <a:cubicBezTo>
                        <a:pt x="1057" y="33"/>
                        <a:pt x="960" y="0"/>
                        <a:pt x="86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85" name="Google Shape;27085;p68"/>
                <p:cNvSpPr/>
                <p:nvPr/>
              </p:nvSpPr>
              <p:spPr>
                <a:xfrm>
                  <a:off x="2582544" y="2661558"/>
                  <a:ext cx="406742" cy="407393"/>
                </a:xfrm>
                <a:custGeom>
                  <a:rect b="b" l="l" r="r" t="t"/>
                  <a:pathLst>
                    <a:path extrusionOk="0" h="3127" w="3122">
                      <a:moveTo>
                        <a:pt x="2591" y="0"/>
                      </a:moveTo>
                      <a:cubicBezTo>
                        <a:pt x="2354" y="0"/>
                        <a:pt x="2115" y="172"/>
                        <a:pt x="1960" y="374"/>
                      </a:cubicBezTo>
                      <a:cubicBezTo>
                        <a:pt x="1755" y="616"/>
                        <a:pt x="1598" y="907"/>
                        <a:pt x="1331" y="1076"/>
                      </a:cubicBezTo>
                      <a:cubicBezTo>
                        <a:pt x="1239" y="1131"/>
                        <a:pt x="1144" y="1149"/>
                        <a:pt x="1051" y="1149"/>
                      </a:cubicBezTo>
                      <a:cubicBezTo>
                        <a:pt x="875" y="1149"/>
                        <a:pt x="702" y="1085"/>
                        <a:pt x="554" y="1085"/>
                      </a:cubicBezTo>
                      <a:cubicBezTo>
                        <a:pt x="504" y="1085"/>
                        <a:pt x="456" y="1093"/>
                        <a:pt x="412" y="1112"/>
                      </a:cubicBezTo>
                      <a:cubicBezTo>
                        <a:pt x="134" y="1233"/>
                        <a:pt x="1" y="1911"/>
                        <a:pt x="1" y="2165"/>
                      </a:cubicBezTo>
                      <a:cubicBezTo>
                        <a:pt x="1" y="2576"/>
                        <a:pt x="255" y="2951"/>
                        <a:pt x="642" y="3096"/>
                      </a:cubicBezTo>
                      <a:cubicBezTo>
                        <a:pt x="717" y="3117"/>
                        <a:pt x="793" y="3126"/>
                        <a:pt x="869" y="3126"/>
                      </a:cubicBezTo>
                      <a:cubicBezTo>
                        <a:pt x="1193" y="3126"/>
                        <a:pt x="1514" y="2954"/>
                        <a:pt x="1779" y="2758"/>
                      </a:cubicBezTo>
                      <a:cubicBezTo>
                        <a:pt x="2311" y="2346"/>
                        <a:pt x="2735" y="1802"/>
                        <a:pt x="2989" y="1173"/>
                      </a:cubicBezTo>
                      <a:cubicBezTo>
                        <a:pt x="3073" y="979"/>
                        <a:pt x="3122" y="762"/>
                        <a:pt x="3110" y="556"/>
                      </a:cubicBezTo>
                      <a:cubicBezTo>
                        <a:pt x="3098" y="326"/>
                        <a:pt x="2965" y="133"/>
                        <a:pt x="2771" y="36"/>
                      </a:cubicBezTo>
                      <a:cubicBezTo>
                        <a:pt x="2712" y="11"/>
                        <a:pt x="2652" y="0"/>
                        <a:pt x="259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7086" name="Google Shape;27086;p68"/>
          <p:cNvGrpSpPr/>
          <p:nvPr/>
        </p:nvGrpSpPr>
        <p:grpSpPr>
          <a:xfrm>
            <a:off x="2566349" y="1691925"/>
            <a:ext cx="1643429" cy="833406"/>
            <a:chOff x="2566349" y="1691925"/>
            <a:chExt cx="1643429" cy="833406"/>
          </a:xfrm>
        </p:grpSpPr>
        <p:cxnSp>
          <p:nvCxnSpPr>
            <p:cNvPr id="27087" name="Google Shape;27087;p68"/>
            <p:cNvCxnSpPr>
              <a:stCxn id="27088" idx="3"/>
            </p:cNvCxnSpPr>
            <p:nvPr/>
          </p:nvCxnSpPr>
          <p:spPr>
            <a:xfrm>
              <a:off x="2566349" y="1691925"/>
              <a:ext cx="1528800" cy="7482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089" name="Google Shape;27089;p68"/>
            <p:cNvSpPr/>
            <p:nvPr/>
          </p:nvSpPr>
          <p:spPr>
            <a:xfrm>
              <a:off x="3979582" y="2351254"/>
              <a:ext cx="230196" cy="174077"/>
            </a:xfrm>
            <a:custGeom>
              <a:rect b="b" l="l" r="r" t="t"/>
              <a:pathLst>
                <a:path extrusionOk="0" h="1126" w="1489">
                  <a:moveTo>
                    <a:pt x="738" y="1126"/>
                  </a:moveTo>
                  <a:lnTo>
                    <a:pt x="787" y="1126"/>
                  </a:lnTo>
                  <a:cubicBezTo>
                    <a:pt x="1488" y="1053"/>
                    <a:pt x="1452" y="13"/>
                    <a:pt x="751" y="1"/>
                  </a:cubicBezTo>
                  <a:lnTo>
                    <a:pt x="702" y="1"/>
                  </a:lnTo>
                  <a:cubicBezTo>
                    <a:pt x="1" y="61"/>
                    <a:pt x="37" y="1101"/>
                    <a:pt x="738" y="11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90" name="Google Shape;27090;p68"/>
          <p:cNvGrpSpPr/>
          <p:nvPr/>
        </p:nvGrpSpPr>
        <p:grpSpPr>
          <a:xfrm>
            <a:off x="2566250" y="3168137"/>
            <a:ext cx="1465441" cy="417313"/>
            <a:chOff x="2566250" y="3168137"/>
            <a:chExt cx="1465441" cy="417313"/>
          </a:xfrm>
        </p:grpSpPr>
        <p:cxnSp>
          <p:nvCxnSpPr>
            <p:cNvPr id="27091" name="Google Shape;27091;p68"/>
            <p:cNvCxnSpPr/>
            <p:nvPr/>
          </p:nvCxnSpPr>
          <p:spPr>
            <a:xfrm flipH="1" rot="10800000">
              <a:off x="2566250" y="3372150"/>
              <a:ext cx="1255800" cy="213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092" name="Google Shape;27092;p68"/>
            <p:cNvSpPr/>
            <p:nvPr/>
          </p:nvSpPr>
          <p:spPr>
            <a:xfrm>
              <a:off x="3622008" y="3168137"/>
              <a:ext cx="409683" cy="407983"/>
            </a:xfrm>
            <a:custGeom>
              <a:rect b="b" l="l" r="r" t="t"/>
              <a:pathLst>
                <a:path extrusionOk="0" h="2639" w="2650">
                  <a:moveTo>
                    <a:pt x="2105" y="424"/>
                  </a:moveTo>
                  <a:cubicBezTo>
                    <a:pt x="2601" y="848"/>
                    <a:pt x="2649" y="1598"/>
                    <a:pt x="2226" y="2094"/>
                  </a:cubicBezTo>
                  <a:cubicBezTo>
                    <a:pt x="1790" y="2590"/>
                    <a:pt x="1040" y="2638"/>
                    <a:pt x="557" y="2215"/>
                  </a:cubicBezTo>
                  <a:cubicBezTo>
                    <a:pt x="61" y="1791"/>
                    <a:pt x="0" y="1041"/>
                    <a:pt x="436" y="545"/>
                  </a:cubicBezTo>
                  <a:cubicBezTo>
                    <a:pt x="859" y="49"/>
                    <a:pt x="1609" y="1"/>
                    <a:pt x="2105" y="4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93" name="Google Shape;27093;p68"/>
          <p:cNvGrpSpPr/>
          <p:nvPr/>
        </p:nvGrpSpPr>
        <p:grpSpPr>
          <a:xfrm>
            <a:off x="5398790" y="3585030"/>
            <a:ext cx="1190059" cy="639952"/>
            <a:chOff x="5398790" y="3585030"/>
            <a:chExt cx="1190059" cy="639952"/>
          </a:xfrm>
        </p:grpSpPr>
        <p:cxnSp>
          <p:nvCxnSpPr>
            <p:cNvPr id="27094" name="Google Shape;27094;p68"/>
            <p:cNvCxnSpPr>
              <a:stCxn id="27095" idx="1"/>
            </p:cNvCxnSpPr>
            <p:nvPr/>
          </p:nvCxnSpPr>
          <p:spPr>
            <a:xfrm flipH="1">
              <a:off x="5652849" y="3585030"/>
              <a:ext cx="936000" cy="3873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7096" name="Google Shape;27096;p68"/>
            <p:cNvSpPr/>
            <p:nvPr/>
          </p:nvSpPr>
          <p:spPr>
            <a:xfrm>
              <a:off x="5398790" y="3719983"/>
              <a:ext cx="507078" cy="504999"/>
            </a:xfrm>
            <a:custGeom>
              <a:rect b="b" l="l" r="r" t="t"/>
              <a:pathLst>
                <a:path extrusionOk="0" h="2639" w="2650">
                  <a:moveTo>
                    <a:pt x="2105" y="424"/>
                  </a:moveTo>
                  <a:cubicBezTo>
                    <a:pt x="2601" y="848"/>
                    <a:pt x="2649" y="1598"/>
                    <a:pt x="2226" y="2094"/>
                  </a:cubicBezTo>
                  <a:cubicBezTo>
                    <a:pt x="1790" y="2590"/>
                    <a:pt x="1040" y="2638"/>
                    <a:pt x="557" y="2215"/>
                  </a:cubicBezTo>
                  <a:cubicBezTo>
                    <a:pt x="61" y="1791"/>
                    <a:pt x="0" y="1041"/>
                    <a:pt x="436" y="545"/>
                  </a:cubicBezTo>
                  <a:cubicBezTo>
                    <a:pt x="859" y="49"/>
                    <a:pt x="1609" y="1"/>
                    <a:pt x="2105" y="4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097" name="Google Shape;27097;p68"/>
          <p:cNvSpPr txBox="1"/>
          <p:nvPr/>
        </p:nvSpPr>
        <p:spPr>
          <a:xfrm>
            <a:off x="713225" y="1535302"/>
            <a:ext cx="17493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Mercury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7098" name="Google Shape;27098;p68"/>
          <p:cNvSpPr txBox="1"/>
          <p:nvPr/>
        </p:nvSpPr>
        <p:spPr>
          <a:xfrm>
            <a:off x="714861" y="1912447"/>
            <a:ext cx="17493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99" name="Google Shape;27099;p68"/>
          <p:cNvSpPr txBox="1"/>
          <p:nvPr/>
        </p:nvSpPr>
        <p:spPr>
          <a:xfrm>
            <a:off x="722005" y="3430675"/>
            <a:ext cx="17493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Earth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7100" name="Google Shape;27100;p68"/>
          <p:cNvSpPr txBox="1"/>
          <p:nvPr/>
        </p:nvSpPr>
        <p:spPr>
          <a:xfrm>
            <a:off x="714861" y="3807820"/>
            <a:ext cx="17493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Earth is the beautiful planet where we all live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01" name="Google Shape;27101;p68"/>
          <p:cNvSpPr txBox="1"/>
          <p:nvPr/>
        </p:nvSpPr>
        <p:spPr>
          <a:xfrm>
            <a:off x="6681478" y="1535311"/>
            <a:ext cx="1749300" cy="3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Mars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7102" name="Google Shape;27102;p68"/>
          <p:cNvSpPr txBox="1"/>
          <p:nvPr/>
        </p:nvSpPr>
        <p:spPr>
          <a:xfrm>
            <a:off x="6682068" y="1912447"/>
            <a:ext cx="17493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Despite being red, Mars is actually a cold place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03" name="Google Shape;27103;p68"/>
          <p:cNvSpPr txBox="1"/>
          <p:nvPr/>
        </p:nvSpPr>
        <p:spPr>
          <a:xfrm>
            <a:off x="6690183" y="3430675"/>
            <a:ext cx="17460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Jupiter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7104" name="Google Shape;27104;p68"/>
          <p:cNvSpPr txBox="1"/>
          <p:nvPr/>
        </p:nvSpPr>
        <p:spPr>
          <a:xfrm>
            <a:off x="6692193" y="3807825"/>
            <a:ext cx="17493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Jupiter is a gas giant and the biggest planet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105" name="Google Shape;27105;p68"/>
          <p:cNvGrpSpPr/>
          <p:nvPr/>
        </p:nvGrpSpPr>
        <p:grpSpPr>
          <a:xfrm>
            <a:off x="5080844" y="1691740"/>
            <a:ext cx="1508005" cy="561676"/>
            <a:chOff x="5080844" y="1691740"/>
            <a:chExt cx="1508005" cy="561676"/>
          </a:xfrm>
        </p:grpSpPr>
        <p:sp>
          <p:nvSpPr>
            <p:cNvPr id="27106" name="Google Shape;27106;p68"/>
            <p:cNvSpPr/>
            <p:nvPr/>
          </p:nvSpPr>
          <p:spPr>
            <a:xfrm>
              <a:off x="5080844" y="1981856"/>
              <a:ext cx="272692" cy="271560"/>
            </a:xfrm>
            <a:custGeom>
              <a:rect b="b" l="l" r="r" t="t"/>
              <a:pathLst>
                <a:path extrusionOk="0" h="2639" w="2650">
                  <a:moveTo>
                    <a:pt x="2105" y="424"/>
                  </a:moveTo>
                  <a:cubicBezTo>
                    <a:pt x="2601" y="848"/>
                    <a:pt x="2649" y="1598"/>
                    <a:pt x="2226" y="2094"/>
                  </a:cubicBezTo>
                  <a:cubicBezTo>
                    <a:pt x="1790" y="2590"/>
                    <a:pt x="1040" y="2638"/>
                    <a:pt x="557" y="2215"/>
                  </a:cubicBezTo>
                  <a:cubicBezTo>
                    <a:pt x="61" y="1791"/>
                    <a:pt x="0" y="1041"/>
                    <a:pt x="436" y="545"/>
                  </a:cubicBezTo>
                  <a:cubicBezTo>
                    <a:pt x="859" y="49"/>
                    <a:pt x="1609" y="1"/>
                    <a:pt x="2105" y="4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7107" name="Google Shape;27107;p68"/>
            <p:cNvCxnSpPr/>
            <p:nvPr/>
          </p:nvCxnSpPr>
          <p:spPr>
            <a:xfrm flipH="1">
              <a:off x="5192049" y="1691740"/>
              <a:ext cx="1396800" cy="427500"/>
            </a:xfrm>
            <a:prstGeom prst="bentConnector3">
              <a:avLst>
                <a:gd fmla="val 50000" name="adj1"/>
              </a:avLst>
            </a:prstGeom>
            <a:noFill/>
            <a:ln cap="flat" cmpd="sng" w="19050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7108" name="Google Shape;27108;p68"/>
          <p:cNvCxnSpPr/>
          <p:nvPr/>
        </p:nvCxnSpPr>
        <p:spPr>
          <a:xfrm>
            <a:off x="6787859" y="1930231"/>
            <a:ext cx="1172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09" name="Google Shape;27109;p68"/>
          <p:cNvCxnSpPr/>
          <p:nvPr/>
        </p:nvCxnSpPr>
        <p:spPr>
          <a:xfrm>
            <a:off x="6787859" y="3825109"/>
            <a:ext cx="1172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10" name="Google Shape;27110;p68"/>
          <p:cNvCxnSpPr/>
          <p:nvPr/>
        </p:nvCxnSpPr>
        <p:spPr>
          <a:xfrm>
            <a:off x="1194301" y="1930231"/>
            <a:ext cx="1172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11" name="Google Shape;27111;p68"/>
          <p:cNvCxnSpPr/>
          <p:nvPr/>
        </p:nvCxnSpPr>
        <p:spPr>
          <a:xfrm>
            <a:off x="1194301" y="3825109"/>
            <a:ext cx="1172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112" name="Google Shape;27112;p68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113" name="Google Shape;27113;p68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114" name="Google Shape;27114;p68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15" name="Google Shape;27115;p68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116" name="Google Shape;27116;p68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117" name="Google Shape;27117;p68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118" name="Google Shape;27118;p68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19" name="Google Shape;27119;p68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20" name="Google Shape;27120;p68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121" name="Google Shape;27121;p68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122" name="Google Shape;27122;p68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3" name="Google Shape;27123;p68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4" name="Google Shape;27124;p68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5" name="Google Shape;27125;p68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6" name="Google Shape;27126;p68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7127" name="Google Shape;27127;p68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128" name="Google Shape;27128;p68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32" name="Shape 27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3" name="Google Shape;27133;p69"/>
          <p:cNvSpPr txBox="1"/>
          <p:nvPr>
            <p:ph type="title"/>
          </p:nvPr>
        </p:nvSpPr>
        <p:spPr>
          <a:xfrm>
            <a:off x="3486600" y="2961536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ETL Process</a:t>
            </a:r>
            <a:endParaRPr/>
          </a:p>
        </p:txBody>
      </p:sp>
      <p:cxnSp>
        <p:nvCxnSpPr>
          <p:cNvPr id="27134" name="Google Shape;27134;p69"/>
          <p:cNvCxnSpPr/>
          <p:nvPr/>
        </p:nvCxnSpPr>
        <p:spPr>
          <a:xfrm>
            <a:off x="3611125" y="2826975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35" name="Google Shape;27135;p69"/>
          <p:cNvSpPr txBox="1"/>
          <p:nvPr>
            <p:ph idx="2" type="title"/>
          </p:nvPr>
        </p:nvSpPr>
        <p:spPr>
          <a:xfrm>
            <a:off x="34866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7136" name="Google Shape;27136;p69"/>
          <p:cNvSpPr/>
          <p:nvPr/>
        </p:nvSpPr>
        <p:spPr>
          <a:xfrm flipH="1">
            <a:off x="2476536" y="5278109"/>
            <a:ext cx="59938" cy="60205"/>
          </a:xfrm>
          <a:custGeom>
            <a:rect b="b" l="l" r="r" t="t"/>
            <a:pathLst>
              <a:path extrusionOk="0" h="4748" w="4727">
                <a:moveTo>
                  <a:pt x="4175" y="0"/>
                </a:moveTo>
                <a:cubicBezTo>
                  <a:pt x="4124" y="0"/>
                  <a:pt x="4056" y="11"/>
                  <a:pt x="3968" y="35"/>
                </a:cubicBezTo>
                <a:cubicBezTo>
                  <a:pt x="3688" y="108"/>
                  <a:pt x="3439" y="253"/>
                  <a:pt x="3158" y="347"/>
                </a:cubicBezTo>
                <a:cubicBezTo>
                  <a:pt x="2794" y="475"/>
                  <a:pt x="2449" y="559"/>
                  <a:pt x="2094" y="559"/>
                </a:cubicBezTo>
                <a:cubicBezTo>
                  <a:pt x="1873" y="559"/>
                  <a:pt x="1649" y="527"/>
                  <a:pt x="1413" y="451"/>
                </a:cubicBezTo>
                <a:cubicBezTo>
                  <a:pt x="1039" y="336"/>
                  <a:pt x="686" y="170"/>
                  <a:pt x="302" y="77"/>
                </a:cubicBezTo>
                <a:cubicBezTo>
                  <a:pt x="280" y="69"/>
                  <a:pt x="252" y="62"/>
                  <a:pt x="227" y="62"/>
                </a:cubicBezTo>
                <a:cubicBezTo>
                  <a:pt x="217" y="62"/>
                  <a:pt x="207" y="63"/>
                  <a:pt x="198" y="66"/>
                </a:cubicBezTo>
                <a:cubicBezTo>
                  <a:pt x="104" y="87"/>
                  <a:pt x="63" y="202"/>
                  <a:pt x="63" y="295"/>
                </a:cubicBezTo>
                <a:cubicBezTo>
                  <a:pt x="104" y="918"/>
                  <a:pt x="427" y="1552"/>
                  <a:pt x="603" y="2154"/>
                </a:cubicBezTo>
                <a:cubicBezTo>
                  <a:pt x="624" y="2247"/>
                  <a:pt x="655" y="2341"/>
                  <a:pt x="655" y="2434"/>
                </a:cubicBezTo>
                <a:cubicBezTo>
                  <a:pt x="665" y="2632"/>
                  <a:pt x="561" y="2798"/>
                  <a:pt x="520" y="2985"/>
                </a:cubicBezTo>
                <a:cubicBezTo>
                  <a:pt x="406" y="3484"/>
                  <a:pt x="291" y="3930"/>
                  <a:pt x="73" y="4398"/>
                </a:cubicBezTo>
                <a:cubicBezTo>
                  <a:pt x="32" y="4481"/>
                  <a:pt x="0" y="4585"/>
                  <a:pt x="42" y="4657"/>
                </a:cubicBezTo>
                <a:cubicBezTo>
                  <a:pt x="86" y="4722"/>
                  <a:pt x="148" y="4747"/>
                  <a:pt x="219" y="4747"/>
                </a:cubicBezTo>
                <a:cubicBezTo>
                  <a:pt x="432" y="4747"/>
                  <a:pt x="725" y="4515"/>
                  <a:pt x="842" y="4429"/>
                </a:cubicBezTo>
                <a:cubicBezTo>
                  <a:pt x="1143" y="4211"/>
                  <a:pt x="1528" y="4096"/>
                  <a:pt x="1891" y="3972"/>
                </a:cubicBezTo>
                <a:cubicBezTo>
                  <a:pt x="2101" y="3906"/>
                  <a:pt x="2315" y="3878"/>
                  <a:pt x="2529" y="3878"/>
                </a:cubicBezTo>
                <a:cubicBezTo>
                  <a:pt x="3196" y="3878"/>
                  <a:pt x="3870" y="4144"/>
                  <a:pt x="4467" y="4356"/>
                </a:cubicBezTo>
                <a:cubicBezTo>
                  <a:pt x="4505" y="4372"/>
                  <a:pt x="4555" y="4386"/>
                  <a:pt x="4601" y="4386"/>
                </a:cubicBezTo>
                <a:cubicBezTo>
                  <a:pt x="4643" y="4386"/>
                  <a:pt x="4681" y="4375"/>
                  <a:pt x="4706" y="4345"/>
                </a:cubicBezTo>
                <a:cubicBezTo>
                  <a:pt x="4727" y="4315"/>
                  <a:pt x="4727" y="4262"/>
                  <a:pt x="4727" y="4221"/>
                </a:cubicBezTo>
                <a:cubicBezTo>
                  <a:pt x="4706" y="3701"/>
                  <a:pt x="4290" y="3297"/>
                  <a:pt x="4083" y="2829"/>
                </a:cubicBezTo>
                <a:cubicBezTo>
                  <a:pt x="3760" y="2102"/>
                  <a:pt x="4051" y="1250"/>
                  <a:pt x="4228" y="523"/>
                </a:cubicBezTo>
                <a:cubicBezTo>
                  <a:pt x="4290" y="295"/>
                  <a:pt x="4363" y="108"/>
                  <a:pt x="4290" y="35"/>
                </a:cubicBezTo>
                <a:cubicBezTo>
                  <a:pt x="4269" y="13"/>
                  <a:pt x="4232" y="0"/>
                  <a:pt x="41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37" name="Google Shape;27137;p69"/>
          <p:cNvGrpSpPr/>
          <p:nvPr/>
        </p:nvGrpSpPr>
        <p:grpSpPr>
          <a:xfrm>
            <a:off x="6553311" y="322653"/>
            <a:ext cx="2303088" cy="2879970"/>
            <a:chOff x="6553311" y="322653"/>
            <a:chExt cx="2303088" cy="2879970"/>
          </a:xfrm>
        </p:grpSpPr>
        <p:sp>
          <p:nvSpPr>
            <p:cNvPr id="27138" name="Google Shape;27138;p69"/>
            <p:cNvSpPr/>
            <p:nvPr/>
          </p:nvSpPr>
          <p:spPr>
            <a:xfrm flipH="1">
              <a:off x="6746529" y="420875"/>
              <a:ext cx="1863333" cy="1863333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>
                <a:alpha val="37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9" name="Google Shape;27139;p69"/>
            <p:cNvSpPr/>
            <p:nvPr/>
          </p:nvSpPr>
          <p:spPr>
            <a:xfrm flipH="1">
              <a:off x="6899772" y="574118"/>
              <a:ext cx="1556847" cy="1556847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0" name="Google Shape;27140;p69"/>
            <p:cNvSpPr/>
            <p:nvPr/>
          </p:nvSpPr>
          <p:spPr>
            <a:xfrm flipH="1">
              <a:off x="7076688" y="751042"/>
              <a:ext cx="1203014" cy="1203000"/>
            </a:xfrm>
            <a:custGeom>
              <a:rect b="b" l="l" r="r" t="t"/>
              <a:pathLst>
                <a:path extrusionOk="0" h="87475" w="87476">
                  <a:moveTo>
                    <a:pt x="43736" y="0"/>
                  </a:moveTo>
                  <a:cubicBezTo>
                    <a:pt x="33048" y="0"/>
                    <a:pt x="23251" y="3837"/>
                    <a:pt x="15651" y="10208"/>
                  </a:cubicBezTo>
                  <a:cubicBezTo>
                    <a:pt x="14799" y="10925"/>
                    <a:pt x="13973" y="11668"/>
                    <a:pt x="13177" y="12450"/>
                  </a:cubicBezTo>
                  <a:cubicBezTo>
                    <a:pt x="10268" y="15290"/>
                    <a:pt x="7767" y="18521"/>
                    <a:pt x="5748" y="22051"/>
                  </a:cubicBezTo>
                  <a:cubicBezTo>
                    <a:pt x="5383" y="22684"/>
                    <a:pt x="5036" y="23327"/>
                    <a:pt x="4709" y="23983"/>
                  </a:cubicBezTo>
                  <a:cubicBezTo>
                    <a:pt x="3176" y="26997"/>
                    <a:pt x="2003" y="30182"/>
                    <a:pt x="1217" y="33470"/>
                  </a:cubicBezTo>
                  <a:cubicBezTo>
                    <a:pt x="1044" y="34179"/>
                    <a:pt x="889" y="34895"/>
                    <a:pt x="753" y="35620"/>
                  </a:cubicBezTo>
                  <a:cubicBezTo>
                    <a:pt x="252" y="38297"/>
                    <a:pt x="0" y="41013"/>
                    <a:pt x="1" y="43735"/>
                  </a:cubicBezTo>
                  <a:cubicBezTo>
                    <a:pt x="0" y="44639"/>
                    <a:pt x="28" y="45536"/>
                    <a:pt x="84" y="46427"/>
                  </a:cubicBezTo>
                  <a:cubicBezTo>
                    <a:pt x="133" y="47209"/>
                    <a:pt x="198" y="47983"/>
                    <a:pt x="290" y="48753"/>
                  </a:cubicBezTo>
                  <a:cubicBezTo>
                    <a:pt x="764" y="52941"/>
                    <a:pt x="1847" y="57039"/>
                    <a:pt x="3506" y="60914"/>
                  </a:cubicBezTo>
                  <a:cubicBezTo>
                    <a:pt x="3943" y="61941"/>
                    <a:pt x="4415" y="62941"/>
                    <a:pt x="4931" y="63924"/>
                  </a:cubicBezTo>
                  <a:cubicBezTo>
                    <a:pt x="7457" y="68776"/>
                    <a:pt x="10865" y="73088"/>
                    <a:pt x="14943" y="76664"/>
                  </a:cubicBezTo>
                  <a:cubicBezTo>
                    <a:pt x="15732" y="77352"/>
                    <a:pt x="16546" y="78013"/>
                    <a:pt x="17386" y="78647"/>
                  </a:cubicBezTo>
                  <a:cubicBezTo>
                    <a:pt x="24714" y="84188"/>
                    <a:pt x="33843" y="87474"/>
                    <a:pt x="43736" y="87474"/>
                  </a:cubicBezTo>
                  <a:cubicBezTo>
                    <a:pt x="55858" y="87474"/>
                    <a:pt x="66828" y="82545"/>
                    <a:pt x="74750" y="74579"/>
                  </a:cubicBezTo>
                  <a:cubicBezTo>
                    <a:pt x="75390" y="73934"/>
                    <a:pt x="76008" y="73272"/>
                    <a:pt x="76607" y="72590"/>
                  </a:cubicBezTo>
                  <a:cubicBezTo>
                    <a:pt x="79005" y="69864"/>
                    <a:pt x="81053" y="66851"/>
                    <a:pt x="82708" y="63618"/>
                  </a:cubicBezTo>
                  <a:cubicBezTo>
                    <a:pt x="83036" y="62968"/>
                    <a:pt x="83354" y="62312"/>
                    <a:pt x="83652" y="61643"/>
                  </a:cubicBezTo>
                  <a:cubicBezTo>
                    <a:pt x="85078" y="58477"/>
                    <a:pt x="86116" y="55149"/>
                    <a:pt x="86745" y="51733"/>
                  </a:cubicBezTo>
                  <a:cubicBezTo>
                    <a:pt x="86877" y="51016"/>
                    <a:pt x="86994" y="50295"/>
                    <a:pt x="87090" y="49569"/>
                  </a:cubicBezTo>
                  <a:cubicBezTo>
                    <a:pt x="87347" y="47636"/>
                    <a:pt x="87475" y="45686"/>
                    <a:pt x="87475" y="43735"/>
                  </a:cubicBezTo>
                  <a:cubicBezTo>
                    <a:pt x="87475" y="42001"/>
                    <a:pt x="87374" y="40268"/>
                    <a:pt x="87170" y="38545"/>
                  </a:cubicBezTo>
                  <a:lnTo>
                    <a:pt x="87170" y="38539"/>
                  </a:lnTo>
                  <a:cubicBezTo>
                    <a:pt x="87078" y="37757"/>
                    <a:pt x="86964" y="36983"/>
                    <a:pt x="86833" y="36219"/>
                  </a:cubicBezTo>
                  <a:cubicBezTo>
                    <a:pt x="86078" y="31871"/>
                    <a:pt x="84666" y="27662"/>
                    <a:pt x="82647" y="23738"/>
                  </a:cubicBezTo>
                  <a:cubicBezTo>
                    <a:pt x="82096" y="22668"/>
                    <a:pt x="81497" y="21619"/>
                    <a:pt x="80859" y="20600"/>
                  </a:cubicBezTo>
                  <a:cubicBezTo>
                    <a:pt x="77856" y="15790"/>
                    <a:pt x="73949" y="11608"/>
                    <a:pt x="69354" y="8286"/>
                  </a:cubicBezTo>
                  <a:cubicBezTo>
                    <a:pt x="68519" y="7678"/>
                    <a:pt x="67658" y="7102"/>
                    <a:pt x="66779" y="6555"/>
                  </a:cubicBezTo>
                  <a:cubicBezTo>
                    <a:pt x="60089" y="2400"/>
                    <a:pt x="52192" y="0"/>
                    <a:pt x="43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1" name="Google Shape;27141;p69"/>
            <p:cNvSpPr/>
            <p:nvPr/>
          </p:nvSpPr>
          <p:spPr>
            <a:xfrm flipH="1">
              <a:off x="6971281" y="2530008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2" name="Google Shape;27142;p69"/>
            <p:cNvSpPr/>
            <p:nvPr/>
          </p:nvSpPr>
          <p:spPr>
            <a:xfrm flipH="1">
              <a:off x="8232772" y="2412842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3" name="Google Shape;27143;p69"/>
            <p:cNvSpPr/>
            <p:nvPr/>
          </p:nvSpPr>
          <p:spPr>
            <a:xfrm flipH="1">
              <a:off x="6901957" y="420866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4" name="Google Shape;27144;p69"/>
            <p:cNvSpPr/>
            <p:nvPr/>
          </p:nvSpPr>
          <p:spPr>
            <a:xfrm flipH="1">
              <a:off x="8693448" y="2130977"/>
              <a:ext cx="162951" cy="98409"/>
            </a:xfrm>
            <a:custGeom>
              <a:rect b="b" l="l" r="r" t="t"/>
              <a:pathLst>
                <a:path extrusionOk="0" h="7761" w="12851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5" name="Google Shape;27145;p69"/>
            <p:cNvSpPr/>
            <p:nvPr/>
          </p:nvSpPr>
          <p:spPr>
            <a:xfrm flipH="1">
              <a:off x="8736377" y="1714673"/>
              <a:ext cx="77069" cy="76689"/>
            </a:xfrm>
            <a:custGeom>
              <a:rect b="b" l="l" r="r" t="t"/>
              <a:pathLst>
                <a:path extrusionOk="0" h="6048" w="6078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6" name="Google Shape;27146;p69"/>
            <p:cNvSpPr/>
            <p:nvPr/>
          </p:nvSpPr>
          <p:spPr>
            <a:xfrm flipH="1">
              <a:off x="6686461" y="2977442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7" name="Google Shape;27147;p69"/>
            <p:cNvSpPr/>
            <p:nvPr/>
          </p:nvSpPr>
          <p:spPr>
            <a:xfrm flipH="1">
              <a:off x="7703244" y="240366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8" name="Google Shape;27148;p69"/>
            <p:cNvSpPr/>
            <p:nvPr/>
          </p:nvSpPr>
          <p:spPr>
            <a:xfrm flipH="1">
              <a:off x="7309611" y="2794647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9" name="Google Shape;27149;p69"/>
            <p:cNvSpPr/>
            <p:nvPr/>
          </p:nvSpPr>
          <p:spPr>
            <a:xfrm flipH="1">
              <a:off x="8435218" y="232222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0" name="Google Shape;27150;p69"/>
            <p:cNvSpPr/>
            <p:nvPr/>
          </p:nvSpPr>
          <p:spPr>
            <a:xfrm flipH="1">
              <a:off x="8349504" y="322653"/>
              <a:ext cx="59951" cy="60205"/>
            </a:xfrm>
            <a:custGeom>
              <a:rect b="b" l="l" r="r" t="t"/>
              <a:pathLst>
                <a:path extrusionOk="0" h="4748" w="4728">
                  <a:moveTo>
                    <a:pt x="4175" y="1"/>
                  </a:moveTo>
                  <a:cubicBezTo>
                    <a:pt x="4124" y="1"/>
                    <a:pt x="4057" y="11"/>
                    <a:pt x="3969" y="36"/>
                  </a:cubicBezTo>
                  <a:cubicBezTo>
                    <a:pt x="3689" y="108"/>
                    <a:pt x="3439" y="254"/>
                    <a:pt x="3159" y="348"/>
                  </a:cubicBezTo>
                  <a:cubicBezTo>
                    <a:pt x="2794" y="476"/>
                    <a:pt x="2453" y="560"/>
                    <a:pt x="2099" y="560"/>
                  </a:cubicBezTo>
                  <a:cubicBezTo>
                    <a:pt x="1879" y="560"/>
                    <a:pt x="1653" y="527"/>
                    <a:pt x="1414" y="452"/>
                  </a:cubicBezTo>
                  <a:cubicBezTo>
                    <a:pt x="1040" y="337"/>
                    <a:pt x="686" y="171"/>
                    <a:pt x="303" y="78"/>
                  </a:cubicBezTo>
                  <a:cubicBezTo>
                    <a:pt x="280" y="70"/>
                    <a:pt x="253" y="63"/>
                    <a:pt x="228" y="63"/>
                  </a:cubicBezTo>
                  <a:cubicBezTo>
                    <a:pt x="217" y="63"/>
                    <a:pt x="208" y="64"/>
                    <a:pt x="199" y="67"/>
                  </a:cubicBezTo>
                  <a:cubicBezTo>
                    <a:pt x="105" y="88"/>
                    <a:pt x="63" y="202"/>
                    <a:pt x="63" y="295"/>
                  </a:cubicBezTo>
                  <a:cubicBezTo>
                    <a:pt x="116" y="919"/>
                    <a:pt x="427" y="1553"/>
                    <a:pt x="603" y="2155"/>
                  </a:cubicBezTo>
                  <a:cubicBezTo>
                    <a:pt x="624" y="2248"/>
                    <a:pt x="656" y="2342"/>
                    <a:pt x="656" y="2435"/>
                  </a:cubicBezTo>
                  <a:cubicBezTo>
                    <a:pt x="666" y="2633"/>
                    <a:pt x="562" y="2799"/>
                    <a:pt x="520" y="2986"/>
                  </a:cubicBezTo>
                  <a:cubicBezTo>
                    <a:pt x="406" y="3484"/>
                    <a:pt x="292" y="3931"/>
                    <a:pt x="74" y="4398"/>
                  </a:cubicBezTo>
                  <a:cubicBezTo>
                    <a:pt x="43" y="4482"/>
                    <a:pt x="1" y="4585"/>
                    <a:pt x="43" y="4658"/>
                  </a:cubicBezTo>
                  <a:cubicBezTo>
                    <a:pt x="87" y="4722"/>
                    <a:pt x="148" y="4748"/>
                    <a:pt x="219" y="4748"/>
                  </a:cubicBezTo>
                  <a:cubicBezTo>
                    <a:pt x="433" y="4748"/>
                    <a:pt x="725" y="4515"/>
                    <a:pt x="843" y="4429"/>
                  </a:cubicBezTo>
                  <a:cubicBezTo>
                    <a:pt x="1143" y="4212"/>
                    <a:pt x="1538" y="4087"/>
                    <a:pt x="1902" y="3972"/>
                  </a:cubicBezTo>
                  <a:cubicBezTo>
                    <a:pt x="2113" y="3906"/>
                    <a:pt x="2327" y="3877"/>
                    <a:pt x="2543" y="3877"/>
                  </a:cubicBezTo>
                  <a:cubicBezTo>
                    <a:pt x="3202" y="3877"/>
                    <a:pt x="3873" y="4138"/>
                    <a:pt x="4467" y="4357"/>
                  </a:cubicBezTo>
                  <a:cubicBezTo>
                    <a:pt x="4511" y="4373"/>
                    <a:pt x="4560" y="4387"/>
                    <a:pt x="4605" y="4387"/>
                  </a:cubicBezTo>
                  <a:cubicBezTo>
                    <a:pt x="4645" y="4387"/>
                    <a:pt x="4682" y="4376"/>
                    <a:pt x="4707" y="4346"/>
                  </a:cubicBezTo>
                  <a:cubicBezTo>
                    <a:pt x="4727" y="4315"/>
                    <a:pt x="4727" y="4263"/>
                    <a:pt x="4727" y="4222"/>
                  </a:cubicBezTo>
                  <a:cubicBezTo>
                    <a:pt x="4707" y="3702"/>
                    <a:pt x="4291" y="3298"/>
                    <a:pt x="4083" y="2830"/>
                  </a:cubicBezTo>
                  <a:cubicBezTo>
                    <a:pt x="3761" y="2103"/>
                    <a:pt x="4052" y="1251"/>
                    <a:pt x="4229" y="524"/>
                  </a:cubicBezTo>
                  <a:cubicBezTo>
                    <a:pt x="4291" y="295"/>
                    <a:pt x="4363" y="108"/>
                    <a:pt x="4291" y="36"/>
                  </a:cubicBezTo>
                  <a:cubicBezTo>
                    <a:pt x="4269" y="14"/>
                    <a:pt x="4233" y="1"/>
                    <a:pt x="4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1" name="Google Shape;27151;p69"/>
            <p:cNvSpPr/>
            <p:nvPr/>
          </p:nvSpPr>
          <p:spPr>
            <a:xfrm flipH="1">
              <a:off x="6553311" y="1372167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2" name="Google Shape;27152;p69"/>
            <p:cNvSpPr/>
            <p:nvPr/>
          </p:nvSpPr>
          <p:spPr>
            <a:xfrm flipH="1">
              <a:off x="6906648" y="2130984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3" name="Google Shape;27153;p69"/>
            <p:cNvSpPr/>
            <p:nvPr/>
          </p:nvSpPr>
          <p:spPr>
            <a:xfrm flipH="1">
              <a:off x="7852110" y="283138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4" name="Google Shape;27154;p69"/>
            <p:cNvSpPr/>
            <p:nvPr/>
          </p:nvSpPr>
          <p:spPr>
            <a:xfrm flipH="1">
              <a:off x="7511230" y="2977472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5" name="Google Shape;27155;p69"/>
            <p:cNvSpPr/>
            <p:nvPr/>
          </p:nvSpPr>
          <p:spPr>
            <a:xfrm flipH="1">
              <a:off x="7205938" y="316077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56" name="Google Shape;27156;p69"/>
          <p:cNvGrpSpPr/>
          <p:nvPr/>
        </p:nvGrpSpPr>
        <p:grpSpPr>
          <a:xfrm>
            <a:off x="-982887" y="690809"/>
            <a:ext cx="3951934" cy="5476747"/>
            <a:chOff x="-982887" y="690809"/>
            <a:chExt cx="3951934" cy="5476747"/>
          </a:xfrm>
        </p:grpSpPr>
        <p:sp>
          <p:nvSpPr>
            <p:cNvPr id="27157" name="Google Shape;27157;p69"/>
            <p:cNvSpPr/>
            <p:nvPr/>
          </p:nvSpPr>
          <p:spPr>
            <a:xfrm flipH="1">
              <a:off x="1719990" y="751058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158" name="Google Shape;27158;p69"/>
            <p:cNvGrpSpPr/>
            <p:nvPr/>
          </p:nvGrpSpPr>
          <p:grpSpPr>
            <a:xfrm flipH="1">
              <a:off x="-982887" y="2815875"/>
              <a:ext cx="3351776" cy="3351681"/>
              <a:chOff x="6837873" y="2699350"/>
              <a:chExt cx="3351776" cy="3351681"/>
            </a:xfrm>
          </p:grpSpPr>
          <p:sp>
            <p:nvSpPr>
              <p:cNvPr id="27159" name="Google Shape;27159;p69"/>
              <p:cNvSpPr/>
              <p:nvPr/>
            </p:nvSpPr>
            <p:spPr>
              <a:xfrm>
                <a:off x="6837873" y="2699350"/>
                <a:ext cx="3351776" cy="3351681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0" name="Google Shape;27160;p69"/>
              <p:cNvSpPr/>
              <p:nvPr/>
            </p:nvSpPr>
            <p:spPr>
              <a:xfrm>
                <a:off x="7098709" y="2960139"/>
                <a:ext cx="2830104" cy="2830104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161" name="Google Shape;27161;p69"/>
              <p:cNvGrpSpPr/>
              <p:nvPr/>
            </p:nvGrpSpPr>
            <p:grpSpPr>
              <a:xfrm>
                <a:off x="7420311" y="3281753"/>
                <a:ext cx="2186900" cy="2186875"/>
                <a:chOff x="7414725" y="3236000"/>
                <a:chExt cx="2186900" cy="2186875"/>
              </a:xfrm>
            </p:grpSpPr>
            <p:sp>
              <p:nvSpPr>
                <p:cNvPr id="27162" name="Google Shape;27162;p69"/>
                <p:cNvSpPr/>
                <p:nvPr/>
              </p:nvSpPr>
              <p:spPr>
                <a:xfrm>
                  <a:off x="8643425" y="4235775"/>
                  <a:ext cx="82750" cy="82775"/>
                </a:xfrm>
                <a:custGeom>
                  <a:rect b="b" l="l" r="r" t="t"/>
                  <a:pathLst>
                    <a:path extrusionOk="0" h="3311" w="3310">
                      <a:moveTo>
                        <a:pt x="2950" y="1"/>
                      </a:moveTo>
                      <a:lnTo>
                        <a:pt x="1572" y="972"/>
                      </a:lnTo>
                      <a:lnTo>
                        <a:pt x="1" y="362"/>
                      </a:lnTo>
                      <a:lnTo>
                        <a:pt x="1" y="362"/>
                      </a:lnTo>
                      <a:lnTo>
                        <a:pt x="972" y="1739"/>
                      </a:lnTo>
                      <a:lnTo>
                        <a:pt x="361" y="3311"/>
                      </a:lnTo>
                      <a:lnTo>
                        <a:pt x="361" y="3311"/>
                      </a:lnTo>
                      <a:lnTo>
                        <a:pt x="1739" y="2340"/>
                      </a:lnTo>
                      <a:lnTo>
                        <a:pt x="3310" y="2950"/>
                      </a:lnTo>
                      <a:lnTo>
                        <a:pt x="2339" y="1572"/>
                      </a:lnTo>
                      <a:lnTo>
                        <a:pt x="295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63" name="Google Shape;27163;p69"/>
                <p:cNvSpPr/>
                <p:nvPr/>
              </p:nvSpPr>
              <p:spPr>
                <a:xfrm>
                  <a:off x="8829750" y="5006975"/>
                  <a:ext cx="223975" cy="223925"/>
                </a:xfrm>
                <a:custGeom>
                  <a:rect b="b" l="l" r="r" t="t"/>
                  <a:pathLst>
                    <a:path extrusionOk="0" h="8957" w="8959">
                      <a:moveTo>
                        <a:pt x="3887" y="0"/>
                      </a:moveTo>
                      <a:lnTo>
                        <a:pt x="3304" y="3578"/>
                      </a:lnTo>
                      <a:lnTo>
                        <a:pt x="1" y="5071"/>
                      </a:lnTo>
                      <a:lnTo>
                        <a:pt x="3579" y="5655"/>
                      </a:lnTo>
                      <a:lnTo>
                        <a:pt x="5072" y="8956"/>
                      </a:lnTo>
                      <a:lnTo>
                        <a:pt x="5655" y="5380"/>
                      </a:lnTo>
                      <a:lnTo>
                        <a:pt x="8958" y="3886"/>
                      </a:lnTo>
                      <a:lnTo>
                        <a:pt x="5380" y="3303"/>
                      </a:lnTo>
                      <a:lnTo>
                        <a:pt x="38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64" name="Google Shape;27164;p69"/>
                <p:cNvSpPr/>
                <p:nvPr/>
              </p:nvSpPr>
              <p:spPr>
                <a:xfrm>
                  <a:off x="8277125" y="4277150"/>
                  <a:ext cx="183925" cy="183900"/>
                </a:xfrm>
                <a:custGeom>
                  <a:rect b="b" l="l" r="r" t="t"/>
                  <a:pathLst>
                    <a:path extrusionOk="0" h="7356" w="7357">
                      <a:moveTo>
                        <a:pt x="3679" y="0"/>
                      </a:moveTo>
                      <a:lnTo>
                        <a:pt x="3281" y="3280"/>
                      </a:lnTo>
                      <a:lnTo>
                        <a:pt x="1" y="3678"/>
                      </a:lnTo>
                      <a:lnTo>
                        <a:pt x="3281" y="4077"/>
                      </a:lnTo>
                      <a:lnTo>
                        <a:pt x="3679" y="7356"/>
                      </a:lnTo>
                      <a:lnTo>
                        <a:pt x="4078" y="4077"/>
                      </a:lnTo>
                      <a:lnTo>
                        <a:pt x="7357" y="3678"/>
                      </a:lnTo>
                      <a:lnTo>
                        <a:pt x="4078" y="3280"/>
                      </a:lnTo>
                      <a:lnTo>
                        <a:pt x="367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65" name="Google Shape;27165;p69"/>
                <p:cNvSpPr/>
                <p:nvPr/>
              </p:nvSpPr>
              <p:spPr>
                <a:xfrm>
                  <a:off x="7414725" y="3236000"/>
                  <a:ext cx="2186900" cy="2186875"/>
                </a:xfrm>
                <a:custGeom>
                  <a:rect b="b" l="l" r="r" t="t"/>
                  <a:pathLst>
                    <a:path extrusionOk="0" h="87475" w="87476">
                      <a:moveTo>
                        <a:pt x="43736" y="0"/>
                      </a:moveTo>
                      <a:cubicBezTo>
                        <a:pt x="33048" y="0"/>
                        <a:pt x="23251" y="3837"/>
                        <a:pt x="15651" y="10208"/>
                      </a:cubicBezTo>
                      <a:cubicBezTo>
                        <a:pt x="14799" y="10925"/>
                        <a:pt x="13973" y="11668"/>
                        <a:pt x="13177" y="12450"/>
                      </a:cubicBezTo>
                      <a:cubicBezTo>
                        <a:pt x="10268" y="15290"/>
                        <a:pt x="7767" y="18521"/>
                        <a:pt x="5748" y="22051"/>
                      </a:cubicBezTo>
                      <a:cubicBezTo>
                        <a:pt x="5383" y="22684"/>
                        <a:pt x="5036" y="23327"/>
                        <a:pt x="4709" y="23983"/>
                      </a:cubicBezTo>
                      <a:cubicBezTo>
                        <a:pt x="3176" y="26997"/>
                        <a:pt x="2003" y="30182"/>
                        <a:pt x="1217" y="33470"/>
                      </a:cubicBezTo>
                      <a:cubicBezTo>
                        <a:pt x="1044" y="34179"/>
                        <a:pt x="889" y="34895"/>
                        <a:pt x="753" y="35620"/>
                      </a:cubicBezTo>
                      <a:cubicBezTo>
                        <a:pt x="252" y="38297"/>
                        <a:pt x="0" y="41013"/>
                        <a:pt x="1" y="43735"/>
                      </a:cubicBezTo>
                      <a:cubicBezTo>
                        <a:pt x="0" y="44639"/>
                        <a:pt x="28" y="45536"/>
                        <a:pt x="84" y="46427"/>
                      </a:cubicBezTo>
                      <a:cubicBezTo>
                        <a:pt x="133" y="47209"/>
                        <a:pt x="198" y="47983"/>
                        <a:pt x="290" y="48753"/>
                      </a:cubicBezTo>
                      <a:cubicBezTo>
                        <a:pt x="764" y="52941"/>
                        <a:pt x="1847" y="57039"/>
                        <a:pt x="3506" y="60914"/>
                      </a:cubicBezTo>
                      <a:cubicBezTo>
                        <a:pt x="3943" y="61941"/>
                        <a:pt x="4415" y="62941"/>
                        <a:pt x="4931" y="63924"/>
                      </a:cubicBezTo>
                      <a:cubicBezTo>
                        <a:pt x="7457" y="68776"/>
                        <a:pt x="10865" y="73088"/>
                        <a:pt x="14943" y="76664"/>
                      </a:cubicBezTo>
                      <a:cubicBezTo>
                        <a:pt x="15732" y="77352"/>
                        <a:pt x="16546" y="78013"/>
                        <a:pt x="17386" y="78647"/>
                      </a:cubicBezTo>
                      <a:cubicBezTo>
                        <a:pt x="24714" y="84188"/>
                        <a:pt x="33843" y="87474"/>
                        <a:pt x="43736" y="87474"/>
                      </a:cubicBezTo>
                      <a:cubicBezTo>
                        <a:pt x="55858" y="87474"/>
                        <a:pt x="66828" y="82545"/>
                        <a:pt x="74750" y="74579"/>
                      </a:cubicBezTo>
                      <a:cubicBezTo>
                        <a:pt x="75390" y="73934"/>
                        <a:pt x="76008" y="73272"/>
                        <a:pt x="76607" y="72590"/>
                      </a:cubicBezTo>
                      <a:cubicBezTo>
                        <a:pt x="79005" y="69864"/>
                        <a:pt x="81053" y="66851"/>
                        <a:pt x="82708" y="63618"/>
                      </a:cubicBezTo>
                      <a:cubicBezTo>
                        <a:pt x="83036" y="62968"/>
                        <a:pt x="83354" y="62312"/>
                        <a:pt x="83652" y="61643"/>
                      </a:cubicBezTo>
                      <a:cubicBezTo>
                        <a:pt x="85078" y="58477"/>
                        <a:pt x="86116" y="55149"/>
                        <a:pt x="86745" y="51733"/>
                      </a:cubicBezTo>
                      <a:cubicBezTo>
                        <a:pt x="86877" y="51016"/>
                        <a:pt x="86994" y="50295"/>
                        <a:pt x="87090" y="49569"/>
                      </a:cubicBezTo>
                      <a:cubicBezTo>
                        <a:pt x="87347" y="47636"/>
                        <a:pt x="87475" y="45686"/>
                        <a:pt x="87475" y="43735"/>
                      </a:cubicBezTo>
                      <a:cubicBezTo>
                        <a:pt x="87475" y="42001"/>
                        <a:pt x="87374" y="40268"/>
                        <a:pt x="87170" y="38545"/>
                      </a:cubicBezTo>
                      <a:lnTo>
                        <a:pt x="87170" y="38539"/>
                      </a:lnTo>
                      <a:cubicBezTo>
                        <a:pt x="87078" y="37757"/>
                        <a:pt x="86964" y="36983"/>
                        <a:pt x="86833" y="36219"/>
                      </a:cubicBezTo>
                      <a:cubicBezTo>
                        <a:pt x="86078" y="31871"/>
                        <a:pt x="84666" y="27662"/>
                        <a:pt x="82647" y="23738"/>
                      </a:cubicBezTo>
                      <a:cubicBezTo>
                        <a:pt x="82096" y="22668"/>
                        <a:pt x="81497" y="21619"/>
                        <a:pt x="80859" y="20600"/>
                      </a:cubicBezTo>
                      <a:cubicBezTo>
                        <a:pt x="77856" y="15790"/>
                        <a:pt x="73949" y="11608"/>
                        <a:pt x="69354" y="8286"/>
                      </a:cubicBezTo>
                      <a:cubicBezTo>
                        <a:pt x="68519" y="7678"/>
                        <a:pt x="67658" y="7102"/>
                        <a:pt x="66779" y="6555"/>
                      </a:cubicBezTo>
                      <a:cubicBezTo>
                        <a:pt x="60089" y="2400"/>
                        <a:pt x="52192" y="0"/>
                        <a:pt x="4373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66" name="Google Shape;27166;p69"/>
                <p:cNvSpPr/>
                <p:nvPr/>
              </p:nvSpPr>
              <p:spPr>
                <a:xfrm>
                  <a:off x="7744150" y="3383500"/>
                  <a:ext cx="1404400" cy="163900"/>
                </a:xfrm>
                <a:custGeom>
                  <a:rect b="b" l="l" r="r" t="t"/>
                  <a:pathLst>
                    <a:path extrusionOk="0" h="6556" w="56176">
                      <a:moveTo>
                        <a:pt x="20215" y="0"/>
                      </a:moveTo>
                      <a:cubicBezTo>
                        <a:pt x="15076" y="0"/>
                        <a:pt x="12472" y="1158"/>
                        <a:pt x="9959" y="2282"/>
                      </a:cubicBezTo>
                      <a:cubicBezTo>
                        <a:pt x="7892" y="3198"/>
                        <a:pt x="5925" y="4077"/>
                        <a:pt x="2473" y="4309"/>
                      </a:cubicBezTo>
                      <a:cubicBezTo>
                        <a:pt x="1621" y="5025"/>
                        <a:pt x="795" y="5769"/>
                        <a:pt x="0" y="6551"/>
                      </a:cubicBezTo>
                      <a:cubicBezTo>
                        <a:pt x="192" y="6555"/>
                        <a:pt x="389" y="6555"/>
                        <a:pt x="589" y="6555"/>
                      </a:cubicBezTo>
                      <a:cubicBezTo>
                        <a:pt x="5729" y="6555"/>
                        <a:pt x="8329" y="5398"/>
                        <a:pt x="10846" y="4274"/>
                      </a:cubicBezTo>
                      <a:cubicBezTo>
                        <a:pt x="13258" y="3198"/>
                        <a:pt x="15539" y="2185"/>
                        <a:pt x="20215" y="2185"/>
                      </a:cubicBezTo>
                      <a:cubicBezTo>
                        <a:pt x="24886" y="2185"/>
                        <a:pt x="27168" y="3198"/>
                        <a:pt x="29580" y="4274"/>
                      </a:cubicBezTo>
                      <a:cubicBezTo>
                        <a:pt x="32098" y="5398"/>
                        <a:pt x="34697" y="6555"/>
                        <a:pt x="39837" y="6555"/>
                      </a:cubicBezTo>
                      <a:cubicBezTo>
                        <a:pt x="44976" y="6555"/>
                        <a:pt x="47576" y="5398"/>
                        <a:pt x="50093" y="4274"/>
                      </a:cubicBezTo>
                      <a:cubicBezTo>
                        <a:pt x="51862" y="3488"/>
                        <a:pt x="53558" y="2732"/>
                        <a:pt x="56175" y="2386"/>
                      </a:cubicBezTo>
                      <a:cubicBezTo>
                        <a:pt x="55342" y="1778"/>
                        <a:pt x="54481" y="1202"/>
                        <a:pt x="53601" y="656"/>
                      </a:cubicBezTo>
                      <a:cubicBezTo>
                        <a:pt x="51876" y="1089"/>
                        <a:pt x="50529" y="1691"/>
                        <a:pt x="49206" y="2282"/>
                      </a:cubicBezTo>
                      <a:cubicBezTo>
                        <a:pt x="46789" y="3356"/>
                        <a:pt x="44512" y="4371"/>
                        <a:pt x="39837" y="4371"/>
                      </a:cubicBezTo>
                      <a:cubicBezTo>
                        <a:pt x="35166" y="4371"/>
                        <a:pt x="32884" y="3356"/>
                        <a:pt x="30472" y="2282"/>
                      </a:cubicBezTo>
                      <a:cubicBezTo>
                        <a:pt x="27955" y="1158"/>
                        <a:pt x="25350" y="0"/>
                        <a:pt x="202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67" name="Google Shape;27167;p69"/>
                <p:cNvSpPr/>
                <p:nvPr/>
              </p:nvSpPr>
              <p:spPr>
                <a:xfrm>
                  <a:off x="7532425" y="3715600"/>
                  <a:ext cx="1948475" cy="163925"/>
                </a:xfrm>
                <a:custGeom>
                  <a:rect b="b" l="l" r="r" t="t"/>
                  <a:pathLst>
                    <a:path extrusionOk="0" h="6557" w="77939">
                      <a:moveTo>
                        <a:pt x="28685" y="0"/>
                      </a:moveTo>
                      <a:cubicBezTo>
                        <a:pt x="23545" y="0"/>
                        <a:pt x="20941" y="1159"/>
                        <a:pt x="18428" y="2277"/>
                      </a:cubicBezTo>
                      <a:cubicBezTo>
                        <a:pt x="16011" y="3352"/>
                        <a:pt x="13736" y="4370"/>
                        <a:pt x="9059" y="4370"/>
                      </a:cubicBezTo>
                      <a:cubicBezTo>
                        <a:pt x="5258" y="4370"/>
                        <a:pt x="3037" y="3697"/>
                        <a:pt x="1040" y="2867"/>
                      </a:cubicBezTo>
                      <a:cubicBezTo>
                        <a:pt x="675" y="3499"/>
                        <a:pt x="328" y="4143"/>
                        <a:pt x="1" y="4799"/>
                      </a:cubicBezTo>
                      <a:cubicBezTo>
                        <a:pt x="2195" y="5730"/>
                        <a:pt x="4725" y="6556"/>
                        <a:pt x="9059" y="6556"/>
                      </a:cubicBezTo>
                      <a:cubicBezTo>
                        <a:pt x="14198" y="6556"/>
                        <a:pt x="16799" y="5393"/>
                        <a:pt x="19315" y="4275"/>
                      </a:cubicBezTo>
                      <a:cubicBezTo>
                        <a:pt x="21728" y="3199"/>
                        <a:pt x="24009" y="2186"/>
                        <a:pt x="28685" y="2186"/>
                      </a:cubicBezTo>
                      <a:cubicBezTo>
                        <a:pt x="33356" y="2186"/>
                        <a:pt x="35638" y="3199"/>
                        <a:pt x="38050" y="4275"/>
                      </a:cubicBezTo>
                      <a:cubicBezTo>
                        <a:pt x="40567" y="5393"/>
                        <a:pt x="43167" y="6556"/>
                        <a:pt x="48306" y="6556"/>
                      </a:cubicBezTo>
                      <a:cubicBezTo>
                        <a:pt x="53445" y="6556"/>
                        <a:pt x="56045" y="5393"/>
                        <a:pt x="58563" y="4275"/>
                      </a:cubicBezTo>
                      <a:cubicBezTo>
                        <a:pt x="60979" y="3199"/>
                        <a:pt x="63257" y="2186"/>
                        <a:pt x="67932" y="2186"/>
                      </a:cubicBezTo>
                      <a:cubicBezTo>
                        <a:pt x="72607" y="2186"/>
                        <a:pt x="74884" y="3199"/>
                        <a:pt x="77301" y="4275"/>
                      </a:cubicBezTo>
                      <a:cubicBezTo>
                        <a:pt x="77511" y="4370"/>
                        <a:pt x="77725" y="4463"/>
                        <a:pt x="77939" y="4554"/>
                      </a:cubicBezTo>
                      <a:cubicBezTo>
                        <a:pt x="77388" y="3484"/>
                        <a:pt x="76789" y="2435"/>
                        <a:pt x="76151" y="1416"/>
                      </a:cubicBezTo>
                      <a:cubicBezTo>
                        <a:pt x="74137" y="634"/>
                        <a:pt x="71725" y="0"/>
                        <a:pt x="67932" y="0"/>
                      </a:cubicBezTo>
                      <a:cubicBezTo>
                        <a:pt x="62793" y="0"/>
                        <a:pt x="60192" y="1159"/>
                        <a:pt x="57675" y="2277"/>
                      </a:cubicBezTo>
                      <a:cubicBezTo>
                        <a:pt x="55259" y="3352"/>
                        <a:pt x="52982" y="4370"/>
                        <a:pt x="48306" y="4370"/>
                      </a:cubicBezTo>
                      <a:cubicBezTo>
                        <a:pt x="43635" y="4370"/>
                        <a:pt x="41353" y="3352"/>
                        <a:pt x="38941" y="2277"/>
                      </a:cubicBezTo>
                      <a:cubicBezTo>
                        <a:pt x="36424" y="1159"/>
                        <a:pt x="33820" y="0"/>
                        <a:pt x="2868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68" name="Google Shape;27168;p69"/>
                <p:cNvSpPr/>
                <p:nvPr/>
              </p:nvSpPr>
              <p:spPr>
                <a:xfrm>
                  <a:off x="7433550" y="4047600"/>
                  <a:ext cx="2160425" cy="163925"/>
                </a:xfrm>
                <a:custGeom>
                  <a:rect b="b" l="l" r="r" t="t"/>
                  <a:pathLst>
                    <a:path extrusionOk="0" h="6557" w="86417">
                      <a:moveTo>
                        <a:pt x="32639" y="1"/>
                      </a:moveTo>
                      <a:cubicBezTo>
                        <a:pt x="27500" y="1"/>
                        <a:pt x="24896" y="1164"/>
                        <a:pt x="22383" y="2282"/>
                      </a:cubicBezTo>
                      <a:cubicBezTo>
                        <a:pt x="19966" y="3358"/>
                        <a:pt x="17690" y="4371"/>
                        <a:pt x="13014" y="4371"/>
                      </a:cubicBezTo>
                      <a:cubicBezTo>
                        <a:pt x="8343" y="4371"/>
                        <a:pt x="6061" y="3358"/>
                        <a:pt x="3650" y="2282"/>
                      </a:cubicBezTo>
                      <a:cubicBezTo>
                        <a:pt x="2653" y="1841"/>
                        <a:pt x="1639" y="1387"/>
                        <a:pt x="463" y="1006"/>
                      </a:cubicBezTo>
                      <a:cubicBezTo>
                        <a:pt x="290" y="1715"/>
                        <a:pt x="135" y="2431"/>
                        <a:pt x="0" y="3156"/>
                      </a:cubicBezTo>
                      <a:cubicBezTo>
                        <a:pt x="988" y="3488"/>
                        <a:pt x="1862" y="3882"/>
                        <a:pt x="2758" y="4280"/>
                      </a:cubicBezTo>
                      <a:cubicBezTo>
                        <a:pt x="5275" y="5398"/>
                        <a:pt x="7875" y="6557"/>
                        <a:pt x="13014" y="6557"/>
                      </a:cubicBezTo>
                      <a:cubicBezTo>
                        <a:pt x="18153" y="6557"/>
                        <a:pt x="20754" y="5398"/>
                        <a:pt x="23270" y="4280"/>
                      </a:cubicBezTo>
                      <a:cubicBezTo>
                        <a:pt x="25683" y="3204"/>
                        <a:pt x="27964" y="2187"/>
                        <a:pt x="32639" y="2187"/>
                      </a:cubicBezTo>
                      <a:cubicBezTo>
                        <a:pt x="37310" y="2187"/>
                        <a:pt x="39592" y="3204"/>
                        <a:pt x="42004" y="4280"/>
                      </a:cubicBezTo>
                      <a:cubicBezTo>
                        <a:pt x="44522" y="5398"/>
                        <a:pt x="47122" y="6557"/>
                        <a:pt x="52261" y="6557"/>
                      </a:cubicBezTo>
                      <a:cubicBezTo>
                        <a:pt x="57400" y="6557"/>
                        <a:pt x="60000" y="5398"/>
                        <a:pt x="62517" y="4280"/>
                      </a:cubicBezTo>
                      <a:cubicBezTo>
                        <a:pt x="64934" y="3204"/>
                        <a:pt x="67211" y="2187"/>
                        <a:pt x="71887" y="2187"/>
                      </a:cubicBezTo>
                      <a:cubicBezTo>
                        <a:pt x="76562" y="2187"/>
                        <a:pt x="78839" y="3204"/>
                        <a:pt x="81256" y="4280"/>
                      </a:cubicBezTo>
                      <a:cubicBezTo>
                        <a:pt x="82767" y="4952"/>
                        <a:pt x="84309" y="5639"/>
                        <a:pt x="86416" y="6075"/>
                      </a:cubicBezTo>
                      <a:cubicBezTo>
                        <a:pt x="86325" y="5293"/>
                        <a:pt x="86212" y="4519"/>
                        <a:pt x="86080" y="3755"/>
                      </a:cubicBezTo>
                      <a:cubicBezTo>
                        <a:pt x="84577" y="3366"/>
                        <a:pt x="83379" y="2833"/>
                        <a:pt x="82143" y="2282"/>
                      </a:cubicBezTo>
                      <a:cubicBezTo>
                        <a:pt x="79625" y="1164"/>
                        <a:pt x="77026" y="1"/>
                        <a:pt x="71887" y="1"/>
                      </a:cubicBezTo>
                      <a:cubicBezTo>
                        <a:pt x="66747" y="1"/>
                        <a:pt x="64147" y="1164"/>
                        <a:pt x="61630" y="2282"/>
                      </a:cubicBezTo>
                      <a:cubicBezTo>
                        <a:pt x="59213" y="3358"/>
                        <a:pt x="56937" y="4371"/>
                        <a:pt x="52261" y="4371"/>
                      </a:cubicBezTo>
                      <a:cubicBezTo>
                        <a:pt x="47590" y="4371"/>
                        <a:pt x="45308" y="3358"/>
                        <a:pt x="42896" y="2282"/>
                      </a:cubicBezTo>
                      <a:cubicBezTo>
                        <a:pt x="40379" y="1164"/>
                        <a:pt x="37774" y="1"/>
                        <a:pt x="326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69" name="Google Shape;27169;p69"/>
                <p:cNvSpPr/>
                <p:nvPr/>
              </p:nvSpPr>
              <p:spPr>
                <a:xfrm>
                  <a:off x="7416825" y="4379725"/>
                  <a:ext cx="2175175" cy="163900"/>
                </a:xfrm>
                <a:custGeom>
                  <a:rect b="b" l="l" r="r" t="t"/>
                  <a:pathLst>
                    <a:path extrusionOk="0" h="6556" w="87007">
                      <a:moveTo>
                        <a:pt x="33308" y="1"/>
                      </a:moveTo>
                      <a:cubicBezTo>
                        <a:pt x="28169" y="1"/>
                        <a:pt x="25565" y="1158"/>
                        <a:pt x="23052" y="2282"/>
                      </a:cubicBezTo>
                      <a:cubicBezTo>
                        <a:pt x="20635" y="3357"/>
                        <a:pt x="18359" y="4371"/>
                        <a:pt x="13683" y="4371"/>
                      </a:cubicBezTo>
                      <a:cubicBezTo>
                        <a:pt x="9012" y="4371"/>
                        <a:pt x="6730" y="3357"/>
                        <a:pt x="4319" y="2282"/>
                      </a:cubicBezTo>
                      <a:cubicBezTo>
                        <a:pt x="3016" y="1701"/>
                        <a:pt x="1691" y="1111"/>
                        <a:pt x="0" y="678"/>
                      </a:cubicBezTo>
                      <a:lnTo>
                        <a:pt x="0" y="678"/>
                      </a:lnTo>
                      <a:cubicBezTo>
                        <a:pt x="48" y="1460"/>
                        <a:pt x="114" y="2234"/>
                        <a:pt x="206" y="3003"/>
                      </a:cubicBezTo>
                      <a:cubicBezTo>
                        <a:pt x="1390" y="3366"/>
                        <a:pt x="2396" y="3816"/>
                        <a:pt x="3427" y="4274"/>
                      </a:cubicBezTo>
                      <a:cubicBezTo>
                        <a:pt x="5944" y="5398"/>
                        <a:pt x="8544" y="6556"/>
                        <a:pt x="13682" y="6556"/>
                      </a:cubicBezTo>
                      <a:cubicBezTo>
                        <a:pt x="18822" y="6556"/>
                        <a:pt x="21422" y="5398"/>
                        <a:pt x="23939" y="4274"/>
                      </a:cubicBezTo>
                      <a:cubicBezTo>
                        <a:pt x="26351" y="3200"/>
                        <a:pt x="28632" y="2185"/>
                        <a:pt x="33308" y="2185"/>
                      </a:cubicBezTo>
                      <a:cubicBezTo>
                        <a:pt x="37979" y="2185"/>
                        <a:pt x="40261" y="3200"/>
                        <a:pt x="42673" y="4274"/>
                      </a:cubicBezTo>
                      <a:cubicBezTo>
                        <a:pt x="45191" y="5398"/>
                        <a:pt x="47790" y="6556"/>
                        <a:pt x="52930" y="6556"/>
                      </a:cubicBezTo>
                      <a:cubicBezTo>
                        <a:pt x="58069" y="6556"/>
                        <a:pt x="60669" y="5398"/>
                        <a:pt x="63186" y="4274"/>
                      </a:cubicBezTo>
                      <a:cubicBezTo>
                        <a:pt x="65603" y="3200"/>
                        <a:pt x="67880" y="2185"/>
                        <a:pt x="72555" y="2185"/>
                      </a:cubicBezTo>
                      <a:cubicBezTo>
                        <a:pt x="77231" y="2185"/>
                        <a:pt x="79508" y="3200"/>
                        <a:pt x="81925" y="4274"/>
                      </a:cubicBezTo>
                      <a:cubicBezTo>
                        <a:pt x="83331" y="4904"/>
                        <a:pt x="84769" y="5542"/>
                        <a:pt x="86661" y="5983"/>
                      </a:cubicBezTo>
                      <a:cubicBezTo>
                        <a:pt x="86793" y="5267"/>
                        <a:pt x="86910" y="4545"/>
                        <a:pt x="87006" y="3820"/>
                      </a:cubicBezTo>
                      <a:cubicBezTo>
                        <a:pt x="85381" y="3427"/>
                        <a:pt x="84119" y="2864"/>
                        <a:pt x="82812" y="2282"/>
                      </a:cubicBezTo>
                      <a:cubicBezTo>
                        <a:pt x="80294" y="1158"/>
                        <a:pt x="77695" y="1"/>
                        <a:pt x="72556" y="1"/>
                      </a:cubicBezTo>
                      <a:cubicBezTo>
                        <a:pt x="67416" y="1"/>
                        <a:pt x="64816" y="1158"/>
                        <a:pt x="62299" y="2282"/>
                      </a:cubicBezTo>
                      <a:cubicBezTo>
                        <a:pt x="59882" y="3357"/>
                        <a:pt x="57606" y="4371"/>
                        <a:pt x="52930" y="4371"/>
                      </a:cubicBezTo>
                      <a:cubicBezTo>
                        <a:pt x="48259" y="4371"/>
                        <a:pt x="45977" y="3357"/>
                        <a:pt x="43565" y="2282"/>
                      </a:cubicBezTo>
                      <a:cubicBezTo>
                        <a:pt x="41048" y="1158"/>
                        <a:pt x="38443" y="1"/>
                        <a:pt x="3330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70" name="Google Shape;27170;p69"/>
                <p:cNvSpPr/>
                <p:nvPr/>
              </p:nvSpPr>
              <p:spPr>
                <a:xfrm>
                  <a:off x="7502375" y="4711850"/>
                  <a:ext cx="2003650" cy="163900"/>
                </a:xfrm>
                <a:custGeom>
                  <a:rect b="b" l="l" r="r" t="t"/>
                  <a:pathLst>
                    <a:path extrusionOk="0" h="6556" w="80146">
                      <a:moveTo>
                        <a:pt x="29886" y="1"/>
                      </a:moveTo>
                      <a:cubicBezTo>
                        <a:pt x="24747" y="1"/>
                        <a:pt x="22143" y="1159"/>
                        <a:pt x="19630" y="2277"/>
                      </a:cubicBezTo>
                      <a:cubicBezTo>
                        <a:pt x="17213" y="3352"/>
                        <a:pt x="14937" y="4371"/>
                        <a:pt x="10260" y="4371"/>
                      </a:cubicBezTo>
                      <a:cubicBezTo>
                        <a:pt x="5589" y="4371"/>
                        <a:pt x="3307" y="3352"/>
                        <a:pt x="896" y="2277"/>
                      </a:cubicBezTo>
                      <a:cubicBezTo>
                        <a:pt x="599" y="2147"/>
                        <a:pt x="301" y="2015"/>
                        <a:pt x="0" y="1880"/>
                      </a:cubicBezTo>
                      <a:lnTo>
                        <a:pt x="0" y="1880"/>
                      </a:lnTo>
                      <a:cubicBezTo>
                        <a:pt x="437" y="2907"/>
                        <a:pt x="909" y="3907"/>
                        <a:pt x="1425" y="4890"/>
                      </a:cubicBezTo>
                      <a:cubicBezTo>
                        <a:pt x="3570" y="5783"/>
                        <a:pt x="6070" y="6555"/>
                        <a:pt x="10260" y="6555"/>
                      </a:cubicBezTo>
                      <a:cubicBezTo>
                        <a:pt x="15400" y="6555"/>
                        <a:pt x="18000" y="5394"/>
                        <a:pt x="20517" y="4274"/>
                      </a:cubicBezTo>
                      <a:cubicBezTo>
                        <a:pt x="22929" y="3200"/>
                        <a:pt x="25210" y="2185"/>
                        <a:pt x="29886" y="2185"/>
                      </a:cubicBezTo>
                      <a:cubicBezTo>
                        <a:pt x="34557" y="2185"/>
                        <a:pt x="36839" y="3200"/>
                        <a:pt x="39251" y="4274"/>
                      </a:cubicBezTo>
                      <a:cubicBezTo>
                        <a:pt x="41769" y="5394"/>
                        <a:pt x="44368" y="6555"/>
                        <a:pt x="49508" y="6555"/>
                      </a:cubicBezTo>
                      <a:cubicBezTo>
                        <a:pt x="54647" y="6555"/>
                        <a:pt x="57247" y="5394"/>
                        <a:pt x="59764" y="4274"/>
                      </a:cubicBezTo>
                      <a:cubicBezTo>
                        <a:pt x="62181" y="3200"/>
                        <a:pt x="64458" y="2185"/>
                        <a:pt x="69133" y="2185"/>
                      </a:cubicBezTo>
                      <a:cubicBezTo>
                        <a:pt x="73809" y="2185"/>
                        <a:pt x="76086" y="3200"/>
                        <a:pt x="78503" y="4274"/>
                      </a:cubicBezTo>
                      <a:cubicBezTo>
                        <a:pt x="78734" y="4379"/>
                        <a:pt x="78965" y="4480"/>
                        <a:pt x="79202" y="4584"/>
                      </a:cubicBezTo>
                      <a:cubicBezTo>
                        <a:pt x="79530" y="3934"/>
                        <a:pt x="79848" y="3278"/>
                        <a:pt x="80146" y="2609"/>
                      </a:cubicBezTo>
                      <a:cubicBezTo>
                        <a:pt x="79893" y="2500"/>
                        <a:pt x="79643" y="2392"/>
                        <a:pt x="79390" y="2277"/>
                      </a:cubicBezTo>
                      <a:cubicBezTo>
                        <a:pt x="76872" y="1159"/>
                        <a:pt x="74273" y="1"/>
                        <a:pt x="69133" y="1"/>
                      </a:cubicBezTo>
                      <a:cubicBezTo>
                        <a:pt x="63994" y="1"/>
                        <a:pt x="61394" y="1159"/>
                        <a:pt x="58877" y="2277"/>
                      </a:cubicBezTo>
                      <a:cubicBezTo>
                        <a:pt x="56460" y="3352"/>
                        <a:pt x="54183" y="4371"/>
                        <a:pt x="49508" y="4371"/>
                      </a:cubicBezTo>
                      <a:cubicBezTo>
                        <a:pt x="44837" y="4371"/>
                        <a:pt x="42555" y="3352"/>
                        <a:pt x="40143" y="2277"/>
                      </a:cubicBezTo>
                      <a:cubicBezTo>
                        <a:pt x="37626" y="1159"/>
                        <a:pt x="35021" y="1"/>
                        <a:pt x="298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71" name="Google Shape;27171;p69"/>
                <p:cNvSpPr/>
                <p:nvPr/>
              </p:nvSpPr>
              <p:spPr>
                <a:xfrm>
                  <a:off x="7788275" y="5043875"/>
                  <a:ext cx="1541650" cy="163875"/>
                </a:xfrm>
                <a:custGeom>
                  <a:rect b="b" l="l" r="r" t="t"/>
                  <a:pathLst>
                    <a:path extrusionOk="0" h="6555" w="61666">
                      <a:moveTo>
                        <a:pt x="18450" y="0"/>
                      </a:moveTo>
                      <a:cubicBezTo>
                        <a:pt x="13311" y="0"/>
                        <a:pt x="10707" y="1158"/>
                        <a:pt x="8194" y="2281"/>
                      </a:cubicBezTo>
                      <a:cubicBezTo>
                        <a:pt x="5987" y="3261"/>
                        <a:pt x="3903" y="4191"/>
                        <a:pt x="1" y="4349"/>
                      </a:cubicBezTo>
                      <a:cubicBezTo>
                        <a:pt x="790" y="5037"/>
                        <a:pt x="1604" y="5698"/>
                        <a:pt x="2444" y="6332"/>
                      </a:cubicBezTo>
                      <a:cubicBezTo>
                        <a:pt x="5345" y="5939"/>
                        <a:pt x="7237" y="5100"/>
                        <a:pt x="9081" y="4278"/>
                      </a:cubicBezTo>
                      <a:cubicBezTo>
                        <a:pt x="11493" y="3203"/>
                        <a:pt x="13774" y="2185"/>
                        <a:pt x="18450" y="2185"/>
                      </a:cubicBezTo>
                      <a:cubicBezTo>
                        <a:pt x="23121" y="2185"/>
                        <a:pt x="25403" y="3203"/>
                        <a:pt x="27815" y="4278"/>
                      </a:cubicBezTo>
                      <a:cubicBezTo>
                        <a:pt x="30333" y="5397"/>
                        <a:pt x="32932" y="6555"/>
                        <a:pt x="38072" y="6555"/>
                      </a:cubicBezTo>
                      <a:cubicBezTo>
                        <a:pt x="43211" y="6555"/>
                        <a:pt x="45811" y="5397"/>
                        <a:pt x="48328" y="4278"/>
                      </a:cubicBezTo>
                      <a:cubicBezTo>
                        <a:pt x="50745" y="3203"/>
                        <a:pt x="53022" y="2185"/>
                        <a:pt x="57697" y="2185"/>
                      </a:cubicBezTo>
                      <a:cubicBezTo>
                        <a:pt x="58462" y="2185"/>
                        <a:pt x="59161" y="2212"/>
                        <a:pt x="59808" y="2264"/>
                      </a:cubicBezTo>
                      <a:cubicBezTo>
                        <a:pt x="60448" y="1619"/>
                        <a:pt x="61066" y="957"/>
                        <a:pt x="61665" y="275"/>
                      </a:cubicBezTo>
                      <a:cubicBezTo>
                        <a:pt x="60524" y="101"/>
                        <a:pt x="59223" y="0"/>
                        <a:pt x="57697" y="0"/>
                      </a:cubicBezTo>
                      <a:cubicBezTo>
                        <a:pt x="52558" y="0"/>
                        <a:pt x="49957" y="1158"/>
                        <a:pt x="47441" y="2281"/>
                      </a:cubicBezTo>
                      <a:cubicBezTo>
                        <a:pt x="45024" y="3356"/>
                        <a:pt x="42747" y="4370"/>
                        <a:pt x="38072" y="4370"/>
                      </a:cubicBezTo>
                      <a:cubicBezTo>
                        <a:pt x="33401" y="4370"/>
                        <a:pt x="31119" y="3356"/>
                        <a:pt x="28707" y="2281"/>
                      </a:cubicBezTo>
                      <a:cubicBezTo>
                        <a:pt x="26190" y="1158"/>
                        <a:pt x="23585" y="0"/>
                        <a:pt x="1845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7172" name="Google Shape;27172;p69"/>
            <p:cNvSpPr/>
            <p:nvPr/>
          </p:nvSpPr>
          <p:spPr>
            <a:xfrm flipH="1">
              <a:off x="2899763" y="4864104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3" name="Google Shape;27173;p69"/>
            <p:cNvSpPr/>
            <p:nvPr/>
          </p:nvSpPr>
          <p:spPr>
            <a:xfrm flipH="1">
              <a:off x="2724995" y="4632137"/>
              <a:ext cx="81418" cy="49198"/>
            </a:xfrm>
            <a:custGeom>
              <a:rect b="b" l="l" r="r" t="t"/>
              <a:pathLst>
                <a:path extrusionOk="0" h="3880" w="6421">
                  <a:moveTo>
                    <a:pt x="3226" y="0"/>
                  </a:moveTo>
                  <a:cubicBezTo>
                    <a:pt x="3157" y="0"/>
                    <a:pt x="3086" y="2"/>
                    <a:pt x="3013" y="6"/>
                  </a:cubicBezTo>
                  <a:cubicBezTo>
                    <a:pt x="967" y="100"/>
                    <a:pt x="1" y="2281"/>
                    <a:pt x="1549" y="3392"/>
                  </a:cubicBezTo>
                  <a:cubicBezTo>
                    <a:pt x="1704" y="3507"/>
                    <a:pt x="1860" y="3600"/>
                    <a:pt x="2027" y="3673"/>
                  </a:cubicBezTo>
                  <a:cubicBezTo>
                    <a:pt x="2338" y="3816"/>
                    <a:pt x="2640" y="3880"/>
                    <a:pt x="2926" y="3880"/>
                  </a:cubicBezTo>
                  <a:cubicBezTo>
                    <a:pt x="5163" y="3880"/>
                    <a:pt x="6421" y="0"/>
                    <a:pt x="32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4" name="Google Shape;27174;p69"/>
            <p:cNvSpPr/>
            <p:nvPr/>
          </p:nvSpPr>
          <p:spPr>
            <a:xfrm flipH="1">
              <a:off x="2545223" y="4864091"/>
              <a:ext cx="117353" cy="116770"/>
            </a:xfrm>
            <a:custGeom>
              <a:rect b="b" l="l" r="r" t="t"/>
              <a:pathLst>
                <a:path extrusionOk="0" h="9209" w="9255">
                  <a:moveTo>
                    <a:pt x="3328" y="1"/>
                  </a:moveTo>
                  <a:cubicBezTo>
                    <a:pt x="3316" y="1"/>
                    <a:pt x="3305" y="2"/>
                    <a:pt x="3293" y="5"/>
                  </a:cubicBezTo>
                  <a:cubicBezTo>
                    <a:pt x="3199" y="26"/>
                    <a:pt x="3116" y="151"/>
                    <a:pt x="3033" y="421"/>
                  </a:cubicBezTo>
                  <a:cubicBezTo>
                    <a:pt x="2898" y="846"/>
                    <a:pt x="2888" y="1293"/>
                    <a:pt x="2794" y="1719"/>
                  </a:cubicBezTo>
                  <a:cubicBezTo>
                    <a:pt x="2576" y="2653"/>
                    <a:pt x="2275" y="3422"/>
                    <a:pt x="1527" y="4077"/>
                  </a:cubicBezTo>
                  <a:cubicBezTo>
                    <a:pt x="1080" y="4461"/>
                    <a:pt x="582" y="4793"/>
                    <a:pt x="156" y="5208"/>
                  </a:cubicBezTo>
                  <a:cubicBezTo>
                    <a:pt x="115" y="5250"/>
                    <a:pt x="73" y="5292"/>
                    <a:pt x="52" y="5344"/>
                  </a:cubicBezTo>
                  <a:cubicBezTo>
                    <a:pt x="0" y="5479"/>
                    <a:pt x="115" y="5624"/>
                    <a:pt x="239" y="5686"/>
                  </a:cubicBezTo>
                  <a:cubicBezTo>
                    <a:pt x="1091" y="6133"/>
                    <a:pt x="2160" y="6237"/>
                    <a:pt x="3074" y="6486"/>
                  </a:cubicBezTo>
                  <a:cubicBezTo>
                    <a:pt x="3220" y="6528"/>
                    <a:pt x="3365" y="6570"/>
                    <a:pt x="3490" y="6632"/>
                  </a:cubicBezTo>
                  <a:cubicBezTo>
                    <a:pt x="3750" y="6787"/>
                    <a:pt x="3895" y="7057"/>
                    <a:pt x="4103" y="7265"/>
                  </a:cubicBezTo>
                  <a:cubicBezTo>
                    <a:pt x="4653" y="7805"/>
                    <a:pt x="5142" y="8304"/>
                    <a:pt x="5567" y="8968"/>
                  </a:cubicBezTo>
                  <a:cubicBezTo>
                    <a:pt x="5638" y="9079"/>
                    <a:pt x="5737" y="9208"/>
                    <a:pt x="5865" y="9208"/>
                  </a:cubicBezTo>
                  <a:cubicBezTo>
                    <a:pt x="5869" y="9208"/>
                    <a:pt x="5874" y="9208"/>
                    <a:pt x="5879" y="9208"/>
                  </a:cubicBezTo>
                  <a:cubicBezTo>
                    <a:pt x="6367" y="9197"/>
                    <a:pt x="6253" y="8294"/>
                    <a:pt x="6232" y="7992"/>
                  </a:cubicBezTo>
                  <a:cubicBezTo>
                    <a:pt x="6181" y="7421"/>
                    <a:pt x="6336" y="6829"/>
                    <a:pt x="6481" y="6268"/>
                  </a:cubicBezTo>
                  <a:cubicBezTo>
                    <a:pt x="6814" y="4949"/>
                    <a:pt x="8029" y="4035"/>
                    <a:pt x="9036" y="3246"/>
                  </a:cubicBezTo>
                  <a:cubicBezTo>
                    <a:pt x="9140" y="3163"/>
                    <a:pt x="9255" y="3048"/>
                    <a:pt x="9213" y="2923"/>
                  </a:cubicBezTo>
                  <a:cubicBezTo>
                    <a:pt x="9193" y="2861"/>
                    <a:pt x="9130" y="2820"/>
                    <a:pt x="9068" y="2789"/>
                  </a:cubicBezTo>
                  <a:cubicBezTo>
                    <a:pt x="8662" y="2561"/>
                    <a:pt x="8197" y="2541"/>
                    <a:pt x="7721" y="2541"/>
                  </a:cubicBezTo>
                  <a:cubicBezTo>
                    <a:pt x="7621" y="2541"/>
                    <a:pt x="7520" y="2542"/>
                    <a:pt x="7419" y="2542"/>
                  </a:cubicBezTo>
                  <a:cubicBezTo>
                    <a:pt x="7192" y="2542"/>
                    <a:pt x="6964" y="2537"/>
                    <a:pt x="6741" y="2508"/>
                  </a:cubicBezTo>
                  <a:cubicBezTo>
                    <a:pt x="5547" y="2353"/>
                    <a:pt x="4674" y="1293"/>
                    <a:pt x="3875" y="472"/>
                  </a:cubicBezTo>
                  <a:cubicBezTo>
                    <a:pt x="3644" y="232"/>
                    <a:pt x="3475" y="1"/>
                    <a:pt x="33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5" name="Google Shape;27175;p69"/>
            <p:cNvSpPr/>
            <p:nvPr/>
          </p:nvSpPr>
          <p:spPr>
            <a:xfrm flipH="1">
              <a:off x="586880" y="188303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6" name="Google Shape;27176;p69"/>
            <p:cNvSpPr/>
            <p:nvPr/>
          </p:nvSpPr>
          <p:spPr>
            <a:xfrm flipH="1">
              <a:off x="689986" y="214812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7" name="Google Shape;27177;p69"/>
            <p:cNvSpPr/>
            <p:nvPr/>
          </p:nvSpPr>
          <p:spPr>
            <a:xfrm flipH="1">
              <a:off x="1068352" y="2605145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8" name="Google Shape;27178;p69"/>
            <p:cNvSpPr/>
            <p:nvPr/>
          </p:nvSpPr>
          <p:spPr>
            <a:xfrm flipH="1">
              <a:off x="1564610" y="27488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9" name="Google Shape;27179;p69"/>
            <p:cNvSpPr/>
            <p:nvPr/>
          </p:nvSpPr>
          <p:spPr>
            <a:xfrm flipH="1">
              <a:off x="1364082" y="2575891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0" name="Google Shape;27180;p69"/>
            <p:cNvSpPr/>
            <p:nvPr/>
          </p:nvSpPr>
          <p:spPr>
            <a:xfrm flipH="1">
              <a:off x="2471863" y="350062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1" name="Google Shape;27181;p69"/>
            <p:cNvSpPr/>
            <p:nvPr/>
          </p:nvSpPr>
          <p:spPr>
            <a:xfrm flipH="1">
              <a:off x="2683655" y="36904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2" name="Google Shape;27182;p69"/>
            <p:cNvSpPr/>
            <p:nvPr/>
          </p:nvSpPr>
          <p:spPr>
            <a:xfrm flipH="1">
              <a:off x="1720011" y="10475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3" name="Google Shape;27183;p69"/>
            <p:cNvSpPr/>
            <p:nvPr/>
          </p:nvSpPr>
          <p:spPr>
            <a:xfrm flipH="1">
              <a:off x="1957530" y="11077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4" name="Google Shape;27184;p69"/>
            <p:cNvSpPr/>
            <p:nvPr/>
          </p:nvSpPr>
          <p:spPr>
            <a:xfrm flipH="1">
              <a:off x="1433410" y="8947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5" name="Google Shape;27185;p69"/>
            <p:cNvSpPr/>
            <p:nvPr/>
          </p:nvSpPr>
          <p:spPr>
            <a:xfrm flipH="1">
              <a:off x="1522180" y="6908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86" name="Google Shape;27186;p69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187" name="Google Shape;27187;p69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188" name="Google Shape;27188;p69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89" name="Google Shape;27189;p69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190" name="Google Shape;27190;p69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191" name="Google Shape;27191;p69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192" name="Google Shape;27192;p69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93" name="Google Shape;27193;p69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94" name="Google Shape;27194;p69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195" name="Google Shape;27195;p69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196" name="Google Shape;27196;p69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7" name="Google Shape;27197;p69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8" name="Google Shape;27198;p69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9" name="Google Shape;27199;p69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0" name="Google Shape;27200;p69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7201" name="Google Shape;27201;p69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202" name="Google Shape;27202;p69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1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1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27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06" name="Shape 27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7" name="Google Shape;27207;p7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ETL</a:t>
            </a:r>
            <a:endParaRPr/>
          </a:p>
        </p:txBody>
      </p:sp>
      <p:cxnSp>
        <p:nvCxnSpPr>
          <p:cNvPr id="27208" name="Google Shape;27208;p70"/>
          <p:cNvCxnSpPr/>
          <p:nvPr/>
        </p:nvCxnSpPr>
        <p:spPr>
          <a:xfrm rot="10800000">
            <a:off x="711271" y="2314975"/>
            <a:ext cx="72831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209" name="Google Shape;27209;p70"/>
          <p:cNvGrpSpPr/>
          <p:nvPr/>
        </p:nvGrpSpPr>
        <p:grpSpPr>
          <a:xfrm>
            <a:off x="1723948" y="2156796"/>
            <a:ext cx="440008" cy="316360"/>
            <a:chOff x="997875" y="1475675"/>
            <a:chExt cx="919750" cy="661425"/>
          </a:xfrm>
        </p:grpSpPr>
        <p:sp>
          <p:nvSpPr>
            <p:cNvPr id="27210" name="Google Shape;27210;p70"/>
            <p:cNvSpPr/>
            <p:nvPr/>
          </p:nvSpPr>
          <p:spPr>
            <a:xfrm>
              <a:off x="997875" y="1475675"/>
              <a:ext cx="919750" cy="661400"/>
            </a:xfrm>
            <a:custGeom>
              <a:rect b="b" l="l" r="r" t="t"/>
              <a:pathLst>
                <a:path extrusionOk="0" h="26456" w="36790">
                  <a:moveTo>
                    <a:pt x="18347" y="0"/>
                  </a:moveTo>
                  <a:cubicBezTo>
                    <a:pt x="982" y="0"/>
                    <a:pt x="0" y="26456"/>
                    <a:pt x="18850" y="26456"/>
                  </a:cubicBezTo>
                  <a:cubicBezTo>
                    <a:pt x="19026" y="26456"/>
                    <a:pt x="19204" y="26454"/>
                    <a:pt x="19384" y="26449"/>
                  </a:cubicBezTo>
                  <a:cubicBezTo>
                    <a:pt x="36344" y="25975"/>
                    <a:pt x="36789" y="0"/>
                    <a:pt x="18405" y="0"/>
                  </a:cubicBezTo>
                  <a:cubicBezTo>
                    <a:pt x="18386" y="0"/>
                    <a:pt x="18367" y="0"/>
                    <a:pt x="183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1" name="Google Shape;27211;p70"/>
            <p:cNvSpPr/>
            <p:nvPr/>
          </p:nvSpPr>
          <p:spPr>
            <a:xfrm>
              <a:off x="1245250" y="1508275"/>
              <a:ext cx="392900" cy="76925"/>
            </a:xfrm>
            <a:custGeom>
              <a:rect b="b" l="l" r="r" t="t"/>
              <a:pathLst>
                <a:path extrusionOk="0" h="3077" w="15716">
                  <a:moveTo>
                    <a:pt x="14945" y="1"/>
                  </a:moveTo>
                  <a:cubicBezTo>
                    <a:pt x="13966" y="327"/>
                    <a:pt x="12958" y="564"/>
                    <a:pt x="11950" y="742"/>
                  </a:cubicBezTo>
                  <a:cubicBezTo>
                    <a:pt x="10438" y="920"/>
                    <a:pt x="8925" y="1009"/>
                    <a:pt x="7413" y="1009"/>
                  </a:cubicBezTo>
                  <a:cubicBezTo>
                    <a:pt x="5515" y="1009"/>
                    <a:pt x="3558" y="979"/>
                    <a:pt x="1868" y="268"/>
                  </a:cubicBezTo>
                  <a:cubicBezTo>
                    <a:pt x="1186" y="594"/>
                    <a:pt x="564" y="1009"/>
                    <a:pt x="0" y="1483"/>
                  </a:cubicBezTo>
                  <a:lnTo>
                    <a:pt x="475" y="1750"/>
                  </a:lnTo>
                  <a:cubicBezTo>
                    <a:pt x="1394" y="2284"/>
                    <a:pt x="2402" y="2640"/>
                    <a:pt x="3440" y="2788"/>
                  </a:cubicBezTo>
                  <a:cubicBezTo>
                    <a:pt x="4679" y="2977"/>
                    <a:pt x="5933" y="3077"/>
                    <a:pt x="7191" y="3077"/>
                  </a:cubicBezTo>
                  <a:cubicBezTo>
                    <a:pt x="7709" y="3077"/>
                    <a:pt x="8228" y="3060"/>
                    <a:pt x="8747" y="3025"/>
                  </a:cubicBezTo>
                  <a:cubicBezTo>
                    <a:pt x="11386" y="2907"/>
                    <a:pt x="14025" y="2314"/>
                    <a:pt x="15715" y="357"/>
                  </a:cubicBezTo>
                  <a:cubicBezTo>
                    <a:pt x="15449" y="238"/>
                    <a:pt x="15211" y="119"/>
                    <a:pt x="14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2" name="Google Shape;27212;p70"/>
            <p:cNvSpPr/>
            <p:nvPr/>
          </p:nvSpPr>
          <p:spPr>
            <a:xfrm>
              <a:off x="1147400" y="1581675"/>
              <a:ext cx="610825" cy="182900"/>
            </a:xfrm>
            <a:custGeom>
              <a:rect b="b" l="l" r="r" t="t"/>
              <a:pathLst>
                <a:path extrusionOk="0" h="7316" w="24433">
                  <a:moveTo>
                    <a:pt x="2372" y="0"/>
                  </a:moveTo>
                  <a:cubicBezTo>
                    <a:pt x="1335" y="1157"/>
                    <a:pt x="534" y="2491"/>
                    <a:pt x="0" y="3944"/>
                  </a:cubicBezTo>
                  <a:cubicBezTo>
                    <a:pt x="2372" y="5782"/>
                    <a:pt x="5219" y="6939"/>
                    <a:pt x="8243" y="7235"/>
                  </a:cubicBezTo>
                  <a:cubicBezTo>
                    <a:pt x="8910" y="7289"/>
                    <a:pt x="9578" y="7315"/>
                    <a:pt x="10245" y="7315"/>
                  </a:cubicBezTo>
                  <a:cubicBezTo>
                    <a:pt x="11802" y="7315"/>
                    <a:pt x="13358" y="7170"/>
                    <a:pt x="14915" y="6879"/>
                  </a:cubicBezTo>
                  <a:cubicBezTo>
                    <a:pt x="18147" y="6316"/>
                    <a:pt x="22446" y="5071"/>
                    <a:pt x="24433" y="2194"/>
                  </a:cubicBezTo>
                  <a:cubicBezTo>
                    <a:pt x="24196" y="1779"/>
                    <a:pt x="23929" y="1364"/>
                    <a:pt x="23662" y="1008"/>
                  </a:cubicBezTo>
                  <a:cubicBezTo>
                    <a:pt x="20497" y="2843"/>
                    <a:pt x="16978" y="3596"/>
                    <a:pt x="13296" y="3596"/>
                  </a:cubicBezTo>
                  <a:cubicBezTo>
                    <a:pt x="12217" y="3596"/>
                    <a:pt x="11124" y="3531"/>
                    <a:pt x="10022" y="3410"/>
                  </a:cubicBezTo>
                  <a:cubicBezTo>
                    <a:pt x="7561" y="3114"/>
                    <a:pt x="3647" y="2402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3" name="Google Shape;27213;p70"/>
            <p:cNvSpPr/>
            <p:nvPr/>
          </p:nvSpPr>
          <p:spPr>
            <a:xfrm>
              <a:off x="1115525" y="1745500"/>
              <a:ext cx="686450" cy="248725"/>
            </a:xfrm>
            <a:custGeom>
              <a:rect b="b" l="l" r="r" t="t"/>
              <a:pathLst>
                <a:path extrusionOk="0" h="9949" w="27458">
                  <a:moveTo>
                    <a:pt x="534" y="0"/>
                  </a:moveTo>
                  <a:lnTo>
                    <a:pt x="534" y="0"/>
                  </a:lnTo>
                  <a:cubicBezTo>
                    <a:pt x="0" y="2906"/>
                    <a:pt x="386" y="5901"/>
                    <a:pt x="1661" y="8569"/>
                  </a:cubicBezTo>
                  <a:cubicBezTo>
                    <a:pt x="4556" y="9504"/>
                    <a:pt x="7529" y="9949"/>
                    <a:pt x="10519" y="9949"/>
                  </a:cubicBezTo>
                  <a:cubicBezTo>
                    <a:pt x="13408" y="9949"/>
                    <a:pt x="16314" y="9534"/>
                    <a:pt x="19185" y="8747"/>
                  </a:cubicBezTo>
                  <a:cubicBezTo>
                    <a:pt x="21675" y="8095"/>
                    <a:pt x="24818" y="7057"/>
                    <a:pt x="27161" y="5308"/>
                  </a:cubicBezTo>
                  <a:cubicBezTo>
                    <a:pt x="27339" y="4359"/>
                    <a:pt x="27428" y="3410"/>
                    <a:pt x="27457" y="2461"/>
                  </a:cubicBezTo>
                  <a:lnTo>
                    <a:pt x="27457" y="2461"/>
                  </a:lnTo>
                  <a:cubicBezTo>
                    <a:pt x="23640" y="4505"/>
                    <a:pt x="19159" y="5443"/>
                    <a:pt x="14787" y="5443"/>
                  </a:cubicBezTo>
                  <a:cubicBezTo>
                    <a:pt x="13387" y="5443"/>
                    <a:pt x="11998" y="5347"/>
                    <a:pt x="10645" y="5159"/>
                  </a:cubicBezTo>
                  <a:cubicBezTo>
                    <a:pt x="6879" y="4655"/>
                    <a:pt x="2550" y="3203"/>
                    <a:pt x="5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4" name="Google Shape;27214;p70"/>
            <p:cNvSpPr/>
            <p:nvPr/>
          </p:nvSpPr>
          <p:spPr>
            <a:xfrm>
              <a:off x="1187425" y="2010125"/>
              <a:ext cx="504100" cy="126975"/>
            </a:xfrm>
            <a:custGeom>
              <a:rect b="b" l="l" r="r" t="t"/>
              <a:pathLst>
                <a:path extrusionOk="0" h="5079" w="20164">
                  <a:moveTo>
                    <a:pt x="0" y="1"/>
                  </a:moveTo>
                  <a:lnTo>
                    <a:pt x="0" y="1"/>
                  </a:lnTo>
                  <a:cubicBezTo>
                    <a:pt x="2265" y="3011"/>
                    <a:pt x="5971" y="5078"/>
                    <a:pt x="11252" y="5078"/>
                  </a:cubicBezTo>
                  <a:cubicBezTo>
                    <a:pt x="11433" y="5078"/>
                    <a:pt x="11617" y="5076"/>
                    <a:pt x="11802" y="5071"/>
                  </a:cubicBezTo>
                  <a:cubicBezTo>
                    <a:pt x="15271" y="4982"/>
                    <a:pt x="18088" y="3796"/>
                    <a:pt x="20163" y="1987"/>
                  </a:cubicBezTo>
                  <a:lnTo>
                    <a:pt x="20163" y="1987"/>
                  </a:lnTo>
                  <a:cubicBezTo>
                    <a:pt x="19719" y="2047"/>
                    <a:pt x="19274" y="2106"/>
                    <a:pt x="18829" y="2136"/>
                  </a:cubicBezTo>
                  <a:cubicBezTo>
                    <a:pt x="17148" y="2277"/>
                    <a:pt x="15456" y="2345"/>
                    <a:pt x="13766" y="2345"/>
                  </a:cubicBezTo>
                  <a:cubicBezTo>
                    <a:pt x="12625" y="2345"/>
                    <a:pt x="11484" y="2314"/>
                    <a:pt x="10349" y="2254"/>
                  </a:cubicBezTo>
                  <a:cubicBezTo>
                    <a:pt x="7354" y="2136"/>
                    <a:pt x="4418" y="1572"/>
                    <a:pt x="1602" y="594"/>
                  </a:cubicBezTo>
                  <a:cubicBezTo>
                    <a:pt x="1068" y="416"/>
                    <a:pt x="534" y="20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15" name="Google Shape;27215;p70"/>
          <p:cNvGrpSpPr/>
          <p:nvPr/>
        </p:nvGrpSpPr>
        <p:grpSpPr>
          <a:xfrm>
            <a:off x="6888653" y="2123876"/>
            <a:ext cx="531399" cy="382191"/>
            <a:chOff x="181488" y="3243320"/>
            <a:chExt cx="1982831" cy="1426086"/>
          </a:xfrm>
        </p:grpSpPr>
        <p:sp>
          <p:nvSpPr>
            <p:cNvPr id="27216" name="Google Shape;27216;p70"/>
            <p:cNvSpPr/>
            <p:nvPr/>
          </p:nvSpPr>
          <p:spPr>
            <a:xfrm>
              <a:off x="181488" y="3243320"/>
              <a:ext cx="1982831" cy="1425943"/>
            </a:xfrm>
            <a:custGeom>
              <a:rect b="b" l="l" r="r" t="t"/>
              <a:pathLst>
                <a:path extrusionOk="0" h="69788" w="97043">
                  <a:moveTo>
                    <a:pt x="48388" y="0"/>
                  </a:moveTo>
                  <a:cubicBezTo>
                    <a:pt x="2544" y="0"/>
                    <a:pt x="1" y="69787"/>
                    <a:pt x="49703" y="69787"/>
                  </a:cubicBezTo>
                  <a:cubicBezTo>
                    <a:pt x="50158" y="69787"/>
                    <a:pt x="50618" y="69781"/>
                    <a:pt x="51083" y="69770"/>
                  </a:cubicBezTo>
                  <a:cubicBezTo>
                    <a:pt x="95827" y="68495"/>
                    <a:pt x="97043" y="0"/>
                    <a:pt x="48533" y="0"/>
                  </a:cubicBezTo>
                  <a:cubicBezTo>
                    <a:pt x="48485" y="0"/>
                    <a:pt x="48437" y="0"/>
                    <a:pt x="483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7" name="Google Shape;27217;p70"/>
            <p:cNvSpPr/>
            <p:nvPr/>
          </p:nvSpPr>
          <p:spPr>
            <a:xfrm>
              <a:off x="460060" y="3399638"/>
              <a:ext cx="1385589" cy="529079"/>
            </a:xfrm>
            <a:custGeom>
              <a:rect b="b" l="l" r="r" t="t"/>
              <a:pathLst>
                <a:path extrusionOk="0" h="25894" w="67813">
                  <a:moveTo>
                    <a:pt x="58740" y="0"/>
                  </a:moveTo>
                  <a:cubicBezTo>
                    <a:pt x="50437" y="6464"/>
                    <a:pt x="42076" y="13106"/>
                    <a:pt x="31460" y="15271"/>
                  </a:cubicBezTo>
                  <a:cubicBezTo>
                    <a:pt x="26063" y="16286"/>
                    <a:pt x="20020" y="17677"/>
                    <a:pt x="14210" y="17677"/>
                  </a:cubicBezTo>
                  <a:cubicBezTo>
                    <a:pt x="9838" y="17677"/>
                    <a:pt x="5599" y="16889"/>
                    <a:pt x="1868" y="14559"/>
                  </a:cubicBezTo>
                  <a:cubicBezTo>
                    <a:pt x="979" y="16990"/>
                    <a:pt x="356" y="19511"/>
                    <a:pt x="0" y="22061"/>
                  </a:cubicBezTo>
                  <a:cubicBezTo>
                    <a:pt x="1259" y="21591"/>
                    <a:pt x="2619" y="21423"/>
                    <a:pt x="3988" y="21423"/>
                  </a:cubicBezTo>
                  <a:cubicBezTo>
                    <a:pt x="5296" y="21423"/>
                    <a:pt x="6612" y="21576"/>
                    <a:pt x="7858" y="21764"/>
                  </a:cubicBezTo>
                  <a:cubicBezTo>
                    <a:pt x="16953" y="23070"/>
                    <a:pt x="29077" y="25894"/>
                    <a:pt x="40275" y="25894"/>
                  </a:cubicBezTo>
                  <a:cubicBezTo>
                    <a:pt x="51967" y="25894"/>
                    <a:pt x="62648" y="22815"/>
                    <a:pt x="67813" y="11713"/>
                  </a:cubicBezTo>
                  <a:cubicBezTo>
                    <a:pt x="65737" y="7146"/>
                    <a:pt x="62624" y="3143"/>
                    <a:pt x="58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8" name="Google Shape;27218;p70"/>
            <p:cNvSpPr/>
            <p:nvPr/>
          </p:nvSpPr>
          <p:spPr>
            <a:xfrm>
              <a:off x="683033" y="4393289"/>
              <a:ext cx="358059" cy="206000"/>
            </a:xfrm>
            <a:custGeom>
              <a:rect b="b" l="l" r="r" t="t"/>
              <a:pathLst>
                <a:path extrusionOk="0" h="10082" w="17524">
                  <a:moveTo>
                    <a:pt x="11795" y="0"/>
                  </a:moveTo>
                  <a:cubicBezTo>
                    <a:pt x="7495" y="0"/>
                    <a:pt x="3979" y="3574"/>
                    <a:pt x="0" y="5011"/>
                  </a:cubicBezTo>
                  <a:cubicBezTo>
                    <a:pt x="2402" y="7087"/>
                    <a:pt x="5070" y="8777"/>
                    <a:pt x="7947" y="10082"/>
                  </a:cubicBezTo>
                  <a:cubicBezTo>
                    <a:pt x="7798" y="8599"/>
                    <a:pt x="9281" y="7650"/>
                    <a:pt x="10497" y="7117"/>
                  </a:cubicBezTo>
                  <a:cubicBezTo>
                    <a:pt x="13907" y="6375"/>
                    <a:pt x="17524" y="1779"/>
                    <a:pt x="12750" y="60"/>
                  </a:cubicBezTo>
                  <a:cubicBezTo>
                    <a:pt x="12427" y="19"/>
                    <a:pt x="12109" y="0"/>
                    <a:pt x="117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9" name="Google Shape;27219;p70"/>
            <p:cNvSpPr/>
            <p:nvPr/>
          </p:nvSpPr>
          <p:spPr>
            <a:xfrm>
              <a:off x="1492495" y="3866160"/>
              <a:ext cx="425323" cy="280538"/>
            </a:xfrm>
            <a:custGeom>
              <a:rect b="b" l="l" r="r" t="t"/>
              <a:pathLst>
                <a:path extrusionOk="0" h="13730" w="20816">
                  <a:moveTo>
                    <a:pt x="20371" y="1"/>
                  </a:moveTo>
                  <a:lnTo>
                    <a:pt x="20371" y="1"/>
                  </a:lnTo>
                  <a:cubicBezTo>
                    <a:pt x="16931" y="2047"/>
                    <a:pt x="12810" y="2284"/>
                    <a:pt x="8985" y="3262"/>
                  </a:cubicBezTo>
                  <a:cubicBezTo>
                    <a:pt x="4537" y="3737"/>
                    <a:pt x="0" y="7799"/>
                    <a:pt x="3499" y="12158"/>
                  </a:cubicBezTo>
                  <a:cubicBezTo>
                    <a:pt x="4975" y="13323"/>
                    <a:pt x="6639" y="13729"/>
                    <a:pt x="8389" y="13729"/>
                  </a:cubicBezTo>
                  <a:cubicBezTo>
                    <a:pt x="12160" y="13729"/>
                    <a:pt x="16332" y="11847"/>
                    <a:pt x="19896" y="11624"/>
                  </a:cubicBezTo>
                  <a:cubicBezTo>
                    <a:pt x="20638" y="7799"/>
                    <a:pt x="20815" y="3885"/>
                    <a:pt x="203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0" name="Google Shape;27220;p70"/>
            <p:cNvSpPr/>
            <p:nvPr/>
          </p:nvSpPr>
          <p:spPr>
            <a:xfrm>
              <a:off x="638794" y="3262098"/>
              <a:ext cx="941509" cy="292512"/>
            </a:xfrm>
            <a:custGeom>
              <a:rect b="b" l="l" r="r" t="t"/>
              <a:pathLst>
                <a:path extrusionOk="0" h="14316" w="46079">
                  <a:moveTo>
                    <a:pt x="35463" y="0"/>
                  </a:moveTo>
                  <a:cubicBezTo>
                    <a:pt x="30719" y="2639"/>
                    <a:pt x="26568" y="6464"/>
                    <a:pt x="21112" y="7621"/>
                  </a:cubicBezTo>
                  <a:cubicBezTo>
                    <a:pt x="19083" y="8049"/>
                    <a:pt x="15915" y="8805"/>
                    <a:pt x="13079" y="8805"/>
                  </a:cubicBezTo>
                  <a:cubicBezTo>
                    <a:pt x="9825" y="8805"/>
                    <a:pt x="7008" y="7809"/>
                    <a:pt x="6850" y="4181"/>
                  </a:cubicBezTo>
                  <a:cubicBezTo>
                    <a:pt x="4300" y="5753"/>
                    <a:pt x="2017" y="7650"/>
                    <a:pt x="0" y="9874"/>
                  </a:cubicBezTo>
                  <a:cubicBezTo>
                    <a:pt x="1720" y="10378"/>
                    <a:pt x="3410" y="11120"/>
                    <a:pt x="4952" y="11713"/>
                  </a:cubicBezTo>
                  <a:cubicBezTo>
                    <a:pt x="9531" y="13431"/>
                    <a:pt x="14579" y="14316"/>
                    <a:pt x="19649" y="14316"/>
                  </a:cubicBezTo>
                  <a:cubicBezTo>
                    <a:pt x="29451" y="14316"/>
                    <a:pt x="39336" y="11010"/>
                    <a:pt x="46079" y="4033"/>
                  </a:cubicBezTo>
                  <a:cubicBezTo>
                    <a:pt x="42787" y="2135"/>
                    <a:pt x="39200" y="771"/>
                    <a:pt x="354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1" name="Google Shape;27221;p70"/>
            <p:cNvSpPr/>
            <p:nvPr/>
          </p:nvSpPr>
          <p:spPr>
            <a:xfrm>
              <a:off x="967798" y="4261594"/>
              <a:ext cx="880314" cy="407812"/>
            </a:xfrm>
            <a:custGeom>
              <a:rect b="b" l="l" r="r" t="t"/>
              <a:pathLst>
                <a:path extrusionOk="0" h="19959" w="43084">
                  <a:moveTo>
                    <a:pt x="39292" y="0"/>
                  </a:moveTo>
                  <a:cubicBezTo>
                    <a:pt x="29368" y="0"/>
                    <a:pt x="19140" y="4859"/>
                    <a:pt x="11149" y="10300"/>
                  </a:cubicBezTo>
                  <a:cubicBezTo>
                    <a:pt x="7383" y="13176"/>
                    <a:pt x="4448" y="16527"/>
                    <a:pt x="0" y="18602"/>
                  </a:cubicBezTo>
                  <a:cubicBezTo>
                    <a:pt x="3645" y="19509"/>
                    <a:pt x="7374" y="19958"/>
                    <a:pt x="11103" y="19958"/>
                  </a:cubicBezTo>
                  <a:cubicBezTo>
                    <a:pt x="13229" y="19958"/>
                    <a:pt x="15355" y="19812"/>
                    <a:pt x="17465" y="19522"/>
                  </a:cubicBezTo>
                  <a:cubicBezTo>
                    <a:pt x="18206" y="14688"/>
                    <a:pt x="21260" y="10448"/>
                    <a:pt x="26271" y="8906"/>
                  </a:cubicBezTo>
                  <a:cubicBezTo>
                    <a:pt x="28154" y="8313"/>
                    <a:pt x="30096" y="8121"/>
                    <a:pt x="32050" y="8121"/>
                  </a:cubicBezTo>
                  <a:cubicBezTo>
                    <a:pt x="34003" y="8121"/>
                    <a:pt x="35967" y="8313"/>
                    <a:pt x="37895" y="8491"/>
                  </a:cubicBezTo>
                  <a:cubicBezTo>
                    <a:pt x="40029" y="6001"/>
                    <a:pt x="41779" y="3213"/>
                    <a:pt x="43084" y="248"/>
                  </a:cubicBezTo>
                  <a:cubicBezTo>
                    <a:pt x="41828" y="80"/>
                    <a:pt x="40563" y="0"/>
                    <a:pt x="392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2" name="Google Shape;27222;p70"/>
            <p:cNvSpPr/>
            <p:nvPr/>
          </p:nvSpPr>
          <p:spPr>
            <a:xfrm>
              <a:off x="464290" y="4006703"/>
              <a:ext cx="1023873" cy="279680"/>
            </a:xfrm>
            <a:custGeom>
              <a:rect b="b" l="l" r="r" t="t"/>
              <a:pathLst>
                <a:path extrusionOk="0" h="13688" w="50110">
                  <a:moveTo>
                    <a:pt x="42898" y="1"/>
                  </a:moveTo>
                  <a:cubicBezTo>
                    <a:pt x="41328" y="1"/>
                    <a:pt x="39519" y="417"/>
                    <a:pt x="37628" y="1306"/>
                  </a:cubicBezTo>
                  <a:cubicBezTo>
                    <a:pt x="29793" y="4203"/>
                    <a:pt x="20962" y="7351"/>
                    <a:pt x="12387" y="7351"/>
                  </a:cubicBezTo>
                  <a:cubicBezTo>
                    <a:pt x="8145" y="7351"/>
                    <a:pt x="3966" y="6580"/>
                    <a:pt x="1" y="4627"/>
                  </a:cubicBezTo>
                  <a:lnTo>
                    <a:pt x="1" y="4627"/>
                  </a:lnTo>
                  <a:cubicBezTo>
                    <a:pt x="535" y="7652"/>
                    <a:pt x="1483" y="10617"/>
                    <a:pt x="2818" y="13434"/>
                  </a:cubicBezTo>
                  <a:cubicBezTo>
                    <a:pt x="5624" y="12328"/>
                    <a:pt x="8675" y="12009"/>
                    <a:pt x="11685" y="12009"/>
                  </a:cubicBezTo>
                  <a:cubicBezTo>
                    <a:pt x="11823" y="12009"/>
                    <a:pt x="11961" y="12009"/>
                    <a:pt x="12099" y="12011"/>
                  </a:cubicBezTo>
                  <a:cubicBezTo>
                    <a:pt x="12530" y="11992"/>
                    <a:pt x="12966" y="11983"/>
                    <a:pt x="13408" y="11983"/>
                  </a:cubicBezTo>
                  <a:cubicBezTo>
                    <a:pt x="19557" y="11983"/>
                    <a:pt x="26686" y="13687"/>
                    <a:pt x="33285" y="13687"/>
                  </a:cubicBezTo>
                  <a:cubicBezTo>
                    <a:pt x="38147" y="13687"/>
                    <a:pt x="42721" y="12762"/>
                    <a:pt x="46405" y="9550"/>
                  </a:cubicBezTo>
                  <a:cubicBezTo>
                    <a:pt x="50109" y="3672"/>
                    <a:pt x="47559" y="1"/>
                    <a:pt x="428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23" name="Google Shape;27223;p70"/>
          <p:cNvGrpSpPr/>
          <p:nvPr/>
        </p:nvGrpSpPr>
        <p:grpSpPr>
          <a:xfrm>
            <a:off x="3339533" y="2163499"/>
            <a:ext cx="729437" cy="321664"/>
            <a:chOff x="-2885175" y="736950"/>
            <a:chExt cx="2343950" cy="1033625"/>
          </a:xfrm>
        </p:grpSpPr>
        <p:sp>
          <p:nvSpPr>
            <p:cNvPr id="27224" name="Google Shape;27224;p70"/>
            <p:cNvSpPr/>
            <p:nvPr/>
          </p:nvSpPr>
          <p:spPr>
            <a:xfrm>
              <a:off x="-2422650" y="736950"/>
              <a:ext cx="1437400" cy="1033625"/>
            </a:xfrm>
            <a:custGeom>
              <a:rect b="b" l="l" r="r" t="t"/>
              <a:pathLst>
                <a:path extrusionOk="0" h="41345" w="57496">
                  <a:moveTo>
                    <a:pt x="28677" y="0"/>
                  </a:moveTo>
                  <a:cubicBezTo>
                    <a:pt x="1522" y="0"/>
                    <a:pt x="0" y="41345"/>
                    <a:pt x="29460" y="41345"/>
                  </a:cubicBezTo>
                  <a:cubicBezTo>
                    <a:pt x="29729" y="41345"/>
                    <a:pt x="30001" y="41341"/>
                    <a:pt x="30276" y="41334"/>
                  </a:cubicBezTo>
                  <a:cubicBezTo>
                    <a:pt x="56784" y="40593"/>
                    <a:pt x="57496" y="0"/>
                    <a:pt x="28764" y="0"/>
                  </a:cubicBezTo>
                  <a:cubicBezTo>
                    <a:pt x="28735" y="0"/>
                    <a:pt x="28706" y="0"/>
                    <a:pt x="28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5" name="Google Shape;27225;p70"/>
            <p:cNvSpPr/>
            <p:nvPr/>
          </p:nvSpPr>
          <p:spPr>
            <a:xfrm>
              <a:off x="-2157975" y="765850"/>
              <a:ext cx="729450" cy="235825"/>
            </a:xfrm>
            <a:custGeom>
              <a:rect b="b" l="l" r="r" t="t"/>
              <a:pathLst>
                <a:path extrusionOk="0" h="9433" w="29178">
                  <a:moveTo>
                    <a:pt x="26034" y="1"/>
                  </a:moveTo>
                  <a:cubicBezTo>
                    <a:pt x="22684" y="1987"/>
                    <a:pt x="19066" y="3500"/>
                    <a:pt x="15300" y="4449"/>
                  </a:cubicBezTo>
                  <a:cubicBezTo>
                    <a:pt x="10882" y="5575"/>
                    <a:pt x="6316" y="6198"/>
                    <a:pt x="1750" y="6317"/>
                  </a:cubicBezTo>
                  <a:cubicBezTo>
                    <a:pt x="1097" y="7147"/>
                    <a:pt x="504" y="8036"/>
                    <a:pt x="0" y="8985"/>
                  </a:cubicBezTo>
                  <a:cubicBezTo>
                    <a:pt x="1959" y="9283"/>
                    <a:pt x="3937" y="9432"/>
                    <a:pt x="5914" y="9432"/>
                  </a:cubicBezTo>
                  <a:cubicBezTo>
                    <a:pt x="9445" y="9432"/>
                    <a:pt x="12976" y="8957"/>
                    <a:pt x="16398" y="8007"/>
                  </a:cubicBezTo>
                  <a:cubicBezTo>
                    <a:pt x="21053" y="6672"/>
                    <a:pt x="25412" y="4389"/>
                    <a:pt x="29177" y="1306"/>
                  </a:cubicBezTo>
                  <a:cubicBezTo>
                    <a:pt x="28169" y="801"/>
                    <a:pt x="27102" y="357"/>
                    <a:pt x="260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6" name="Google Shape;27226;p70"/>
            <p:cNvSpPr/>
            <p:nvPr/>
          </p:nvSpPr>
          <p:spPr>
            <a:xfrm>
              <a:off x="-2224700" y="1146125"/>
              <a:ext cx="1058575" cy="309625"/>
            </a:xfrm>
            <a:custGeom>
              <a:rect b="b" l="l" r="r" t="t"/>
              <a:pathLst>
                <a:path extrusionOk="0" h="12385" w="42343">
                  <a:moveTo>
                    <a:pt x="41928" y="1"/>
                  </a:moveTo>
                  <a:cubicBezTo>
                    <a:pt x="37273" y="3203"/>
                    <a:pt x="31164" y="4211"/>
                    <a:pt x="25708" y="5190"/>
                  </a:cubicBezTo>
                  <a:cubicBezTo>
                    <a:pt x="21379" y="5991"/>
                    <a:pt x="16991" y="6524"/>
                    <a:pt x="12573" y="6791"/>
                  </a:cubicBezTo>
                  <a:cubicBezTo>
                    <a:pt x="11204" y="6849"/>
                    <a:pt x="9832" y="6879"/>
                    <a:pt x="8459" y="6879"/>
                  </a:cubicBezTo>
                  <a:cubicBezTo>
                    <a:pt x="5638" y="6879"/>
                    <a:pt x="2813" y="6754"/>
                    <a:pt x="1" y="6495"/>
                  </a:cubicBezTo>
                  <a:lnTo>
                    <a:pt x="1" y="6495"/>
                  </a:lnTo>
                  <a:cubicBezTo>
                    <a:pt x="179" y="8452"/>
                    <a:pt x="623" y="10349"/>
                    <a:pt x="1305" y="12158"/>
                  </a:cubicBezTo>
                  <a:cubicBezTo>
                    <a:pt x="2140" y="12327"/>
                    <a:pt x="3017" y="12385"/>
                    <a:pt x="3899" y="12385"/>
                  </a:cubicBezTo>
                  <a:cubicBezTo>
                    <a:pt x="5338" y="12385"/>
                    <a:pt x="6791" y="12231"/>
                    <a:pt x="8096" y="12158"/>
                  </a:cubicBezTo>
                  <a:cubicBezTo>
                    <a:pt x="9964" y="12039"/>
                    <a:pt x="11832" y="12069"/>
                    <a:pt x="13700" y="11950"/>
                  </a:cubicBezTo>
                  <a:cubicBezTo>
                    <a:pt x="16072" y="11802"/>
                    <a:pt x="18414" y="11506"/>
                    <a:pt x="20727" y="11120"/>
                  </a:cubicBezTo>
                  <a:cubicBezTo>
                    <a:pt x="24997" y="10349"/>
                    <a:pt x="29178" y="9341"/>
                    <a:pt x="33329" y="8096"/>
                  </a:cubicBezTo>
                  <a:cubicBezTo>
                    <a:pt x="36383" y="7236"/>
                    <a:pt x="39378" y="6139"/>
                    <a:pt x="42284" y="4893"/>
                  </a:cubicBezTo>
                  <a:cubicBezTo>
                    <a:pt x="42343" y="3233"/>
                    <a:pt x="42224" y="1602"/>
                    <a:pt x="419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7" name="Google Shape;27227;p70"/>
            <p:cNvSpPr/>
            <p:nvPr/>
          </p:nvSpPr>
          <p:spPr>
            <a:xfrm>
              <a:off x="-2113500" y="1418175"/>
              <a:ext cx="921450" cy="230975"/>
            </a:xfrm>
            <a:custGeom>
              <a:rect b="b" l="l" r="r" t="t"/>
              <a:pathLst>
                <a:path extrusionOk="0" h="9239" w="36858">
                  <a:moveTo>
                    <a:pt x="36857" y="1"/>
                  </a:moveTo>
                  <a:lnTo>
                    <a:pt x="36857" y="1"/>
                  </a:lnTo>
                  <a:cubicBezTo>
                    <a:pt x="34159" y="1157"/>
                    <a:pt x="31372" y="2166"/>
                    <a:pt x="28555" y="2936"/>
                  </a:cubicBezTo>
                  <a:cubicBezTo>
                    <a:pt x="24433" y="4093"/>
                    <a:pt x="20252" y="4716"/>
                    <a:pt x="16042" y="5368"/>
                  </a:cubicBezTo>
                  <a:cubicBezTo>
                    <a:pt x="12395" y="5931"/>
                    <a:pt x="8748" y="6672"/>
                    <a:pt x="5071" y="6850"/>
                  </a:cubicBezTo>
                  <a:cubicBezTo>
                    <a:pt x="4420" y="6896"/>
                    <a:pt x="3769" y="6920"/>
                    <a:pt x="3118" y="6920"/>
                  </a:cubicBezTo>
                  <a:cubicBezTo>
                    <a:pt x="2079" y="6920"/>
                    <a:pt x="1040" y="6859"/>
                    <a:pt x="0" y="6732"/>
                  </a:cubicBezTo>
                  <a:lnTo>
                    <a:pt x="0" y="6732"/>
                  </a:lnTo>
                  <a:cubicBezTo>
                    <a:pt x="682" y="7592"/>
                    <a:pt x="1424" y="8363"/>
                    <a:pt x="2224" y="9074"/>
                  </a:cubicBezTo>
                  <a:cubicBezTo>
                    <a:pt x="3970" y="9184"/>
                    <a:pt x="5715" y="9238"/>
                    <a:pt x="7458" y="9238"/>
                  </a:cubicBezTo>
                  <a:cubicBezTo>
                    <a:pt x="11846" y="9238"/>
                    <a:pt x="16220" y="8893"/>
                    <a:pt x="20549" y="8214"/>
                  </a:cubicBezTo>
                  <a:cubicBezTo>
                    <a:pt x="25560" y="7384"/>
                    <a:pt x="30660" y="6079"/>
                    <a:pt x="35256" y="3826"/>
                  </a:cubicBezTo>
                  <a:cubicBezTo>
                    <a:pt x="35908" y="2610"/>
                    <a:pt x="36442" y="1335"/>
                    <a:pt x="36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8" name="Google Shape;27228;p70"/>
            <p:cNvSpPr/>
            <p:nvPr/>
          </p:nvSpPr>
          <p:spPr>
            <a:xfrm>
              <a:off x="-1963025" y="1622775"/>
              <a:ext cx="651625" cy="147175"/>
            </a:xfrm>
            <a:custGeom>
              <a:rect b="b" l="l" r="r" t="t"/>
              <a:pathLst>
                <a:path extrusionOk="0" h="5887" w="26065">
                  <a:moveTo>
                    <a:pt x="26064" y="1"/>
                  </a:moveTo>
                  <a:cubicBezTo>
                    <a:pt x="22595" y="1216"/>
                    <a:pt x="19096" y="2402"/>
                    <a:pt x="15449" y="2877"/>
                  </a:cubicBezTo>
                  <a:cubicBezTo>
                    <a:pt x="11800" y="3341"/>
                    <a:pt x="8136" y="3445"/>
                    <a:pt x="4468" y="3445"/>
                  </a:cubicBezTo>
                  <a:cubicBezTo>
                    <a:pt x="2979" y="3445"/>
                    <a:pt x="1490" y="3428"/>
                    <a:pt x="1" y="3411"/>
                  </a:cubicBezTo>
                  <a:lnTo>
                    <a:pt x="1" y="3411"/>
                  </a:lnTo>
                  <a:cubicBezTo>
                    <a:pt x="2984" y="4958"/>
                    <a:pt x="6611" y="5887"/>
                    <a:pt x="10929" y="5887"/>
                  </a:cubicBezTo>
                  <a:cubicBezTo>
                    <a:pt x="11246" y="5887"/>
                    <a:pt x="11566" y="5882"/>
                    <a:pt x="11891" y="5872"/>
                  </a:cubicBezTo>
                  <a:cubicBezTo>
                    <a:pt x="18029" y="5723"/>
                    <a:pt x="22743" y="3411"/>
                    <a:pt x="26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9" name="Google Shape;27229;p70"/>
            <p:cNvSpPr/>
            <p:nvPr/>
          </p:nvSpPr>
          <p:spPr>
            <a:xfrm>
              <a:off x="-2224700" y="905950"/>
              <a:ext cx="1009650" cy="316350"/>
            </a:xfrm>
            <a:custGeom>
              <a:rect b="b" l="l" r="r" t="t"/>
              <a:pathLst>
                <a:path extrusionOk="0" h="12654" w="40386">
                  <a:moveTo>
                    <a:pt x="37332" y="1"/>
                  </a:moveTo>
                  <a:cubicBezTo>
                    <a:pt x="33507" y="3174"/>
                    <a:pt x="28555" y="5131"/>
                    <a:pt x="23929" y="6465"/>
                  </a:cubicBezTo>
                  <a:cubicBezTo>
                    <a:pt x="18696" y="7960"/>
                    <a:pt x="13200" y="8626"/>
                    <a:pt x="7707" y="8626"/>
                  </a:cubicBezTo>
                  <a:cubicBezTo>
                    <a:pt x="5358" y="8626"/>
                    <a:pt x="3010" y="8505"/>
                    <a:pt x="683" y="8274"/>
                  </a:cubicBezTo>
                  <a:cubicBezTo>
                    <a:pt x="357" y="9608"/>
                    <a:pt x="119" y="10942"/>
                    <a:pt x="1" y="12336"/>
                  </a:cubicBezTo>
                  <a:cubicBezTo>
                    <a:pt x="2818" y="12548"/>
                    <a:pt x="5635" y="12654"/>
                    <a:pt x="8451" y="12654"/>
                  </a:cubicBezTo>
                  <a:cubicBezTo>
                    <a:pt x="9578" y="12654"/>
                    <a:pt x="10705" y="12637"/>
                    <a:pt x="11832" y="12603"/>
                  </a:cubicBezTo>
                  <a:cubicBezTo>
                    <a:pt x="15983" y="12395"/>
                    <a:pt x="20134" y="11772"/>
                    <a:pt x="24137" y="10675"/>
                  </a:cubicBezTo>
                  <a:cubicBezTo>
                    <a:pt x="27547" y="9845"/>
                    <a:pt x="30868" y="8837"/>
                    <a:pt x="34159" y="7651"/>
                  </a:cubicBezTo>
                  <a:cubicBezTo>
                    <a:pt x="36324" y="6880"/>
                    <a:pt x="38399" y="5902"/>
                    <a:pt x="40386" y="4715"/>
                  </a:cubicBezTo>
                  <a:cubicBezTo>
                    <a:pt x="39585" y="2996"/>
                    <a:pt x="38577" y="1424"/>
                    <a:pt x="37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0" name="Google Shape;27230;p70"/>
            <p:cNvSpPr/>
            <p:nvPr/>
          </p:nvSpPr>
          <p:spPr>
            <a:xfrm>
              <a:off x="-2681325" y="950700"/>
              <a:ext cx="1982950" cy="626750"/>
            </a:xfrm>
            <a:custGeom>
              <a:rect b="b" l="l" r="r" t="t"/>
              <a:pathLst>
                <a:path extrusionOk="0" h="25070" w="79318">
                  <a:moveTo>
                    <a:pt x="69737" y="1"/>
                  </a:moveTo>
                  <a:cubicBezTo>
                    <a:pt x="65826" y="1"/>
                    <a:pt x="61818" y="784"/>
                    <a:pt x="57999" y="1680"/>
                  </a:cubicBezTo>
                  <a:cubicBezTo>
                    <a:pt x="58117" y="1888"/>
                    <a:pt x="58265" y="2125"/>
                    <a:pt x="58354" y="2362"/>
                  </a:cubicBezTo>
                  <a:cubicBezTo>
                    <a:pt x="58443" y="2570"/>
                    <a:pt x="58562" y="2748"/>
                    <a:pt x="58651" y="2985"/>
                  </a:cubicBezTo>
                  <a:cubicBezTo>
                    <a:pt x="61608" y="2337"/>
                    <a:pt x="66594" y="1391"/>
                    <a:pt x="70662" y="1391"/>
                  </a:cubicBezTo>
                  <a:cubicBezTo>
                    <a:pt x="74792" y="1391"/>
                    <a:pt x="77975" y="2367"/>
                    <a:pt x="77124" y="5624"/>
                  </a:cubicBezTo>
                  <a:cubicBezTo>
                    <a:pt x="76382" y="8470"/>
                    <a:pt x="73210" y="10160"/>
                    <a:pt x="70808" y="11287"/>
                  </a:cubicBezTo>
                  <a:cubicBezTo>
                    <a:pt x="67368" y="12918"/>
                    <a:pt x="63603" y="13896"/>
                    <a:pt x="59926" y="14816"/>
                  </a:cubicBezTo>
                  <a:cubicBezTo>
                    <a:pt x="51772" y="16773"/>
                    <a:pt x="43469" y="18522"/>
                    <a:pt x="35256" y="20064"/>
                  </a:cubicBezTo>
                  <a:cubicBezTo>
                    <a:pt x="29563" y="21131"/>
                    <a:pt x="23840" y="22110"/>
                    <a:pt x="18118" y="23059"/>
                  </a:cubicBezTo>
                  <a:cubicBezTo>
                    <a:pt x="15781" y="23442"/>
                    <a:pt x="13331" y="23682"/>
                    <a:pt x="10896" y="23682"/>
                  </a:cubicBezTo>
                  <a:cubicBezTo>
                    <a:pt x="9190" y="23682"/>
                    <a:pt x="7491" y="23565"/>
                    <a:pt x="5842" y="23296"/>
                  </a:cubicBezTo>
                  <a:cubicBezTo>
                    <a:pt x="3796" y="22940"/>
                    <a:pt x="1127" y="21902"/>
                    <a:pt x="1780" y="19323"/>
                  </a:cubicBezTo>
                  <a:cubicBezTo>
                    <a:pt x="2224" y="17366"/>
                    <a:pt x="4804" y="16209"/>
                    <a:pt x="6435" y="15468"/>
                  </a:cubicBezTo>
                  <a:cubicBezTo>
                    <a:pt x="10171" y="13748"/>
                    <a:pt x="14144" y="12918"/>
                    <a:pt x="18206" y="12206"/>
                  </a:cubicBezTo>
                  <a:cubicBezTo>
                    <a:pt x="18206" y="11732"/>
                    <a:pt x="18206" y="11287"/>
                    <a:pt x="18236" y="10813"/>
                  </a:cubicBezTo>
                  <a:lnTo>
                    <a:pt x="18236" y="10813"/>
                  </a:lnTo>
                  <a:cubicBezTo>
                    <a:pt x="13106" y="11673"/>
                    <a:pt x="7740" y="12710"/>
                    <a:pt x="3321" y="15527"/>
                  </a:cubicBezTo>
                  <a:cubicBezTo>
                    <a:pt x="1661" y="16595"/>
                    <a:pt x="1" y="18344"/>
                    <a:pt x="327" y="20479"/>
                  </a:cubicBezTo>
                  <a:cubicBezTo>
                    <a:pt x="742" y="23207"/>
                    <a:pt x="3055" y="24156"/>
                    <a:pt x="5486" y="24630"/>
                  </a:cubicBezTo>
                  <a:cubicBezTo>
                    <a:pt x="7160" y="24946"/>
                    <a:pt x="8880" y="25069"/>
                    <a:pt x="10606" y="25069"/>
                  </a:cubicBezTo>
                  <a:cubicBezTo>
                    <a:pt x="12763" y="25069"/>
                    <a:pt x="14928" y="24877"/>
                    <a:pt x="17020" y="24630"/>
                  </a:cubicBezTo>
                  <a:cubicBezTo>
                    <a:pt x="22298" y="23978"/>
                    <a:pt x="27547" y="22851"/>
                    <a:pt x="32795" y="21932"/>
                  </a:cubicBezTo>
                  <a:cubicBezTo>
                    <a:pt x="41364" y="20390"/>
                    <a:pt x="49963" y="18492"/>
                    <a:pt x="58473" y="16595"/>
                  </a:cubicBezTo>
                  <a:cubicBezTo>
                    <a:pt x="63039" y="15557"/>
                    <a:pt x="67635" y="14371"/>
                    <a:pt x="71875" y="12325"/>
                  </a:cubicBezTo>
                  <a:cubicBezTo>
                    <a:pt x="74841" y="10931"/>
                    <a:pt x="77954" y="8767"/>
                    <a:pt x="78606" y="5357"/>
                  </a:cubicBezTo>
                  <a:cubicBezTo>
                    <a:pt x="79318" y="1739"/>
                    <a:pt x="75582" y="524"/>
                    <a:pt x="72735" y="168"/>
                  </a:cubicBezTo>
                  <a:cubicBezTo>
                    <a:pt x="71746" y="53"/>
                    <a:pt x="70745" y="1"/>
                    <a:pt x="697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1" name="Google Shape;27231;p70"/>
            <p:cNvSpPr/>
            <p:nvPr/>
          </p:nvSpPr>
          <p:spPr>
            <a:xfrm>
              <a:off x="-2521950" y="1028225"/>
              <a:ext cx="1645675" cy="457300"/>
            </a:xfrm>
            <a:custGeom>
              <a:rect b="b" l="l" r="r" t="t"/>
              <a:pathLst>
                <a:path extrusionOk="0" h="18292" w="65827">
                  <a:moveTo>
                    <a:pt x="59841" y="0"/>
                  </a:moveTo>
                  <a:cubicBezTo>
                    <a:pt x="59750" y="0"/>
                    <a:pt x="59659" y="1"/>
                    <a:pt x="59570" y="2"/>
                  </a:cubicBezTo>
                  <a:cubicBezTo>
                    <a:pt x="57228" y="32"/>
                    <a:pt x="55033" y="477"/>
                    <a:pt x="52721" y="922"/>
                  </a:cubicBezTo>
                  <a:cubicBezTo>
                    <a:pt x="52869" y="1307"/>
                    <a:pt x="53017" y="1663"/>
                    <a:pt x="53136" y="2078"/>
                  </a:cubicBezTo>
                  <a:cubicBezTo>
                    <a:pt x="55274" y="1615"/>
                    <a:pt x="57396" y="1152"/>
                    <a:pt x="59513" y="1152"/>
                  </a:cubicBezTo>
                  <a:cubicBezTo>
                    <a:pt x="60244" y="1152"/>
                    <a:pt x="60975" y="1207"/>
                    <a:pt x="61705" y="1337"/>
                  </a:cubicBezTo>
                  <a:cubicBezTo>
                    <a:pt x="62832" y="1544"/>
                    <a:pt x="64047" y="2404"/>
                    <a:pt x="63692" y="3679"/>
                  </a:cubicBezTo>
                  <a:cubicBezTo>
                    <a:pt x="63425" y="4598"/>
                    <a:pt x="62268" y="5221"/>
                    <a:pt x="61527" y="5666"/>
                  </a:cubicBezTo>
                  <a:cubicBezTo>
                    <a:pt x="58858" y="7178"/>
                    <a:pt x="55686" y="7949"/>
                    <a:pt x="52750" y="8690"/>
                  </a:cubicBezTo>
                  <a:cubicBezTo>
                    <a:pt x="49222" y="9580"/>
                    <a:pt x="45664" y="10262"/>
                    <a:pt x="42105" y="10944"/>
                  </a:cubicBezTo>
                  <a:cubicBezTo>
                    <a:pt x="36027" y="12100"/>
                    <a:pt x="30008" y="13434"/>
                    <a:pt x="23959" y="14650"/>
                  </a:cubicBezTo>
                  <a:cubicBezTo>
                    <a:pt x="20163" y="15391"/>
                    <a:pt x="16368" y="16103"/>
                    <a:pt x="12573" y="16577"/>
                  </a:cubicBezTo>
                  <a:cubicBezTo>
                    <a:pt x="10647" y="16836"/>
                    <a:pt x="8641" y="17080"/>
                    <a:pt x="6671" y="17080"/>
                  </a:cubicBezTo>
                  <a:cubicBezTo>
                    <a:pt x="5699" y="17080"/>
                    <a:pt x="4736" y="17021"/>
                    <a:pt x="3796" y="16874"/>
                  </a:cubicBezTo>
                  <a:cubicBezTo>
                    <a:pt x="3144" y="16844"/>
                    <a:pt x="2521" y="16607"/>
                    <a:pt x="2017" y="16192"/>
                  </a:cubicBezTo>
                  <a:cubicBezTo>
                    <a:pt x="1098" y="15302"/>
                    <a:pt x="3203" y="14205"/>
                    <a:pt x="3766" y="13938"/>
                  </a:cubicBezTo>
                  <a:cubicBezTo>
                    <a:pt x="6287" y="12723"/>
                    <a:pt x="9133" y="12308"/>
                    <a:pt x="11980" y="11804"/>
                  </a:cubicBezTo>
                  <a:cubicBezTo>
                    <a:pt x="11920" y="11418"/>
                    <a:pt x="11891" y="11003"/>
                    <a:pt x="11861" y="10618"/>
                  </a:cubicBezTo>
                  <a:cubicBezTo>
                    <a:pt x="8540" y="11211"/>
                    <a:pt x="5012" y="11655"/>
                    <a:pt x="2165" y="13434"/>
                  </a:cubicBezTo>
                  <a:cubicBezTo>
                    <a:pt x="683" y="14354"/>
                    <a:pt x="1" y="16311"/>
                    <a:pt x="1631" y="17408"/>
                  </a:cubicBezTo>
                  <a:cubicBezTo>
                    <a:pt x="2676" y="18129"/>
                    <a:pt x="4170" y="18291"/>
                    <a:pt x="5600" y="18291"/>
                  </a:cubicBezTo>
                  <a:cubicBezTo>
                    <a:pt x="6403" y="18291"/>
                    <a:pt x="7186" y="18240"/>
                    <a:pt x="7858" y="18208"/>
                  </a:cubicBezTo>
                  <a:cubicBezTo>
                    <a:pt x="11238" y="18001"/>
                    <a:pt x="14648" y="17586"/>
                    <a:pt x="17999" y="16963"/>
                  </a:cubicBezTo>
                  <a:cubicBezTo>
                    <a:pt x="24404" y="15895"/>
                    <a:pt x="30749" y="14324"/>
                    <a:pt x="37124" y="13079"/>
                  </a:cubicBezTo>
                  <a:cubicBezTo>
                    <a:pt x="43914" y="11774"/>
                    <a:pt x="50793" y="10707"/>
                    <a:pt x="57376" y="8631"/>
                  </a:cubicBezTo>
                  <a:cubicBezTo>
                    <a:pt x="59748" y="7890"/>
                    <a:pt x="65827" y="6140"/>
                    <a:pt x="64848" y="2552"/>
                  </a:cubicBezTo>
                  <a:cubicBezTo>
                    <a:pt x="64225" y="342"/>
                    <a:pt x="61813" y="0"/>
                    <a:pt x="59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2" name="Google Shape;27232;p70"/>
            <p:cNvSpPr/>
            <p:nvPr/>
          </p:nvSpPr>
          <p:spPr>
            <a:xfrm>
              <a:off x="-2885175" y="877275"/>
              <a:ext cx="2343950" cy="792375"/>
            </a:xfrm>
            <a:custGeom>
              <a:rect b="b" l="l" r="r" t="t"/>
              <a:pathLst>
                <a:path extrusionOk="0" h="31695" w="93758">
                  <a:moveTo>
                    <a:pt x="80275" y="1"/>
                  </a:moveTo>
                  <a:cubicBezTo>
                    <a:pt x="79602" y="1"/>
                    <a:pt x="78951" y="21"/>
                    <a:pt x="78339" y="51"/>
                  </a:cubicBezTo>
                  <a:cubicBezTo>
                    <a:pt x="73684" y="258"/>
                    <a:pt x="69207" y="1178"/>
                    <a:pt x="64729" y="2364"/>
                  </a:cubicBezTo>
                  <a:cubicBezTo>
                    <a:pt x="65115" y="2897"/>
                    <a:pt x="65382" y="3461"/>
                    <a:pt x="65797" y="3994"/>
                  </a:cubicBezTo>
                  <a:cubicBezTo>
                    <a:pt x="69602" y="3005"/>
                    <a:pt x="75337" y="1742"/>
                    <a:pt x="80221" y="1742"/>
                  </a:cubicBezTo>
                  <a:cubicBezTo>
                    <a:pt x="85879" y="1742"/>
                    <a:pt x="90397" y="3437"/>
                    <a:pt x="89459" y="9213"/>
                  </a:cubicBezTo>
                  <a:cubicBezTo>
                    <a:pt x="88806" y="13186"/>
                    <a:pt x="84447" y="15203"/>
                    <a:pt x="81097" y="16537"/>
                  </a:cubicBezTo>
                  <a:cubicBezTo>
                    <a:pt x="76916" y="18197"/>
                    <a:pt x="72468" y="19265"/>
                    <a:pt x="68139" y="20481"/>
                  </a:cubicBezTo>
                  <a:cubicBezTo>
                    <a:pt x="56931" y="23594"/>
                    <a:pt x="45486" y="25610"/>
                    <a:pt x="34040" y="27567"/>
                  </a:cubicBezTo>
                  <a:cubicBezTo>
                    <a:pt x="27784" y="28635"/>
                    <a:pt x="21438" y="29643"/>
                    <a:pt x="15063" y="29732"/>
                  </a:cubicBezTo>
                  <a:cubicBezTo>
                    <a:pt x="14726" y="29736"/>
                    <a:pt x="14380" y="29739"/>
                    <a:pt x="14029" y="29739"/>
                  </a:cubicBezTo>
                  <a:cubicBezTo>
                    <a:pt x="11726" y="29739"/>
                    <a:pt x="9187" y="29593"/>
                    <a:pt x="7206" y="28486"/>
                  </a:cubicBezTo>
                  <a:cubicBezTo>
                    <a:pt x="5486" y="27508"/>
                    <a:pt x="3825" y="25195"/>
                    <a:pt x="3974" y="23179"/>
                  </a:cubicBezTo>
                  <a:cubicBezTo>
                    <a:pt x="4063" y="21429"/>
                    <a:pt x="5753" y="20006"/>
                    <a:pt x="7057" y="19087"/>
                  </a:cubicBezTo>
                  <a:cubicBezTo>
                    <a:pt x="9074" y="17634"/>
                    <a:pt x="11416" y="16626"/>
                    <a:pt x="13729" y="15736"/>
                  </a:cubicBezTo>
                  <a:cubicBezTo>
                    <a:pt x="17851" y="14165"/>
                    <a:pt x="22150" y="13008"/>
                    <a:pt x="26509" y="12208"/>
                  </a:cubicBezTo>
                  <a:cubicBezTo>
                    <a:pt x="26598" y="11556"/>
                    <a:pt x="26746" y="10903"/>
                    <a:pt x="26865" y="10281"/>
                  </a:cubicBezTo>
                  <a:lnTo>
                    <a:pt x="26865" y="10281"/>
                  </a:lnTo>
                  <a:cubicBezTo>
                    <a:pt x="20667" y="11378"/>
                    <a:pt x="14530" y="12979"/>
                    <a:pt x="8896" y="15825"/>
                  </a:cubicBezTo>
                  <a:cubicBezTo>
                    <a:pt x="4656" y="17960"/>
                    <a:pt x="0" y="22022"/>
                    <a:pt x="3232" y="27004"/>
                  </a:cubicBezTo>
                  <a:cubicBezTo>
                    <a:pt x="5703" y="30785"/>
                    <a:pt x="10018" y="31695"/>
                    <a:pt x="14401" y="31695"/>
                  </a:cubicBezTo>
                  <a:cubicBezTo>
                    <a:pt x="16960" y="31695"/>
                    <a:pt x="19542" y="31385"/>
                    <a:pt x="21794" y="31155"/>
                  </a:cubicBezTo>
                  <a:cubicBezTo>
                    <a:pt x="32024" y="30117"/>
                    <a:pt x="42194" y="28042"/>
                    <a:pt x="52276" y="26174"/>
                  </a:cubicBezTo>
                  <a:cubicBezTo>
                    <a:pt x="57791" y="25165"/>
                    <a:pt x="63217" y="23742"/>
                    <a:pt x="68614" y="22260"/>
                  </a:cubicBezTo>
                  <a:cubicBezTo>
                    <a:pt x="72972" y="21074"/>
                    <a:pt x="77390" y="19947"/>
                    <a:pt x="81601" y="18316"/>
                  </a:cubicBezTo>
                  <a:cubicBezTo>
                    <a:pt x="87027" y="16240"/>
                    <a:pt x="93758" y="11526"/>
                    <a:pt x="90882" y="4765"/>
                  </a:cubicBezTo>
                  <a:cubicBezTo>
                    <a:pt x="89178" y="747"/>
                    <a:pt x="84332" y="1"/>
                    <a:pt x="802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33" name="Google Shape;27233;p70"/>
          <p:cNvSpPr txBox="1"/>
          <p:nvPr/>
        </p:nvSpPr>
        <p:spPr>
          <a:xfrm>
            <a:off x="1234946" y="3314938"/>
            <a:ext cx="14637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Extracted data from csv files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34" name="Google Shape;27234;p70"/>
          <p:cNvSpPr txBox="1"/>
          <p:nvPr/>
        </p:nvSpPr>
        <p:spPr>
          <a:xfrm>
            <a:off x="1234946" y="2925263"/>
            <a:ext cx="1463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Data Extraction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7235" name="Google Shape;27235;p70"/>
          <p:cNvCxnSpPr/>
          <p:nvPr/>
        </p:nvCxnSpPr>
        <p:spPr>
          <a:xfrm>
            <a:off x="1401446" y="3326913"/>
            <a:ext cx="1130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236" name="Google Shape;27236;p70"/>
          <p:cNvSpPr txBox="1"/>
          <p:nvPr/>
        </p:nvSpPr>
        <p:spPr>
          <a:xfrm>
            <a:off x="2971749" y="3314950"/>
            <a:ext cx="14637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Cleaned and transformed data to create connections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37" name="Google Shape;27237;p70"/>
          <p:cNvSpPr txBox="1"/>
          <p:nvPr/>
        </p:nvSpPr>
        <p:spPr>
          <a:xfrm>
            <a:off x="2971749" y="2925275"/>
            <a:ext cx="1463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Transformation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7238" name="Google Shape;27238;p70"/>
          <p:cNvCxnSpPr/>
          <p:nvPr/>
        </p:nvCxnSpPr>
        <p:spPr>
          <a:xfrm>
            <a:off x="3138892" y="3326925"/>
            <a:ext cx="1130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239" name="Google Shape;27239;p70"/>
          <p:cNvSpPr txBox="1"/>
          <p:nvPr/>
        </p:nvSpPr>
        <p:spPr>
          <a:xfrm>
            <a:off x="4708551" y="3314950"/>
            <a:ext cx="14637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Loaded data into the warehouse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40" name="Google Shape;27240;p70"/>
          <p:cNvSpPr txBox="1"/>
          <p:nvPr/>
        </p:nvSpPr>
        <p:spPr>
          <a:xfrm>
            <a:off x="4708551" y="2925275"/>
            <a:ext cx="1463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loading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7241" name="Google Shape;27241;p70"/>
          <p:cNvCxnSpPr/>
          <p:nvPr/>
        </p:nvCxnSpPr>
        <p:spPr>
          <a:xfrm>
            <a:off x="4879813" y="3326925"/>
            <a:ext cx="1130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242" name="Google Shape;27242;p70"/>
          <p:cNvSpPr txBox="1"/>
          <p:nvPr/>
        </p:nvSpPr>
        <p:spPr>
          <a:xfrm>
            <a:off x="6445354" y="3314950"/>
            <a:ext cx="1463700" cy="7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Validated the data loading process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43" name="Google Shape;27243;p70"/>
          <p:cNvSpPr txBox="1"/>
          <p:nvPr/>
        </p:nvSpPr>
        <p:spPr>
          <a:xfrm>
            <a:off x="6445354" y="2925275"/>
            <a:ext cx="1463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Validation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cxnSp>
        <p:nvCxnSpPr>
          <p:cNvPr id="27244" name="Google Shape;27244;p70"/>
          <p:cNvCxnSpPr/>
          <p:nvPr/>
        </p:nvCxnSpPr>
        <p:spPr>
          <a:xfrm>
            <a:off x="6611854" y="3326925"/>
            <a:ext cx="11307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245" name="Google Shape;27245;p70"/>
          <p:cNvGrpSpPr/>
          <p:nvPr/>
        </p:nvGrpSpPr>
        <p:grpSpPr>
          <a:xfrm rot="2700000">
            <a:off x="7834414" y="1899485"/>
            <a:ext cx="861482" cy="849691"/>
            <a:chOff x="3196437" y="1247136"/>
            <a:chExt cx="3517087" cy="3468949"/>
          </a:xfrm>
        </p:grpSpPr>
        <p:sp>
          <p:nvSpPr>
            <p:cNvPr id="27246" name="Google Shape;27246;p70"/>
            <p:cNvSpPr/>
            <p:nvPr/>
          </p:nvSpPr>
          <p:spPr>
            <a:xfrm>
              <a:off x="3196437" y="3501619"/>
              <a:ext cx="1296691" cy="1214466"/>
            </a:xfrm>
            <a:custGeom>
              <a:rect b="b" l="l" r="r" t="t"/>
              <a:pathLst>
                <a:path extrusionOk="0" h="64737" w="69120">
                  <a:moveTo>
                    <a:pt x="44297" y="1"/>
                  </a:moveTo>
                  <a:cubicBezTo>
                    <a:pt x="35207" y="1"/>
                    <a:pt x="25238" y="4029"/>
                    <a:pt x="19279" y="10021"/>
                  </a:cubicBezTo>
                  <a:cubicBezTo>
                    <a:pt x="9475" y="19825"/>
                    <a:pt x="0" y="64736"/>
                    <a:pt x="0" y="64736"/>
                  </a:cubicBezTo>
                  <a:cubicBezTo>
                    <a:pt x="0" y="64736"/>
                    <a:pt x="44911" y="55261"/>
                    <a:pt x="54715" y="45457"/>
                  </a:cubicBezTo>
                  <a:cubicBezTo>
                    <a:pt x="64519" y="35708"/>
                    <a:pt x="69120" y="15169"/>
                    <a:pt x="59316" y="5420"/>
                  </a:cubicBezTo>
                  <a:cubicBezTo>
                    <a:pt x="55504" y="1630"/>
                    <a:pt x="50079" y="1"/>
                    <a:pt x="4429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7" name="Google Shape;27247;p70"/>
            <p:cNvSpPr/>
            <p:nvPr/>
          </p:nvSpPr>
          <p:spPr>
            <a:xfrm>
              <a:off x="3412195" y="3564146"/>
              <a:ext cx="999758" cy="936162"/>
            </a:xfrm>
            <a:custGeom>
              <a:rect b="b" l="l" r="r" t="t"/>
              <a:pathLst>
                <a:path extrusionOk="0" h="49902" w="53292">
                  <a:moveTo>
                    <a:pt x="34193" y="0"/>
                  </a:moveTo>
                  <a:cubicBezTo>
                    <a:pt x="27180" y="0"/>
                    <a:pt x="19465" y="3107"/>
                    <a:pt x="14843" y="7729"/>
                  </a:cubicBezTo>
                  <a:cubicBezTo>
                    <a:pt x="7285" y="15287"/>
                    <a:pt x="1" y="49901"/>
                    <a:pt x="1" y="49901"/>
                  </a:cubicBezTo>
                  <a:cubicBezTo>
                    <a:pt x="1" y="49901"/>
                    <a:pt x="34615" y="42617"/>
                    <a:pt x="42174" y="35059"/>
                  </a:cubicBezTo>
                  <a:cubicBezTo>
                    <a:pt x="49732" y="27501"/>
                    <a:pt x="53292" y="11727"/>
                    <a:pt x="45734" y="4169"/>
                  </a:cubicBezTo>
                  <a:cubicBezTo>
                    <a:pt x="42819" y="1254"/>
                    <a:pt x="38647" y="0"/>
                    <a:pt x="341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8" name="Google Shape;27248;p70"/>
            <p:cNvSpPr/>
            <p:nvPr/>
          </p:nvSpPr>
          <p:spPr>
            <a:xfrm>
              <a:off x="3597150" y="3585382"/>
              <a:ext cx="778840" cy="729970"/>
            </a:xfrm>
            <a:custGeom>
              <a:rect b="b" l="l" r="r" t="t"/>
              <a:pathLst>
                <a:path extrusionOk="0" h="38911" w="41516">
                  <a:moveTo>
                    <a:pt x="26635" y="1"/>
                  </a:moveTo>
                  <a:cubicBezTo>
                    <a:pt x="21171" y="1"/>
                    <a:pt x="15175" y="2431"/>
                    <a:pt x="11557" y="6049"/>
                  </a:cubicBezTo>
                  <a:cubicBezTo>
                    <a:pt x="5696" y="11909"/>
                    <a:pt x="0" y="38911"/>
                    <a:pt x="0" y="38911"/>
                  </a:cubicBezTo>
                  <a:cubicBezTo>
                    <a:pt x="0" y="38911"/>
                    <a:pt x="27002" y="33215"/>
                    <a:pt x="32862" y="27300"/>
                  </a:cubicBezTo>
                  <a:cubicBezTo>
                    <a:pt x="38723" y="21439"/>
                    <a:pt x="41516" y="9116"/>
                    <a:pt x="35656" y="3256"/>
                  </a:cubicBezTo>
                  <a:cubicBezTo>
                    <a:pt x="33359" y="980"/>
                    <a:pt x="30104" y="1"/>
                    <a:pt x="266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9" name="Google Shape;27249;p70"/>
            <p:cNvSpPr/>
            <p:nvPr/>
          </p:nvSpPr>
          <p:spPr>
            <a:xfrm>
              <a:off x="3295058" y="2405247"/>
              <a:ext cx="1266919" cy="1265887"/>
            </a:xfrm>
            <a:custGeom>
              <a:rect b="b" l="l" r="r" t="t"/>
              <a:pathLst>
                <a:path extrusionOk="0" h="67478" w="67533">
                  <a:moveTo>
                    <a:pt x="67532" y="0"/>
                  </a:moveTo>
                  <a:cubicBezTo>
                    <a:pt x="10024" y="0"/>
                    <a:pt x="14734" y="18513"/>
                    <a:pt x="1" y="67477"/>
                  </a:cubicBezTo>
                  <a:lnTo>
                    <a:pt x="31713" y="55373"/>
                  </a:lnTo>
                  <a:lnTo>
                    <a:pt x="675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0" name="Google Shape;27250;p70"/>
            <p:cNvSpPr/>
            <p:nvPr/>
          </p:nvSpPr>
          <p:spPr>
            <a:xfrm>
              <a:off x="4241387" y="3350526"/>
              <a:ext cx="1265869" cy="1266919"/>
            </a:xfrm>
            <a:custGeom>
              <a:rect b="b" l="l" r="r" t="t"/>
              <a:pathLst>
                <a:path extrusionOk="0" h="67533" w="67477">
                  <a:moveTo>
                    <a:pt x="67477" y="1"/>
                  </a:moveTo>
                  <a:lnTo>
                    <a:pt x="12104" y="35820"/>
                  </a:lnTo>
                  <a:lnTo>
                    <a:pt x="0" y="67532"/>
                  </a:lnTo>
                  <a:cubicBezTo>
                    <a:pt x="48964" y="52799"/>
                    <a:pt x="67477" y="57509"/>
                    <a:pt x="674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1" name="Google Shape;27251;p70"/>
            <p:cNvSpPr/>
            <p:nvPr/>
          </p:nvSpPr>
          <p:spPr>
            <a:xfrm>
              <a:off x="3889975" y="1247136"/>
              <a:ext cx="2823549" cy="2776424"/>
            </a:xfrm>
            <a:custGeom>
              <a:rect b="b" l="l" r="r" t="t"/>
              <a:pathLst>
                <a:path extrusionOk="0" h="147997" w="150509">
                  <a:moveTo>
                    <a:pt x="144589" y="1"/>
                  </a:moveTo>
                  <a:cubicBezTo>
                    <a:pt x="132749" y="1"/>
                    <a:pt x="92135" y="1885"/>
                    <a:pt x="65889" y="26462"/>
                  </a:cubicBezTo>
                  <a:cubicBezTo>
                    <a:pt x="34834" y="55435"/>
                    <a:pt x="1" y="117106"/>
                    <a:pt x="1" y="117106"/>
                  </a:cubicBezTo>
                  <a:lnTo>
                    <a:pt x="30836" y="147996"/>
                  </a:lnTo>
                  <a:cubicBezTo>
                    <a:pt x="30836" y="147996"/>
                    <a:pt x="92562" y="113163"/>
                    <a:pt x="121535" y="82053"/>
                  </a:cubicBezTo>
                  <a:cubicBezTo>
                    <a:pt x="150508" y="51053"/>
                    <a:pt x="147934" y="62"/>
                    <a:pt x="147934" y="62"/>
                  </a:cubicBezTo>
                  <a:cubicBezTo>
                    <a:pt x="147934" y="62"/>
                    <a:pt x="146734" y="1"/>
                    <a:pt x="1445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2" name="Google Shape;27252;p70"/>
            <p:cNvSpPr/>
            <p:nvPr/>
          </p:nvSpPr>
          <p:spPr>
            <a:xfrm>
              <a:off x="5836025" y="1247642"/>
              <a:ext cx="835364" cy="828836"/>
            </a:xfrm>
            <a:custGeom>
              <a:rect b="b" l="l" r="r" t="t"/>
              <a:pathLst>
                <a:path extrusionOk="0" h="44181" w="44529">
                  <a:moveTo>
                    <a:pt x="40992" y="0"/>
                  </a:moveTo>
                  <a:cubicBezTo>
                    <a:pt x="27119" y="0"/>
                    <a:pt x="13324" y="1976"/>
                    <a:pt x="1" y="5841"/>
                  </a:cubicBezTo>
                  <a:lnTo>
                    <a:pt x="38395" y="44180"/>
                  </a:lnTo>
                  <a:cubicBezTo>
                    <a:pt x="42557" y="29830"/>
                    <a:pt x="44529" y="14933"/>
                    <a:pt x="44200" y="35"/>
                  </a:cubicBezTo>
                  <a:cubicBezTo>
                    <a:pt x="43130" y="12"/>
                    <a:pt x="42061" y="0"/>
                    <a:pt x="409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3" name="Google Shape;27253;p70"/>
            <p:cNvSpPr/>
            <p:nvPr/>
          </p:nvSpPr>
          <p:spPr>
            <a:xfrm>
              <a:off x="5133238" y="1839108"/>
              <a:ext cx="950438" cy="865155"/>
            </a:xfrm>
            <a:custGeom>
              <a:rect b="b" l="l" r="r" t="t"/>
              <a:pathLst>
                <a:path extrusionOk="0" h="46117" w="50663">
                  <a:moveTo>
                    <a:pt x="25331" y="0"/>
                  </a:moveTo>
                  <a:cubicBezTo>
                    <a:pt x="19430" y="0"/>
                    <a:pt x="13528" y="2246"/>
                    <a:pt x="9037" y="6737"/>
                  </a:cubicBezTo>
                  <a:cubicBezTo>
                    <a:pt x="0" y="15774"/>
                    <a:pt x="0" y="30343"/>
                    <a:pt x="9037" y="39380"/>
                  </a:cubicBezTo>
                  <a:cubicBezTo>
                    <a:pt x="13528" y="43871"/>
                    <a:pt x="19430" y="46117"/>
                    <a:pt x="25331" y="46117"/>
                  </a:cubicBezTo>
                  <a:cubicBezTo>
                    <a:pt x="31233" y="46117"/>
                    <a:pt x="37134" y="43871"/>
                    <a:pt x="41625" y="39380"/>
                  </a:cubicBezTo>
                  <a:cubicBezTo>
                    <a:pt x="50662" y="30343"/>
                    <a:pt x="50662" y="15774"/>
                    <a:pt x="41625" y="6737"/>
                  </a:cubicBezTo>
                  <a:cubicBezTo>
                    <a:pt x="37134" y="2246"/>
                    <a:pt x="31233" y="0"/>
                    <a:pt x="25331" y="0"/>
                  </a:cubicBezTo>
                  <a:close/>
                </a:path>
              </a:pathLst>
            </a:custGeom>
            <a:solidFill>
              <a:schemeClr val="dk2">
                <a:alpha val="3127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4" name="Google Shape;27254;p70"/>
            <p:cNvSpPr/>
            <p:nvPr/>
          </p:nvSpPr>
          <p:spPr>
            <a:xfrm>
              <a:off x="5205164" y="1868899"/>
              <a:ext cx="806586" cy="805573"/>
            </a:xfrm>
            <a:custGeom>
              <a:rect b="b" l="l" r="r" t="t"/>
              <a:pathLst>
                <a:path extrusionOk="0" h="42941" w="42995">
                  <a:moveTo>
                    <a:pt x="21470" y="1"/>
                  </a:moveTo>
                  <a:cubicBezTo>
                    <a:pt x="9640" y="1"/>
                    <a:pt x="0" y="9585"/>
                    <a:pt x="0" y="21470"/>
                  </a:cubicBezTo>
                  <a:cubicBezTo>
                    <a:pt x="0" y="33355"/>
                    <a:pt x="9640" y="42940"/>
                    <a:pt x="21470" y="42940"/>
                  </a:cubicBezTo>
                  <a:cubicBezTo>
                    <a:pt x="33355" y="42940"/>
                    <a:pt x="42995" y="33355"/>
                    <a:pt x="42995" y="21470"/>
                  </a:cubicBezTo>
                  <a:cubicBezTo>
                    <a:pt x="42995" y="9585"/>
                    <a:pt x="33355" y="1"/>
                    <a:pt x="21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5" name="Google Shape;27255;p70"/>
            <p:cNvSpPr/>
            <p:nvPr/>
          </p:nvSpPr>
          <p:spPr>
            <a:xfrm>
              <a:off x="5280166" y="1972154"/>
              <a:ext cx="656581" cy="599044"/>
            </a:xfrm>
            <a:custGeom>
              <a:rect b="b" l="l" r="r" t="t"/>
              <a:pathLst>
                <a:path extrusionOk="0" h="31932" w="34999">
                  <a:moveTo>
                    <a:pt x="17493" y="1"/>
                  </a:moveTo>
                  <a:cubicBezTo>
                    <a:pt x="13405" y="1"/>
                    <a:pt x="9311" y="1562"/>
                    <a:pt x="6189" y="4684"/>
                  </a:cubicBezTo>
                  <a:cubicBezTo>
                    <a:pt x="0" y="10928"/>
                    <a:pt x="0" y="21005"/>
                    <a:pt x="6189" y="27249"/>
                  </a:cubicBezTo>
                  <a:cubicBezTo>
                    <a:pt x="9311" y="30371"/>
                    <a:pt x="13405" y="31932"/>
                    <a:pt x="17493" y="31932"/>
                  </a:cubicBezTo>
                  <a:cubicBezTo>
                    <a:pt x="21580" y="31932"/>
                    <a:pt x="25660" y="30371"/>
                    <a:pt x="28755" y="27249"/>
                  </a:cubicBezTo>
                  <a:cubicBezTo>
                    <a:pt x="34998" y="21005"/>
                    <a:pt x="34998" y="10928"/>
                    <a:pt x="28755" y="4684"/>
                  </a:cubicBezTo>
                  <a:cubicBezTo>
                    <a:pt x="25660" y="1562"/>
                    <a:pt x="21580" y="1"/>
                    <a:pt x="17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6" name="Google Shape;27256;p70"/>
            <p:cNvSpPr/>
            <p:nvPr/>
          </p:nvSpPr>
          <p:spPr>
            <a:xfrm>
              <a:off x="5308925" y="1972679"/>
              <a:ext cx="538431" cy="538412"/>
            </a:xfrm>
            <a:custGeom>
              <a:rect b="b" l="l" r="r" t="t"/>
              <a:pathLst>
                <a:path extrusionOk="0" h="28700" w="28701">
                  <a:moveTo>
                    <a:pt x="15391" y="0"/>
                  </a:moveTo>
                  <a:lnTo>
                    <a:pt x="56" y="15336"/>
                  </a:lnTo>
                  <a:cubicBezTo>
                    <a:pt x="1" y="15610"/>
                    <a:pt x="1" y="15774"/>
                    <a:pt x="1" y="15938"/>
                  </a:cubicBezTo>
                  <a:cubicBezTo>
                    <a:pt x="1" y="20977"/>
                    <a:pt x="2356" y="25687"/>
                    <a:pt x="6409" y="28700"/>
                  </a:cubicBezTo>
                  <a:lnTo>
                    <a:pt x="28700" y="6354"/>
                  </a:lnTo>
                  <a:cubicBezTo>
                    <a:pt x="25688" y="2355"/>
                    <a:pt x="20978" y="0"/>
                    <a:pt x="159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7" name="Google Shape;27257;p70"/>
            <p:cNvSpPr/>
            <p:nvPr/>
          </p:nvSpPr>
          <p:spPr>
            <a:xfrm>
              <a:off x="3767716" y="2842430"/>
              <a:ext cx="1300800" cy="1302375"/>
            </a:xfrm>
            <a:custGeom>
              <a:rect b="b" l="l" r="r" t="t"/>
              <a:pathLst>
                <a:path extrusionOk="0" h="69423" w="69339">
                  <a:moveTo>
                    <a:pt x="68838" y="0"/>
                  </a:moveTo>
                  <a:cubicBezTo>
                    <a:pt x="67154" y="0"/>
                    <a:pt x="60632" y="1779"/>
                    <a:pt x="40585" y="21827"/>
                  </a:cubicBezTo>
                  <a:cubicBezTo>
                    <a:pt x="25797" y="36615"/>
                    <a:pt x="12269" y="52498"/>
                    <a:pt x="0" y="69422"/>
                  </a:cubicBezTo>
                  <a:lnTo>
                    <a:pt x="0" y="69422"/>
                  </a:lnTo>
                  <a:lnTo>
                    <a:pt x="69339" y="83"/>
                  </a:lnTo>
                  <a:cubicBezTo>
                    <a:pt x="69339" y="83"/>
                    <a:pt x="69201" y="0"/>
                    <a:pt x="68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8" name="Google Shape;27258;p70"/>
            <p:cNvSpPr/>
            <p:nvPr/>
          </p:nvSpPr>
          <p:spPr>
            <a:xfrm>
              <a:off x="3768729" y="2843987"/>
              <a:ext cx="1349107" cy="1300818"/>
            </a:xfrm>
            <a:custGeom>
              <a:rect b="b" l="l" r="r" t="t"/>
              <a:pathLst>
                <a:path extrusionOk="0" h="69340" w="71914">
                  <a:moveTo>
                    <a:pt x="69285" y="0"/>
                  </a:moveTo>
                  <a:lnTo>
                    <a:pt x="1" y="69339"/>
                  </a:lnTo>
                  <a:lnTo>
                    <a:pt x="1" y="69339"/>
                  </a:lnTo>
                  <a:cubicBezTo>
                    <a:pt x="16870" y="57071"/>
                    <a:pt x="32753" y="43542"/>
                    <a:pt x="47541" y="28809"/>
                  </a:cubicBezTo>
                  <a:cubicBezTo>
                    <a:pt x="71913" y="4383"/>
                    <a:pt x="69285" y="1"/>
                    <a:pt x="692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9" name="Google Shape;27259;p70"/>
            <p:cNvSpPr/>
            <p:nvPr/>
          </p:nvSpPr>
          <p:spPr>
            <a:xfrm>
              <a:off x="6549111" y="1302759"/>
              <a:ext cx="97627" cy="685340"/>
            </a:xfrm>
            <a:custGeom>
              <a:rect b="b" l="l" r="r" t="t"/>
              <a:pathLst>
                <a:path extrusionOk="0" h="36532" w="5204">
                  <a:moveTo>
                    <a:pt x="4272" y="0"/>
                  </a:moveTo>
                  <a:lnTo>
                    <a:pt x="4272" y="0"/>
                  </a:lnTo>
                  <a:cubicBezTo>
                    <a:pt x="1205" y="21032"/>
                    <a:pt x="0" y="36532"/>
                    <a:pt x="0" y="36532"/>
                  </a:cubicBezTo>
                  <a:cubicBezTo>
                    <a:pt x="5203" y="13201"/>
                    <a:pt x="4272" y="2"/>
                    <a:pt x="4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60" name="Google Shape;27260;p70"/>
          <p:cNvGrpSpPr/>
          <p:nvPr/>
        </p:nvGrpSpPr>
        <p:grpSpPr>
          <a:xfrm>
            <a:off x="5225175" y="2104363"/>
            <a:ext cx="440007" cy="439972"/>
            <a:chOff x="5225175" y="2104363"/>
            <a:chExt cx="440007" cy="439972"/>
          </a:xfrm>
        </p:grpSpPr>
        <p:sp>
          <p:nvSpPr>
            <p:cNvPr id="27261" name="Google Shape;27261;p70"/>
            <p:cNvSpPr/>
            <p:nvPr/>
          </p:nvSpPr>
          <p:spPr>
            <a:xfrm>
              <a:off x="5225175" y="2104363"/>
              <a:ext cx="439972" cy="439972"/>
            </a:xfrm>
            <a:custGeom>
              <a:rect b="b" l="l" r="r" t="t"/>
              <a:pathLst>
                <a:path extrusionOk="0" h="28794" w="28794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2" name="Google Shape;27262;p70"/>
            <p:cNvSpPr/>
            <p:nvPr/>
          </p:nvSpPr>
          <p:spPr>
            <a:xfrm>
              <a:off x="5258179" y="2205861"/>
              <a:ext cx="3621" cy="856"/>
            </a:xfrm>
            <a:custGeom>
              <a:rect b="b" l="l" r="r" t="t"/>
              <a:pathLst>
                <a:path extrusionOk="0" h="56" w="237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3" name="Google Shape;27263;p70"/>
            <p:cNvSpPr/>
            <p:nvPr/>
          </p:nvSpPr>
          <p:spPr>
            <a:xfrm>
              <a:off x="5225175" y="2295717"/>
              <a:ext cx="230270" cy="175705"/>
            </a:xfrm>
            <a:custGeom>
              <a:rect b="b" l="l" r="r" t="t"/>
              <a:pathLst>
                <a:path extrusionOk="0" h="11499" w="15070">
                  <a:moveTo>
                    <a:pt x="11710" y="1"/>
                  </a:moveTo>
                  <a:cubicBezTo>
                    <a:pt x="11235" y="1"/>
                    <a:pt x="10760" y="65"/>
                    <a:pt x="10316" y="174"/>
                  </a:cubicBezTo>
                  <a:cubicBezTo>
                    <a:pt x="8805" y="544"/>
                    <a:pt x="7423" y="1301"/>
                    <a:pt x="5902" y="1659"/>
                  </a:cubicBezTo>
                  <a:cubicBezTo>
                    <a:pt x="5073" y="1855"/>
                    <a:pt x="4207" y="1982"/>
                    <a:pt x="3346" y="1982"/>
                  </a:cubicBezTo>
                  <a:cubicBezTo>
                    <a:pt x="2831" y="1982"/>
                    <a:pt x="2319" y="1937"/>
                    <a:pt x="1817" y="1834"/>
                  </a:cubicBezTo>
                  <a:cubicBezTo>
                    <a:pt x="1183" y="1704"/>
                    <a:pt x="576" y="1487"/>
                    <a:pt x="19" y="1159"/>
                  </a:cubicBezTo>
                  <a:cubicBezTo>
                    <a:pt x="7" y="1396"/>
                    <a:pt x="1" y="1633"/>
                    <a:pt x="1" y="1874"/>
                  </a:cubicBezTo>
                  <a:cubicBezTo>
                    <a:pt x="1" y="5574"/>
                    <a:pt x="1399" y="8948"/>
                    <a:pt x="3693" y="11499"/>
                  </a:cubicBezTo>
                  <a:cubicBezTo>
                    <a:pt x="5788" y="10498"/>
                    <a:pt x="7770" y="9278"/>
                    <a:pt x="9606" y="7842"/>
                  </a:cubicBezTo>
                  <a:cubicBezTo>
                    <a:pt x="10817" y="6894"/>
                    <a:pt x="11938" y="5849"/>
                    <a:pt x="13014" y="4750"/>
                  </a:cubicBezTo>
                  <a:cubicBezTo>
                    <a:pt x="13553" y="4197"/>
                    <a:pt x="14094" y="3622"/>
                    <a:pt x="14566" y="3010"/>
                  </a:cubicBezTo>
                  <a:cubicBezTo>
                    <a:pt x="15070" y="2356"/>
                    <a:pt x="14936" y="1610"/>
                    <a:pt x="14389" y="1025"/>
                  </a:cubicBezTo>
                  <a:cubicBezTo>
                    <a:pt x="13694" y="282"/>
                    <a:pt x="12704" y="1"/>
                    <a:pt x="11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4" name="Google Shape;27264;p70"/>
            <p:cNvSpPr/>
            <p:nvPr/>
          </p:nvSpPr>
          <p:spPr>
            <a:xfrm>
              <a:off x="5332115" y="2116127"/>
              <a:ext cx="272717" cy="130140"/>
            </a:xfrm>
            <a:custGeom>
              <a:rect b="b" l="l" r="r" t="t"/>
              <a:pathLst>
                <a:path extrusionOk="0" h="8517" w="17848">
                  <a:moveTo>
                    <a:pt x="12038" y="0"/>
                  </a:moveTo>
                  <a:cubicBezTo>
                    <a:pt x="11553" y="478"/>
                    <a:pt x="11064" y="952"/>
                    <a:pt x="10550" y="1399"/>
                  </a:cubicBezTo>
                  <a:cubicBezTo>
                    <a:pt x="9183" y="2588"/>
                    <a:pt x="7688" y="3480"/>
                    <a:pt x="5909" y="3875"/>
                  </a:cubicBezTo>
                  <a:cubicBezTo>
                    <a:pt x="4389" y="4212"/>
                    <a:pt x="2720" y="4361"/>
                    <a:pt x="1433" y="5322"/>
                  </a:cubicBezTo>
                  <a:cubicBezTo>
                    <a:pt x="819" y="5781"/>
                    <a:pt x="1" y="6584"/>
                    <a:pt x="454" y="7415"/>
                  </a:cubicBezTo>
                  <a:cubicBezTo>
                    <a:pt x="883" y="8201"/>
                    <a:pt x="2076" y="8354"/>
                    <a:pt x="2866" y="8451"/>
                  </a:cubicBezTo>
                  <a:cubicBezTo>
                    <a:pt x="3231" y="8496"/>
                    <a:pt x="3596" y="8517"/>
                    <a:pt x="3962" y="8517"/>
                  </a:cubicBezTo>
                  <a:cubicBezTo>
                    <a:pt x="5629" y="8517"/>
                    <a:pt x="7297" y="8090"/>
                    <a:pt x="8883" y="7625"/>
                  </a:cubicBezTo>
                  <a:cubicBezTo>
                    <a:pt x="10801" y="7061"/>
                    <a:pt x="12674" y="6354"/>
                    <a:pt x="14485" y="5508"/>
                  </a:cubicBezTo>
                  <a:cubicBezTo>
                    <a:pt x="15635" y="4972"/>
                    <a:pt x="16755" y="4375"/>
                    <a:pt x="17847" y="3730"/>
                  </a:cubicBezTo>
                  <a:cubicBezTo>
                    <a:pt x="16242" y="2034"/>
                    <a:pt x="14248" y="754"/>
                    <a:pt x="12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5" name="Google Shape;27265;p70"/>
            <p:cNvSpPr/>
            <p:nvPr/>
          </p:nvSpPr>
          <p:spPr>
            <a:xfrm>
              <a:off x="5462402" y="2303601"/>
              <a:ext cx="202781" cy="170097"/>
            </a:xfrm>
            <a:custGeom>
              <a:rect b="b" l="l" r="r" t="t"/>
              <a:pathLst>
                <a:path extrusionOk="0" h="11132" w="13271">
                  <a:moveTo>
                    <a:pt x="13202" y="1"/>
                  </a:moveTo>
                  <a:cubicBezTo>
                    <a:pt x="12167" y="1493"/>
                    <a:pt x="10861" y="2693"/>
                    <a:pt x="9219" y="3501"/>
                  </a:cubicBezTo>
                  <a:cubicBezTo>
                    <a:pt x="7499" y="4345"/>
                    <a:pt x="5651" y="4895"/>
                    <a:pt x="4028" y="5934"/>
                  </a:cubicBezTo>
                  <a:cubicBezTo>
                    <a:pt x="2507" y="6907"/>
                    <a:pt x="1207" y="8160"/>
                    <a:pt x="149" y="9619"/>
                  </a:cubicBezTo>
                  <a:cubicBezTo>
                    <a:pt x="1" y="9824"/>
                    <a:pt x="56" y="10195"/>
                    <a:pt x="244" y="10361"/>
                  </a:cubicBezTo>
                  <a:cubicBezTo>
                    <a:pt x="939" y="10966"/>
                    <a:pt x="1802" y="11131"/>
                    <a:pt x="2700" y="11131"/>
                  </a:cubicBezTo>
                  <a:cubicBezTo>
                    <a:pt x="2720" y="11131"/>
                    <a:pt x="2740" y="11131"/>
                    <a:pt x="2760" y="11131"/>
                  </a:cubicBezTo>
                  <a:cubicBezTo>
                    <a:pt x="3823" y="11123"/>
                    <a:pt x="4890" y="11007"/>
                    <a:pt x="5940" y="10848"/>
                  </a:cubicBezTo>
                  <a:cubicBezTo>
                    <a:pt x="7547" y="10604"/>
                    <a:pt x="9122" y="10192"/>
                    <a:pt x="10646" y="9635"/>
                  </a:cubicBezTo>
                  <a:cubicBezTo>
                    <a:pt x="12355" y="7214"/>
                    <a:pt x="13271" y="4321"/>
                    <a:pt x="13268" y="1357"/>
                  </a:cubicBezTo>
                  <a:cubicBezTo>
                    <a:pt x="13268" y="900"/>
                    <a:pt x="13244" y="448"/>
                    <a:pt x="13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6" name="Google Shape;27266;p70"/>
            <p:cNvSpPr/>
            <p:nvPr/>
          </p:nvSpPr>
          <p:spPr>
            <a:xfrm>
              <a:off x="5233182" y="2196648"/>
              <a:ext cx="83505" cy="68943"/>
            </a:xfrm>
            <a:custGeom>
              <a:rect b="b" l="l" r="r" t="t"/>
              <a:pathLst>
                <a:path extrusionOk="0" h="4512" w="5465">
                  <a:moveTo>
                    <a:pt x="4624" y="1"/>
                  </a:moveTo>
                  <a:cubicBezTo>
                    <a:pt x="4579" y="1"/>
                    <a:pt x="4534" y="8"/>
                    <a:pt x="4492" y="23"/>
                  </a:cubicBezTo>
                  <a:cubicBezTo>
                    <a:pt x="3574" y="347"/>
                    <a:pt x="2627" y="583"/>
                    <a:pt x="1665" y="730"/>
                  </a:cubicBezTo>
                  <a:cubicBezTo>
                    <a:pt x="930" y="1904"/>
                    <a:pt x="370" y="3177"/>
                    <a:pt x="1" y="4512"/>
                  </a:cubicBezTo>
                  <a:cubicBezTo>
                    <a:pt x="45" y="4487"/>
                    <a:pt x="87" y="4459"/>
                    <a:pt x="131" y="4433"/>
                  </a:cubicBezTo>
                  <a:cubicBezTo>
                    <a:pt x="925" y="3995"/>
                    <a:pt x="1761" y="3686"/>
                    <a:pt x="2637" y="3458"/>
                  </a:cubicBezTo>
                  <a:cubicBezTo>
                    <a:pt x="3440" y="3249"/>
                    <a:pt x="4300" y="3014"/>
                    <a:pt x="4838" y="2333"/>
                  </a:cubicBezTo>
                  <a:cubicBezTo>
                    <a:pt x="5310" y="1735"/>
                    <a:pt x="5465" y="939"/>
                    <a:pt x="5073" y="259"/>
                  </a:cubicBezTo>
                  <a:cubicBezTo>
                    <a:pt x="4988" y="111"/>
                    <a:pt x="4803" y="1"/>
                    <a:pt x="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7" name="Google Shape;27267;p70"/>
            <p:cNvSpPr/>
            <p:nvPr/>
          </p:nvSpPr>
          <p:spPr>
            <a:xfrm>
              <a:off x="5307195" y="2480899"/>
              <a:ext cx="98800" cy="59057"/>
            </a:xfrm>
            <a:custGeom>
              <a:rect b="b" l="l" r="r" t="t"/>
              <a:pathLst>
                <a:path extrusionOk="0" h="3865" w="6466">
                  <a:moveTo>
                    <a:pt x="3431" y="1"/>
                  </a:moveTo>
                  <a:cubicBezTo>
                    <a:pt x="2618" y="1"/>
                    <a:pt x="1833" y="263"/>
                    <a:pt x="1066" y="557"/>
                  </a:cubicBezTo>
                  <a:cubicBezTo>
                    <a:pt x="721" y="689"/>
                    <a:pt x="365" y="839"/>
                    <a:pt x="1" y="964"/>
                  </a:cubicBezTo>
                  <a:cubicBezTo>
                    <a:pt x="1762" y="2384"/>
                    <a:pt x="3863" y="3399"/>
                    <a:pt x="6163" y="3864"/>
                  </a:cubicBezTo>
                  <a:cubicBezTo>
                    <a:pt x="6164" y="3843"/>
                    <a:pt x="6163" y="3822"/>
                    <a:pt x="6167" y="3802"/>
                  </a:cubicBezTo>
                  <a:cubicBezTo>
                    <a:pt x="6225" y="3343"/>
                    <a:pt x="6447" y="2927"/>
                    <a:pt x="6457" y="2455"/>
                  </a:cubicBezTo>
                  <a:cubicBezTo>
                    <a:pt x="6465" y="2074"/>
                    <a:pt x="6351" y="1688"/>
                    <a:pt x="6151" y="1365"/>
                  </a:cubicBezTo>
                  <a:cubicBezTo>
                    <a:pt x="5707" y="642"/>
                    <a:pt x="4869" y="199"/>
                    <a:pt x="4054" y="55"/>
                  </a:cubicBezTo>
                  <a:cubicBezTo>
                    <a:pt x="3844" y="18"/>
                    <a:pt x="3637" y="1"/>
                    <a:pt x="34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68" name="Google Shape;27268;p7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269" name="Google Shape;27269;p70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270" name="Google Shape;27270;p70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271" name="Google Shape;27271;p70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272" name="Google Shape;27272;p70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273" name="Google Shape;27273;p70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274" name="Google Shape;27274;p70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75" name="Google Shape;27275;p70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76" name="Google Shape;27276;p70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277" name="Google Shape;27277;p70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278" name="Google Shape;27278;p70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279" name="Google Shape;27279;p70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0" name="Google Shape;27280;p70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1" name="Google Shape;27281;p70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2" name="Google Shape;27282;p70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3" name="Google Shape;27283;p70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7284" name="Google Shape;27284;p70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285" name="Google Shape;27285;p70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27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9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1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3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89" name="Shape 27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0" name="Google Shape;27290;p71"/>
          <p:cNvSpPr txBox="1"/>
          <p:nvPr>
            <p:ph type="title"/>
          </p:nvPr>
        </p:nvSpPr>
        <p:spPr>
          <a:xfrm>
            <a:off x="2326800" y="1872671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27291" name="Google Shape;27291;p71"/>
          <p:cNvSpPr txBox="1"/>
          <p:nvPr>
            <p:ph idx="1" type="subTitle"/>
          </p:nvPr>
        </p:nvSpPr>
        <p:spPr>
          <a:xfrm>
            <a:off x="2326800" y="2632235"/>
            <a:ext cx="2170800" cy="5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more info you can check out the notebook in the scripts folder</a:t>
            </a:r>
            <a:endParaRPr/>
          </a:p>
        </p:txBody>
      </p:sp>
      <p:sp>
        <p:nvSpPr>
          <p:cNvPr id="27292" name="Google Shape;27292;p71"/>
          <p:cNvSpPr txBox="1"/>
          <p:nvPr>
            <p:ph idx="2" type="title"/>
          </p:nvPr>
        </p:nvSpPr>
        <p:spPr>
          <a:xfrm>
            <a:off x="713225" y="1591613"/>
            <a:ext cx="14736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27293" name="Google Shape;27293;p71"/>
          <p:cNvCxnSpPr/>
          <p:nvPr/>
        </p:nvCxnSpPr>
        <p:spPr>
          <a:xfrm>
            <a:off x="2422129" y="2540964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294" name="Google Shape;27294;p71"/>
          <p:cNvGrpSpPr/>
          <p:nvPr/>
        </p:nvGrpSpPr>
        <p:grpSpPr>
          <a:xfrm>
            <a:off x="7536260" y="3328529"/>
            <a:ext cx="813742" cy="1049196"/>
            <a:chOff x="5824973" y="3287504"/>
            <a:chExt cx="813742" cy="1049196"/>
          </a:xfrm>
        </p:grpSpPr>
        <p:sp>
          <p:nvSpPr>
            <p:cNvPr id="27295" name="Google Shape;27295;p71"/>
            <p:cNvSpPr/>
            <p:nvPr/>
          </p:nvSpPr>
          <p:spPr>
            <a:xfrm flipH="1">
              <a:off x="5865507" y="3575192"/>
              <a:ext cx="641386" cy="641386"/>
            </a:xfrm>
            <a:custGeom>
              <a:rect b="b" l="l" r="r" t="t"/>
              <a:pathLst>
                <a:path extrusionOk="0" h="28794" w="28794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6" name="Google Shape;27296;p71"/>
            <p:cNvSpPr/>
            <p:nvPr/>
          </p:nvSpPr>
          <p:spPr>
            <a:xfrm flipH="1">
              <a:off x="6453500" y="3723164"/>
              <a:ext cx="5279" cy="1247"/>
            </a:xfrm>
            <a:custGeom>
              <a:rect b="b" l="l" r="r" t="t"/>
              <a:pathLst>
                <a:path extrusionOk="0" h="56" w="237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7" name="Google Shape;27297;p71"/>
            <p:cNvSpPr/>
            <p:nvPr/>
          </p:nvSpPr>
          <p:spPr>
            <a:xfrm flipH="1">
              <a:off x="6171209" y="3854162"/>
              <a:ext cx="335684" cy="256140"/>
            </a:xfrm>
            <a:custGeom>
              <a:rect b="b" l="l" r="r" t="t"/>
              <a:pathLst>
                <a:path extrusionOk="0" h="11499" w="15070">
                  <a:moveTo>
                    <a:pt x="11710" y="1"/>
                  </a:moveTo>
                  <a:cubicBezTo>
                    <a:pt x="11235" y="1"/>
                    <a:pt x="10760" y="65"/>
                    <a:pt x="10316" y="174"/>
                  </a:cubicBezTo>
                  <a:cubicBezTo>
                    <a:pt x="8805" y="544"/>
                    <a:pt x="7423" y="1301"/>
                    <a:pt x="5902" y="1659"/>
                  </a:cubicBezTo>
                  <a:cubicBezTo>
                    <a:pt x="5073" y="1855"/>
                    <a:pt x="4207" y="1982"/>
                    <a:pt x="3346" y="1982"/>
                  </a:cubicBezTo>
                  <a:cubicBezTo>
                    <a:pt x="2831" y="1982"/>
                    <a:pt x="2319" y="1937"/>
                    <a:pt x="1817" y="1834"/>
                  </a:cubicBezTo>
                  <a:cubicBezTo>
                    <a:pt x="1183" y="1704"/>
                    <a:pt x="576" y="1487"/>
                    <a:pt x="19" y="1159"/>
                  </a:cubicBezTo>
                  <a:cubicBezTo>
                    <a:pt x="7" y="1396"/>
                    <a:pt x="1" y="1633"/>
                    <a:pt x="1" y="1874"/>
                  </a:cubicBezTo>
                  <a:cubicBezTo>
                    <a:pt x="1" y="5574"/>
                    <a:pt x="1399" y="8948"/>
                    <a:pt x="3693" y="11499"/>
                  </a:cubicBezTo>
                  <a:cubicBezTo>
                    <a:pt x="5788" y="10498"/>
                    <a:pt x="7770" y="9278"/>
                    <a:pt x="9606" y="7842"/>
                  </a:cubicBezTo>
                  <a:cubicBezTo>
                    <a:pt x="10817" y="6894"/>
                    <a:pt x="11938" y="5849"/>
                    <a:pt x="13014" y="4750"/>
                  </a:cubicBezTo>
                  <a:cubicBezTo>
                    <a:pt x="13553" y="4197"/>
                    <a:pt x="14094" y="3622"/>
                    <a:pt x="14566" y="3010"/>
                  </a:cubicBezTo>
                  <a:cubicBezTo>
                    <a:pt x="15070" y="2356"/>
                    <a:pt x="14936" y="1610"/>
                    <a:pt x="14389" y="1025"/>
                  </a:cubicBezTo>
                  <a:cubicBezTo>
                    <a:pt x="13694" y="282"/>
                    <a:pt x="12704" y="1"/>
                    <a:pt x="11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8" name="Google Shape;27298;p71"/>
            <p:cNvSpPr/>
            <p:nvPr/>
          </p:nvSpPr>
          <p:spPr>
            <a:xfrm flipH="1">
              <a:off x="5953428" y="3592344"/>
              <a:ext cx="397564" cy="189716"/>
            </a:xfrm>
            <a:custGeom>
              <a:rect b="b" l="l" r="r" t="t"/>
              <a:pathLst>
                <a:path extrusionOk="0" h="8517" w="17848">
                  <a:moveTo>
                    <a:pt x="12038" y="0"/>
                  </a:moveTo>
                  <a:cubicBezTo>
                    <a:pt x="11553" y="478"/>
                    <a:pt x="11064" y="952"/>
                    <a:pt x="10550" y="1399"/>
                  </a:cubicBezTo>
                  <a:cubicBezTo>
                    <a:pt x="9183" y="2588"/>
                    <a:pt x="7688" y="3480"/>
                    <a:pt x="5909" y="3875"/>
                  </a:cubicBezTo>
                  <a:cubicBezTo>
                    <a:pt x="4389" y="4212"/>
                    <a:pt x="2720" y="4361"/>
                    <a:pt x="1433" y="5322"/>
                  </a:cubicBezTo>
                  <a:cubicBezTo>
                    <a:pt x="819" y="5781"/>
                    <a:pt x="1" y="6584"/>
                    <a:pt x="454" y="7415"/>
                  </a:cubicBezTo>
                  <a:cubicBezTo>
                    <a:pt x="883" y="8201"/>
                    <a:pt x="2076" y="8354"/>
                    <a:pt x="2866" y="8451"/>
                  </a:cubicBezTo>
                  <a:cubicBezTo>
                    <a:pt x="3231" y="8496"/>
                    <a:pt x="3596" y="8517"/>
                    <a:pt x="3962" y="8517"/>
                  </a:cubicBezTo>
                  <a:cubicBezTo>
                    <a:pt x="5629" y="8517"/>
                    <a:pt x="7297" y="8090"/>
                    <a:pt x="8883" y="7625"/>
                  </a:cubicBezTo>
                  <a:cubicBezTo>
                    <a:pt x="10801" y="7061"/>
                    <a:pt x="12674" y="6354"/>
                    <a:pt x="14485" y="5508"/>
                  </a:cubicBezTo>
                  <a:cubicBezTo>
                    <a:pt x="15635" y="4972"/>
                    <a:pt x="16755" y="4375"/>
                    <a:pt x="17847" y="3730"/>
                  </a:cubicBezTo>
                  <a:cubicBezTo>
                    <a:pt x="16242" y="2034"/>
                    <a:pt x="14248" y="754"/>
                    <a:pt x="12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9" name="Google Shape;27299;p71"/>
            <p:cNvSpPr/>
            <p:nvPr/>
          </p:nvSpPr>
          <p:spPr>
            <a:xfrm flipH="1">
              <a:off x="5865443" y="3865655"/>
              <a:ext cx="295612" cy="247965"/>
            </a:xfrm>
            <a:custGeom>
              <a:rect b="b" l="l" r="r" t="t"/>
              <a:pathLst>
                <a:path extrusionOk="0" h="11132" w="13271">
                  <a:moveTo>
                    <a:pt x="13202" y="1"/>
                  </a:moveTo>
                  <a:cubicBezTo>
                    <a:pt x="12167" y="1493"/>
                    <a:pt x="10861" y="2693"/>
                    <a:pt x="9219" y="3501"/>
                  </a:cubicBezTo>
                  <a:cubicBezTo>
                    <a:pt x="7499" y="4345"/>
                    <a:pt x="5651" y="4895"/>
                    <a:pt x="4028" y="5934"/>
                  </a:cubicBezTo>
                  <a:cubicBezTo>
                    <a:pt x="2507" y="6907"/>
                    <a:pt x="1207" y="8160"/>
                    <a:pt x="149" y="9619"/>
                  </a:cubicBezTo>
                  <a:cubicBezTo>
                    <a:pt x="1" y="9824"/>
                    <a:pt x="56" y="10195"/>
                    <a:pt x="244" y="10361"/>
                  </a:cubicBezTo>
                  <a:cubicBezTo>
                    <a:pt x="939" y="10966"/>
                    <a:pt x="1802" y="11131"/>
                    <a:pt x="2700" y="11131"/>
                  </a:cubicBezTo>
                  <a:cubicBezTo>
                    <a:pt x="2720" y="11131"/>
                    <a:pt x="2740" y="11131"/>
                    <a:pt x="2760" y="11131"/>
                  </a:cubicBezTo>
                  <a:cubicBezTo>
                    <a:pt x="3823" y="11123"/>
                    <a:pt x="4890" y="11007"/>
                    <a:pt x="5940" y="10848"/>
                  </a:cubicBezTo>
                  <a:cubicBezTo>
                    <a:pt x="7547" y="10604"/>
                    <a:pt x="9122" y="10192"/>
                    <a:pt x="10646" y="9635"/>
                  </a:cubicBezTo>
                  <a:cubicBezTo>
                    <a:pt x="12355" y="7214"/>
                    <a:pt x="13271" y="4321"/>
                    <a:pt x="13268" y="1357"/>
                  </a:cubicBezTo>
                  <a:cubicBezTo>
                    <a:pt x="13268" y="900"/>
                    <a:pt x="13244" y="448"/>
                    <a:pt x="13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0" name="Google Shape;27300;p71"/>
            <p:cNvSpPr/>
            <p:nvPr/>
          </p:nvSpPr>
          <p:spPr>
            <a:xfrm flipH="1">
              <a:off x="6373488" y="3709732"/>
              <a:ext cx="121733" cy="100505"/>
            </a:xfrm>
            <a:custGeom>
              <a:rect b="b" l="l" r="r" t="t"/>
              <a:pathLst>
                <a:path extrusionOk="0" h="4512" w="5465">
                  <a:moveTo>
                    <a:pt x="4624" y="1"/>
                  </a:moveTo>
                  <a:cubicBezTo>
                    <a:pt x="4579" y="1"/>
                    <a:pt x="4534" y="8"/>
                    <a:pt x="4492" y="23"/>
                  </a:cubicBezTo>
                  <a:cubicBezTo>
                    <a:pt x="3574" y="347"/>
                    <a:pt x="2627" y="583"/>
                    <a:pt x="1665" y="730"/>
                  </a:cubicBezTo>
                  <a:cubicBezTo>
                    <a:pt x="930" y="1904"/>
                    <a:pt x="370" y="3177"/>
                    <a:pt x="1" y="4512"/>
                  </a:cubicBezTo>
                  <a:cubicBezTo>
                    <a:pt x="45" y="4487"/>
                    <a:pt x="87" y="4459"/>
                    <a:pt x="131" y="4433"/>
                  </a:cubicBezTo>
                  <a:cubicBezTo>
                    <a:pt x="925" y="3995"/>
                    <a:pt x="1761" y="3686"/>
                    <a:pt x="2637" y="3458"/>
                  </a:cubicBezTo>
                  <a:cubicBezTo>
                    <a:pt x="3440" y="3249"/>
                    <a:pt x="4300" y="3014"/>
                    <a:pt x="4838" y="2333"/>
                  </a:cubicBezTo>
                  <a:cubicBezTo>
                    <a:pt x="5310" y="1735"/>
                    <a:pt x="5465" y="939"/>
                    <a:pt x="5073" y="259"/>
                  </a:cubicBezTo>
                  <a:cubicBezTo>
                    <a:pt x="4988" y="111"/>
                    <a:pt x="4803" y="1"/>
                    <a:pt x="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1" name="Google Shape;27301;p71"/>
            <p:cNvSpPr/>
            <p:nvPr/>
          </p:nvSpPr>
          <p:spPr>
            <a:xfrm flipH="1">
              <a:off x="6243292" y="4124132"/>
              <a:ext cx="144030" cy="86093"/>
            </a:xfrm>
            <a:custGeom>
              <a:rect b="b" l="l" r="r" t="t"/>
              <a:pathLst>
                <a:path extrusionOk="0" h="3865" w="6466">
                  <a:moveTo>
                    <a:pt x="3431" y="1"/>
                  </a:moveTo>
                  <a:cubicBezTo>
                    <a:pt x="2618" y="1"/>
                    <a:pt x="1833" y="263"/>
                    <a:pt x="1066" y="557"/>
                  </a:cubicBezTo>
                  <a:cubicBezTo>
                    <a:pt x="721" y="689"/>
                    <a:pt x="365" y="839"/>
                    <a:pt x="1" y="964"/>
                  </a:cubicBezTo>
                  <a:cubicBezTo>
                    <a:pt x="1762" y="2384"/>
                    <a:pt x="3863" y="3399"/>
                    <a:pt x="6163" y="3864"/>
                  </a:cubicBezTo>
                  <a:cubicBezTo>
                    <a:pt x="6164" y="3843"/>
                    <a:pt x="6163" y="3822"/>
                    <a:pt x="6167" y="3802"/>
                  </a:cubicBezTo>
                  <a:cubicBezTo>
                    <a:pt x="6225" y="3343"/>
                    <a:pt x="6447" y="2927"/>
                    <a:pt x="6457" y="2455"/>
                  </a:cubicBezTo>
                  <a:cubicBezTo>
                    <a:pt x="6465" y="2074"/>
                    <a:pt x="6351" y="1688"/>
                    <a:pt x="6151" y="1365"/>
                  </a:cubicBezTo>
                  <a:cubicBezTo>
                    <a:pt x="5707" y="642"/>
                    <a:pt x="4869" y="199"/>
                    <a:pt x="4054" y="55"/>
                  </a:cubicBezTo>
                  <a:cubicBezTo>
                    <a:pt x="3844" y="18"/>
                    <a:pt x="3637" y="1"/>
                    <a:pt x="34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2" name="Google Shape;27302;p71"/>
            <p:cNvSpPr/>
            <p:nvPr/>
          </p:nvSpPr>
          <p:spPr>
            <a:xfrm flipH="1">
              <a:off x="6450849" y="3594750"/>
              <a:ext cx="34816" cy="32967"/>
            </a:xfrm>
            <a:custGeom>
              <a:rect b="b" l="l" r="r" t="t"/>
              <a:pathLst>
                <a:path extrusionOk="0" h="1480" w="1563">
                  <a:moveTo>
                    <a:pt x="778" y="1"/>
                  </a:moveTo>
                  <a:cubicBezTo>
                    <a:pt x="774" y="1"/>
                    <a:pt x="770" y="1"/>
                    <a:pt x="767" y="1"/>
                  </a:cubicBezTo>
                  <a:cubicBezTo>
                    <a:pt x="512" y="9"/>
                    <a:pt x="251" y="135"/>
                    <a:pt x="128" y="367"/>
                  </a:cubicBezTo>
                  <a:cubicBezTo>
                    <a:pt x="35" y="544"/>
                    <a:pt x="0" y="741"/>
                    <a:pt x="54" y="937"/>
                  </a:cubicBezTo>
                  <a:cubicBezTo>
                    <a:pt x="112" y="1120"/>
                    <a:pt x="232" y="1275"/>
                    <a:pt x="393" y="1379"/>
                  </a:cubicBezTo>
                  <a:cubicBezTo>
                    <a:pt x="506" y="1445"/>
                    <a:pt x="641" y="1480"/>
                    <a:pt x="776" y="1480"/>
                  </a:cubicBezTo>
                  <a:cubicBezTo>
                    <a:pt x="905" y="1480"/>
                    <a:pt x="1032" y="1448"/>
                    <a:pt x="1140" y="1379"/>
                  </a:cubicBezTo>
                  <a:lnTo>
                    <a:pt x="1152" y="1370"/>
                  </a:lnTo>
                  <a:cubicBezTo>
                    <a:pt x="1236" y="1325"/>
                    <a:pt x="1307" y="1261"/>
                    <a:pt x="1358" y="1181"/>
                  </a:cubicBezTo>
                  <a:cubicBezTo>
                    <a:pt x="1383" y="1149"/>
                    <a:pt x="1407" y="1118"/>
                    <a:pt x="1430" y="1087"/>
                  </a:cubicBezTo>
                  <a:lnTo>
                    <a:pt x="1467" y="1037"/>
                  </a:lnTo>
                  <a:cubicBezTo>
                    <a:pt x="1526" y="936"/>
                    <a:pt x="1558" y="820"/>
                    <a:pt x="1558" y="701"/>
                  </a:cubicBezTo>
                  <a:cubicBezTo>
                    <a:pt x="1562" y="613"/>
                    <a:pt x="1542" y="524"/>
                    <a:pt x="1501" y="445"/>
                  </a:cubicBezTo>
                  <a:cubicBezTo>
                    <a:pt x="1474" y="363"/>
                    <a:pt x="1427" y="289"/>
                    <a:pt x="1363" y="231"/>
                  </a:cubicBezTo>
                  <a:cubicBezTo>
                    <a:pt x="1282" y="149"/>
                    <a:pt x="1180" y="90"/>
                    <a:pt x="1070" y="60"/>
                  </a:cubicBezTo>
                  <a:lnTo>
                    <a:pt x="1010" y="39"/>
                  </a:lnTo>
                  <a:cubicBezTo>
                    <a:pt x="1002" y="37"/>
                    <a:pt x="993" y="32"/>
                    <a:pt x="984" y="30"/>
                  </a:cubicBezTo>
                  <a:cubicBezTo>
                    <a:pt x="955" y="19"/>
                    <a:pt x="925" y="14"/>
                    <a:pt x="895" y="14"/>
                  </a:cubicBezTo>
                  <a:cubicBezTo>
                    <a:pt x="890" y="14"/>
                    <a:pt x="884" y="14"/>
                    <a:pt x="879" y="15"/>
                  </a:cubicBezTo>
                  <a:cubicBezTo>
                    <a:pt x="846" y="5"/>
                    <a:pt x="812" y="1"/>
                    <a:pt x="7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3" name="Google Shape;27303;p71"/>
            <p:cNvSpPr/>
            <p:nvPr/>
          </p:nvSpPr>
          <p:spPr>
            <a:xfrm flipH="1">
              <a:off x="6603320" y="3735415"/>
              <a:ext cx="35395" cy="27465"/>
            </a:xfrm>
            <a:custGeom>
              <a:rect b="b" l="l" r="r" t="t"/>
              <a:pathLst>
                <a:path extrusionOk="0" h="1233" w="1589">
                  <a:moveTo>
                    <a:pt x="794" y="0"/>
                  </a:moveTo>
                  <a:cubicBezTo>
                    <a:pt x="1" y="0"/>
                    <a:pt x="0" y="1233"/>
                    <a:pt x="794" y="1233"/>
                  </a:cubicBezTo>
                  <a:cubicBezTo>
                    <a:pt x="1589" y="1233"/>
                    <a:pt x="1589" y="0"/>
                    <a:pt x="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4" name="Google Shape;27304;p71"/>
            <p:cNvSpPr/>
            <p:nvPr/>
          </p:nvSpPr>
          <p:spPr>
            <a:xfrm flipH="1">
              <a:off x="6550083" y="4026034"/>
              <a:ext cx="25928" cy="25950"/>
            </a:xfrm>
            <a:custGeom>
              <a:rect b="b" l="l" r="r" t="t"/>
              <a:pathLst>
                <a:path extrusionOk="0" h="1165" w="1164">
                  <a:moveTo>
                    <a:pt x="582" y="0"/>
                  </a:moveTo>
                  <a:cubicBezTo>
                    <a:pt x="265" y="9"/>
                    <a:pt x="9" y="265"/>
                    <a:pt x="0" y="583"/>
                  </a:cubicBezTo>
                  <a:lnTo>
                    <a:pt x="21" y="737"/>
                  </a:lnTo>
                  <a:cubicBezTo>
                    <a:pt x="48" y="835"/>
                    <a:pt x="100" y="923"/>
                    <a:pt x="171" y="995"/>
                  </a:cubicBezTo>
                  <a:lnTo>
                    <a:pt x="289" y="1085"/>
                  </a:lnTo>
                  <a:cubicBezTo>
                    <a:pt x="378" y="1138"/>
                    <a:pt x="479" y="1165"/>
                    <a:pt x="581" y="1165"/>
                  </a:cubicBezTo>
                  <a:cubicBezTo>
                    <a:pt x="735" y="1159"/>
                    <a:pt x="880" y="1098"/>
                    <a:pt x="993" y="995"/>
                  </a:cubicBezTo>
                  <a:cubicBezTo>
                    <a:pt x="1097" y="882"/>
                    <a:pt x="1157" y="736"/>
                    <a:pt x="1164" y="584"/>
                  </a:cubicBezTo>
                  <a:lnTo>
                    <a:pt x="1144" y="429"/>
                  </a:lnTo>
                  <a:cubicBezTo>
                    <a:pt x="1117" y="332"/>
                    <a:pt x="1064" y="243"/>
                    <a:pt x="993" y="172"/>
                  </a:cubicBezTo>
                  <a:lnTo>
                    <a:pt x="876" y="80"/>
                  </a:lnTo>
                  <a:cubicBezTo>
                    <a:pt x="787" y="29"/>
                    <a:pt x="686" y="0"/>
                    <a:pt x="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5" name="Google Shape;27305;p71"/>
            <p:cNvSpPr/>
            <p:nvPr/>
          </p:nvSpPr>
          <p:spPr>
            <a:xfrm flipH="1">
              <a:off x="6360213" y="4294712"/>
              <a:ext cx="46711" cy="41988"/>
            </a:xfrm>
            <a:custGeom>
              <a:rect b="b" l="l" r="r" t="t"/>
              <a:pathLst>
                <a:path extrusionOk="0" h="1885" w="2097">
                  <a:moveTo>
                    <a:pt x="1022" y="0"/>
                  </a:moveTo>
                  <a:cubicBezTo>
                    <a:pt x="948" y="0"/>
                    <a:pt x="874" y="12"/>
                    <a:pt x="804" y="34"/>
                  </a:cubicBezTo>
                  <a:lnTo>
                    <a:pt x="717" y="71"/>
                  </a:lnTo>
                  <a:cubicBezTo>
                    <a:pt x="701" y="77"/>
                    <a:pt x="685" y="81"/>
                    <a:pt x="670" y="85"/>
                  </a:cubicBezTo>
                  <a:lnTo>
                    <a:pt x="657" y="87"/>
                  </a:lnTo>
                  <a:cubicBezTo>
                    <a:pt x="543" y="113"/>
                    <a:pt x="439" y="167"/>
                    <a:pt x="353" y="247"/>
                  </a:cubicBezTo>
                  <a:cubicBezTo>
                    <a:pt x="286" y="285"/>
                    <a:pt x="232" y="341"/>
                    <a:pt x="192" y="407"/>
                  </a:cubicBezTo>
                  <a:cubicBezTo>
                    <a:pt x="114" y="492"/>
                    <a:pt x="58" y="597"/>
                    <a:pt x="32" y="711"/>
                  </a:cubicBezTo>
                  <a:cubicBezTo>
                    <a:pt x="22" y="790"/>
                    <a:pt x="11" y="869"/>
                    <a:pt x="1" y="948"/>
                  </a:cubicBezTo>
                  <a:cubicBezTo>
                    <a:pt x="11" y="1028"/>
                    <a:pt x="22" y="1107"/>
                    <a:pt x="32" y="1186"/>
                  </a:cubicBezTo>
                  <a:cubicBezTo>
                    <a:pt x="103" y="1406"/>
                    <a:pt x="248" y="1595"/>
                    <a:pt x="443" y="1721"/>
                  </a:cubicBezTo>
                  <a:cubicBezTo>
                    <a:pt x="532" y="1768"/>
                    <a:pt x="625" y="1807"/>
                    <a:pt x="721" y="1837"/>
                  </a:cubicBezTo>
                  <a:cubicBezTo>
                    <a:pt x="821" y="1867"/>
                    <a:pt x="932" y="1873"/>
                    <a:pt x="1035" y="1883"/>
                  </a:cubicBezTo>
                  <a:cubicBezTo>
                    <a:pt x="1041" y="1884"/>
                    <a:pt x="1048" y="1884"/>
                    <a:pt x="1054" y="1885"/>
                  </a:cubicBezTo>
                  <a:lnTo>
                    <a:pt x="1305" y="1851"/>
                  </a:lnTo>
                  <a:cubicBezTo>
                    <a:pt x="1382" y="1821"/>
                    <a:pt x="1458" y="1790"/>
                    <a:pt x="1533" y="1754"/>
                  </a:cubicBezTo>
                  <a:cubicBezTo>
                    <a:pt x="1605" y="1712"/>
                    <a:pt x="1679" y="1650"/>
                    <a:pt x="1744" y="1591"/>
                  </a:cubicBezTo>
                  <a:cubicBezTo>
                    <a:pt x="1814" y="1528"/>
                    <a:pt x="1903" y="1415"/>
                    <a:pt x="1933" y="1356"/>
                  </a:cubicBezTo>
                  <a:cubicBezTo>
                    <a:pt x="2097" y="1076"/>
                    <a:pt x="2097" y="730"/>
                    <a:pt x="1933" y="449"/>
                  </a:cubicBezTo>
                  <a:cubicBezTo>
                    <a:pt x="1771" y="173"/>
                    <a:pt x="1476" y="4"/>
                    <a:pt x="1156" y="4"/>
                  </a:cubicBezTo>
                  <a:cubicBezTo>
                    <a:pt x="1145" y="3"/>
                    <a:pt x="1134" y="3"/>
                    <a:pt x="1123" y="3"/>
                  </a:cubicBezTo>
                  <a:cubicBezTo>
                    <a:pt x="1114" y="3"/>
                    <a:pt x="1105" y="3"/>
                    <a:pt x="1096" y="3"/>
                  </a:cubicBezTo>
                  <a:cubicBezTo>
                    <a:pt x="1087" y="3"/>
                    <a:pt x="1079" y="3"/>
                    <a:pt x="1070" y="2"/>
                  </a:cubicBezTo>
                  <a:cubicBezTo>
                    <a:pt x="1054" y="1"/>
                    <a:pt x="1038" y="0"/>
                    <a:pt x="10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6" name="Google Shape;27306;p71"/>
            <p:cNvSpPr/>
            <p:nvPr/>
          </p:nvSpPr>
          <p:spPr>
            <a:xfrm flipH="1">
              <a:off x="5987957" y="4216795"/>
              <a:ext cx="19491" cy="20003"/>
            </a:xfrm>
            <a:custGeom>
              <a:rect b="b" l="l" r="r" t="t"/>
              <a:pathLst>
                <a:path extrusionOk="0" h="898" w="875">
                  <a:moveTo>
                    <a:pt x="409" y="1"/>
                  </a:moveTo>
                  <a:cubicBezTo>
                    <a:pt x="358" y="1"/>
                    <a:pt x="308" y="13"/>
                    <a:pt x="262" y="38"/>
                  </a:cubicBezTo>
                  <a:cubicBezTo>
                    <a:pt x="162" y="80"/>
                    <a:pt x="82" y="160"/>
                    <a:pt x="39" y="260"/>
                  </a:cubicBezTo>
                  <a:cubicBezTo>
                    <a:pt x="13" y="311"/>
                    <a:pt x="0" y="367"/>
                    <a:pt x="3" y="424"/>
                  </a:cubicBezTo>
                  <a:cubicBezTo>
                    <a:pt x="6" y="464"/>
                    <a:pt x="12" y="505"/>
                    <a:pt x="20" y="545"/>
                  </a:cubicBezTo>
                  <a:cubicBezTo>
                    <a:pt x="20" y="548"/>
                    <a:pt x="21" y="552"/>
                    <a:pt x="22" y="555"/>
                  </a:cubicBezTo>
                  <a:cubicBezTo>
                    <a:pt x="35" y="592"/>
                    <a:pt x="49" y="628"/>
                    <a:pt x="67" y="663"/>
                  </a:cubicBezTo>
                  <a:cubicBezTo>
                    <a:pt x="69" y="666"/>
                    <a:pt x="71" y="669"/>
                    <a:pt x="72" y="672"/>
                  </a:cubicBezTo>
                  <a:cubicBezTo>
                    <a:pt x="94" y="708"/>
                    <a:pt x="119" y="739"/>
                    <a:pt x="149" y="768"/>
                  </a:cubicBezTo>
                  <a:cubicBezTo>
                    <a:pt x="150" y="770"/>
                    <a:pt x="151" y="771"/>
                    <a:pt x="152" y="772"/>
                  </a:cubicBezTo>
                  <a:cubicBezTo>
                    <a:pt x="165" y="783"/>
                    <a:pt x="180" y="794"/>
                    <a:pt x="195" y="804"/>
                  </a:cubicBezTo>
                  <a:cubicBezTo>
                    <a:pt x="208" y="816"/>
                    <a:pt x="222" y="826"/>
                    <a:pt x="236" y="837"/>
                  </a:cubicBezTo>
                  <a:cubicBezTo>
                    <a:pt x="239" y="839"/>
                    <a:pt x="242" y="841"/>
                    <a:pt x="245" y="843"/>
                  </a:cubicBezTo>
                  <a:lnTo>
                    <a:pt x="341" y="883"/>
                  </a:lnTo>
                  <a:cubicBezTo>
                    <a:pt x="371" y="893"/>
                    <a:pt x="402" y="898"/>
                    <a:pt x="433" y="898"/>
                  </a:cubicBezTo>
                  <a:cubicBezTo>
                    <a:pt x="456" y="898"/>
                    <a:pt x="479" y="895"/>
                    <a:pt x="502" y="890"/>
                  </a:cubicBezTo>
                  <a:cubicBezTo>
                    <a:pt x="537" y="890"/>
                    <a:pt x="572" y="880"/>
                    <a:pt x="603" y="863"/>
                  </a:cubicBezTo>
                  <a:cubicBezTo>
                    <a:pt x="630" y="854"/>
                    <a:pt x="652" y="839"/>
                    <a:pt x="673" y="822"/>
                  </a:cubicBezTo>
                  <a:lnTo>
                    <a:pt x="673" y="822"/>
                  </a:lnTo>
                  <a:cubicBezTo>
                    <a:pt x="692" y="811"/>
                    <a:pt x="710" y="798"/>
                    <a:pt x="727" y="783"/>
                  </a:cubicBezTo>
                  <a:cubicBezTo>
                    <a:pt x="728" y="782"/>
                    <a:pt x="731" y="781"/>
                    <a:pt x="732" y="780"/>
                  </a:cubicBezTo>
                  <a:lnTo>
                    <a:pt x="735" y="777"/>
                  </a:lnTo>
                  <a:lnTo>
                    <a:pt x="753" y="762"/>
                  </a:lnTo>
                  <a:cubicBezTo>
                    <a:pt x="757" y="758"/>
                    <a:pt x="761" y="754"/>
                    <a:pt x="765" y="750"/>
                  </a:cubicBezTo>
                  <a:cubicBezTo>
                    <a:pt x="810" y="697"/>
                    <a:pt x="843" y="655"/>
                    <a:pt x="860" y="586"/>
                  </a:cubicBezTo>
                  <a:cubicBezTo>
                    <a:pt x="872" y="548"/>
                    <a:pt x="874" y="508"/>
                    <a:pt x="866" y="470"/>
                  </a:cubicBezTo>
                  <a:cubicBezTo>
                    <a:pt x="864" y="450"/>
                    <a:pt x="853" y="432"/>
                    <a:pt x="847" y="413"/>
                  </a:cubicBezTo>
                  <a:cubicBezTo>
                    <a:pt x="846" y="395"/>
                    <a:pt x="843" y="378"/>
                    <a:pt x="840" y="360"/>
                  </a:cubicBezTo>
                  <a:cubicBezTo>
                    <a:pt x="840" y="358"/>
                    <a:pt x="841" y="357"/>
                    <a:pt x="841" y="355"/>
                  </a:cubicBezTo>
                  <a:cubicBezTo>
                    <a:pt x="841" y="349"/>
                    <a:pt x="837" y="345"/>
                    <a:pt x="836" y="340"/>
                  </a:cubicBezTo>
                  <a:cubicBezTo>
                    <a:pt x="833" y="322"/>
                    <a:pt x="829" y="304"/>
                    <a:pt x="823" y="288"/>
                  </a:cubicBezTo>
                  <a:cubicBezTo>
                    <a:pt x="817" y="265"/>
                    <a:pt x="817" y="241"/>
                    <a:pt x="804" y="219"/>
                  </a:cubicBezTo>
                  <a:cubicBezTo>
                    <a:pt x="802" y="214"/>
                    <a:pt x="800" y="210"/>
                    <a:pt x="797" y="207"/>
                  </a:cubicBezTo>
                  <a:cubicBezTo>
                    <a:pt x="785" y="189"/>
                    <a:pt x="765" y="163"/>
                    <a:pt x="751" y="148"/>
                  </a:cubicBezTo>
                  <a:cubicBezTo>
                    <a:pt x="750" y="145"/>
                    <a:pt x="748" y="143"/>
                    <a:pt x="746" y="142"/>
                  </a:cubicBezTo>
                  <a:cubicBezTo>
                    <a:pt x="740" y="136"/>
                    <a:pt x="732" y="132"/>
                    <a:pt x="726" y="127"/>
                  </a:cubicBezTo>
                  <a:lnTo>
                    <a:pt x="725" y="125"/>
                  </a:lnTo>
                  <a:lnTo>
                    <a:pt x="639" y="59"/>
                  </a:lnTo>
                  <a:lnTo>
                    <a:pt x="537" y="16"/>
                  </a:lnTo>
                  <a:lnTo>
                    <a:pt x="426" y="1"/>
                  </a:lnTo>
                  <a:cubicBezTo>
                    <a:pt x="420" y="1"/>
                    <a:pt x="414" y="1"/>
                    <a:pt x="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7" name="Google Shape;27307;p71"/>
            <p:cNvSpPr/>
            <p:nvPr/>
          </p:nvSpPr>
          <p:spPr>
            <a:xfrm flipH="1">
              <a:off x="5825507" y="4123798"/>
              <a:ext cx="36553" cy="31475"/>
            </a:xfrm>
            <a:custGeom>
              <a:rect b="b" l="l" r="r" t="t"/>
              <a:pathLst>
                <a:path extrusionOk="0" h="1413" w="1641">
                  <a:moveTo>
                    <a:pt x="912" y="1"/>
                  </a:moveTo>
                  <a:cubicBezTo>
                    <a:pt x="908" y="1"/>
                    <a:pt x="904" y="1"/>
                    <a:pt x="899" y="1"/>
                  </a:cubicBezTo>
                  <a:lnTo>
                    <a:pt x="854" y="2"/>
                  </a:lnTo>
                  <a:cubicBezTo>
                    <a:pt x="329" y="2"/>
                    <a:pt x="0" y="573"/>
                    <a:pt x="266" y="1027"/>
                  </a:cubicBezTo>
                  <a:lnTo>
                    <a:pt x="291" y="1063"/>
                  </a:lnTo>
                  <a:cubicBezTo>
                    <a:pt x="417" y="1279"/>
                    <a:pt x="650" y="1412"/>
                    <a:pt x="900" y="1412"/>
                  </a:cubicBezTo>
                  <a:lnTo>
                    <a:pt x="906" y="1412"/>
                  </a:lnTo>
                  <a:cubicBezTo>
                    <a:pt x="1156" y="1412"/>
                    <a:pt x="1387" y="1280"/>
                    <a:pt x="1512" y="1064"/>
                  </a:cubicBezTo>
                  <a:cubicBezTo>
                    <a:pt x="1637" y="850"/>
                    <a:pt x="1641" y="570"/>
                    <a:pt x="1512" y="355"/>
                  </a:cubicBezTo>
                  <a:lnTo>
                    <a:pt x="1509" y="350"/>
                  </a:lnTo>
                  <a:cubicBezTo>
                    <a:pt x="1385" y="145"/>
                    <a:pt x="1157" y="1"/>
                    <a:pt x="9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8" name="Google Shape;27308;p71"/>
            <p:cNvSpPr/>
            <p:nvPr/>
          </p:nvSpPr>
          <p:spPr>
            <a:xfrm flipH="1">
              <a:off x="5824973" y="3655047"/>
              <a:ext cx="47847" cy="42946"/>
            </a:xfrm>
            <a:custGeom>
              <a:rect b="b" l="l" r="r" t="t"/>
              <a:pathLst>
                <a:path extrusionOk="0" h="1928" w="2148">
                  <a:moveTo>
                    <a:pt x="468" y="1793"/>
                  </a:moveTo>
                  <a:lnTo>
                    <a:pt x="468" y="1793"/>
                  </a:lnTo>
                  <a:cubicBezTo>
                    <a:pt x="468" y="1793"/>
                    <a:pt x="468" y="1793"/>
                    <a:pt x="469" y="1793"/>
                  </a:cubicBezTo>
                  <a:lnTo>
                    <a:pt x="468" y="1793"/>
                  </a:lnTo>
                  <a:lnTo>
                    <a:pt x="468" y="1793"/>
                  </a:lnTo>
                  <a:cubicBezTo>
                    <a:pt x="468" y="1793"/>
                    <a:pt x="468" y="1793"/>
                    <a:pt x="468" y="1793"/>
                  </a:cubicBezTo>
                  <a:close/>
                  <a:moveTo>
                    <a:pt x="1273" y="1"/>
                  </a:moveTo>
                  <a:cubicBezTo>
                    <a:pt x="1224" y="1"/>
                    <a:pt x="1174" y="6"/>
                    <a:pt x="1125" y="17"/>
                  </a:cubicBezTo>
                  <a:cubicBezTo>
                    <a:pt x="1056" y="21"/>
                    <a:pt x="988" y="36"/>
                    <a:pt x="923" y="62"/>
                  </a:cubicBezTo>
                  <a:cubicBezTo>
                    <a:pt x="881" y="62"/>
                    <a:pt x="838" y="67"/>
                    <a:pt x="796" y="77"/>
                  </a:cubicBezTo>
                  <a:cubicBezTo>
                    <a:pt x="736" y="90"/>
                    <a:pt x="680" y="113"/>
                    <a:pt x="628" y="144"/>
                  </a:cubicBezTo>
                  <a:cubicBezTo>
                    <a:pt x="617" y="149"/>
                    <a:pt x="609" y="158"/>
                    <a:pt x="598" y="165"/>
                  </a:cubicBezTo>
                  <a:cubicBezTo>
                    <a:pt x="580" y="172"/>
                    <a:pt x="561" y="179"/>
                    <a:pt x="544" y="188"/>
                  </a:cubicBezTo>
                  <a:cubicBezTo>
                    <a:pt x="521" y="196"/>
                    <a:pt x="498" y="204"/>
                    <a:pt x="475" y="216"/>
                  </a:cubicBezTo>
                  <a:cubicBezTo>
                    <a:pt x="465" y="220"/>
                    <a:pt x="455" y="225"/>
                    <a:pt x="446" y="231"/>
                  </a:cubicBezTo>
                  <a:cubicBezTo>
                    <a:pt x="426" y="245"/>
                    <a:pt x="406" y="260"/>
                    <a:pt x="387" y="275"/>
                  </a:cubicBezTo>
                  <a:cubicBezTo>
                    <a:pt x="329" y="320"/>
                    <a:pt x="335" y="313"/>
                    <a:pt x="307" y="350"/>
                  </a:cubicBezTo>
                  <a:lnTo>
                    <a:pt x="266" y="382"/>
                  </a:lnTo>
                  <a:cubicBezTo>
                    <a:pt x="159" y="489"/>
                    <a:pt x="82" y="620"/>
                    <a:pt x="42" y="766"/>
                  </a:cubicBezTo>
                  <a:cubicBezTo>
                    <a:pt x="0" y="917"/>
                    <a:pt x="0" y="1077"/>
                    <a:pt x="42" y="1229"/>
                  </a:cubicBezTo>
                  <a:cubicBezTo>
                    <a:pt x="43" y="1233"/>
                    <a:pt x="45" y="1238"/>
                    <a:pt x="47" y="1242"/>
                  </a:cubicBezTo>
                  <a:cubicBezTo>
                    <a:pt x="61" y="1281"/>
                    <a:pt x="120" y="1425"/>
                    <a:pt x="138" y="1460"/>
                  </a:cubicBezTo>
                  <a:lnTo>
                    <a:pt x="143" y="1468"/>
                  </a:lnTo>
                  <a:lnTo>
                    <a:pt x="285" y="1651"/>
                  </a:lnTo>
                  <a:lnTo>
                    <a:pt x="468" y="1793"/>
                  </a:lnTo>
                  <a:lnTo>
                    <a:pt x="468" y="1793"/>
                  </a:lnTo>
                  <a:cubicBezTo>
                    <a:pt x="472" y="1794"/>
                    <a:pt x="622" y="1871"/>
                    <a:pt x="696" y="1887"/>
                  </a:cubicBezTo>
                  <a:cubicBezTo>
                    <a:pt x="742" y="1898"/>
                    <a:pt x="794" y="1902"/>
                    <a:pt x="839" y="1908"/>
                  </a:cubicBezTo>
                  <a:cubicBezTo>
                    <a:pt x="888" y="1914"/>
                    <a:pt x="946" y="1927"/>
                    <a:pt x="999" y="1927"/>
                  </a:cubicBezTo>
                  <a:cubicBezTo>
                    <a:pt x="1003" y="1927"/>
                    <a:pt x="1007" y="1927"/>
                    <a:pt x="1010" y="1927"/>
                  </a:cubicBezTo>
                  <a:cubicBezTo>
                    <a:pt x="1020" y="1927"/>
                    <a:pt x="1029" y="1926"/>
                    <a:pt x="1037" y="1925"/>
                  </a:cubicBezTo>
                  <a:cubicBezTo>
                    <a:pt x="1126" y="1916"/>
                    <a:pt x="1218" y="1905"/>
                    <a:pt x="1305" y="1888"/>
                  </a:cubicBezTo>
                  <a:cubicBezTo>
                    <a:pt x="1314" y="1886"/>
                    <a:pt x="1324" y="1884"/>
                    <a:pt x="1332" y="1882"/>
                  </a:cubicBezTo>
                  <a:lnTo>
                    <a:pt x="1340" y="1880"/>
                  </a:lnTo>
                  <a:lnTo>
                    <a:pt x="1559" y="1787"/>
                  </a:lnTo>
                  <a:cubicBezTo>
                    <a:pt x="1563" y="1785"/>
                    <a:pt x="1567" y="1783"/>
                    <a:pt x="1572" y="1781"/>
                  </a:cubicBezTo>
                  <a:cubicBezTo>
                    <a:pt x="1580" y="1776"/>
                    <a:pt x="1587" y="1770"/>
                    <a:pt x="1595" y="1765"/>
                  </a:cubicBezTo>
                  <a:cubicBezTo>
                    <a:pt x="1663" y="1716"/>
                    <a:pt x="1732" y="1663"/>
                    <a:pt x="1796" y="1609"/>
                  </a:cubicBezTo>
                  <a:cubicBezTo>
                    <a:pt x="1812" y="1597"/>
                    <a:pt x="1827" y="1583"/>
                    <a:pt x="1840" y="1569"/>
                  </a:cubicBezTo>
                  <a:cubicBezTo>
                    <a:pt x="1904" y="1500"/>
                    <a:pt x="1958" y="1420"/>
                    <a:pt x="2015" y="1346"/>
                  </a:cubicBezTo>
                  <a:lnTo>
                    <a:pt x="2105" y="1133"/>
                  </a:lnTo>
                  <a:cubicBezTo>
                    <a:pt x="2142" y="1018"/>
                    <a:pt x="2148" y="894"/>
                    <a:pt x="2121" y="776"/>
                  </a:cubicBezTo>
                  <a:cubicBezTo>
                    <a:pt x="2121" y="697"/>
                    <a:pt x="2101" y="619"/>
                    <a:pt x="2061" y="550"/>
                  </a:cubicBezTo>
                  <a:cubicBezTo>
                    <a:pt x="2025" y="441"/>
                    <a:pt x="1962" y="341"/>
                    <a:pt x="1876" y="263"/>
                  </a:cubicBezTo>
                  <a:lnTo>
                    <a:pt x="1695" y="124"/>
                  </a:lnTo>
                  <a:lnTo>
                    <a:pt x="1482" y="34"/>
                  </a:lnTo>
                  <a:cubicBezTo>
                    <a:pt x="1414" y="12"/>
                    <a:pt x="1344" y="1"/>
                    <a:pt x="1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9" name="Google Shape;27309;p71"/>
            <p:cNvSpPr/>
            <p:nvPr/>
          </p:nvSpPr>
          <p:spPr>
            <a:xfrm flipH="1">
              <a:off x="5998605" y="3514850"/>
              <a:ext cx="23946" cy="23701"/>
            </a:xfrm>
            <a:custGeom>
              <a:rect b="b" l="l" r="r" t="t"/>
              <a:pathLst>
                <a:path extrusionOk="0" h="1064" w="1075">
                  <a:moveTo>
                    <a:pt x="513" y="0"/>
                  </a:moveTo>
                  <a:cubicBezTo>
                    <a:pt x="510" y="0"/>
                    <a:pt x="382" y="17"/>
                    <a:pt x="379" y="18"/>
                  </a:cubicBezTo>
                  <a:lnTo>
                    <a:pt x="378" y="18"/>
                  </a:lnTo>
                  <a:lnTo>
                    <a:pt x="375" y="19"/>
                  </a:lnTo>
                  <a:cubicBezTo>
                    <a:pt x="374" y="19"/>
                    <a:pt x="257" y="68"/>
                    <a:pt x="255" y="69"/>
                  </a:cubicBezTo>
                  <a:lnTo>
                    <a:pt x="254" y="69"/>
                  </a:lnTo>
                  <a:lnTo>
                    <a:pt x="152" y="148"/>
                  </a:lnTo>
                  <a:cubicBezTo>
                    <a:pt x="105" y="192"/>
                    <a:pt x="70" y="247"/>
                    <a:pt x="50" y="309"/>
                  </a:cubicBezTo>
                  <a:cubicBezTo>
                    <a:pt x="27" y="347"/>
                    <a:pt x="15" y="390"/>
                    <a:pt x="15" y="434"/>
                  </a:cubicBezTo>
                  <a:cubicBezTo>
                    <a:pt x="1" y="501"/>
                    <a:pt x="4" y="569"/>
                    <a:pt x="25" y="634"/>
                  </a:cubicBezTo>
                  <a:cubicBezTo>
                    <a:pt x="32" y="652"/>
                    <a:pt x="39" y="669"/>
                    <a:pt x="47" y="688"/>
                  </a:cubicBezTo>
                  <a:cubicBezTo>
                    <a:pt x="56" y="731"/>
                    <a:pt x="72" y="773"/>
                    <a:pt x="96" y="810"/>
                  </a:cubicBezTo>
                  <a:lnTo>
                    <a:pt x="174" y="912"/>
                  </a:lnTo>
                  <a:cubicBezTo>
                    <a:pt x="235" y="972"/>
                    <a:pt x="311" y="1017"/>
                    <a:pt x="394" y="1040"/>
                  </a:cubicBezTo>
                  <a:lnTo>
                    <a:pt x="408" y="1044"/>
                  </a:lnTo>
                  <a:lnTo>
                    <a:pt x="415" y="1045"/>
                  </a:lnTo>
                  <a:cubicBezTo>
                    <a:pt x="454" y="1057"/>
                    <a:pt x="495" y="1063"/>
                    <a:pt x="536" y="1063"/>
                  </a:cubicBezTo>
                  <a:cubicBezTo>
                    <a:pt x="564" y="1063"/>
                    <a:pt x="593" y="1060"/>
                    <a:pt x="622" y="1054"/>
                  </a:cubicBezTo>
                  <a:cubicBezTo>
                    <a:pt x="646" y="1054"/>
                    <a:pt x="670" y="1051"/>
                    <a:pt x="693" y="1044"/>
                  </a:cubicBezTo>
                  <a:lnTo>
                    <a:pt x="816" y="991"/>
                  </a:lnTo>
                  <a:cubicBezTo>
                    <a:pt x="856" y="969"/>
                    <a:pt x="891" y="942"/>
                    <a:pt x="923" y="909"/>
                  </a:cubicBezTo>
                  <a:cubicBezTo>
                    <a:pt x="1016" y="808"/>
                    <a:pt x="1069" y="679"/>
                    <a:pt x="1074" y="542"/>
                  </a:cubicBezTo>
                  <a:lnTo>
                    <a:pt x="1055" y="404"/>
                  </a:lnTo>
                  <a:cubicBezTo>
                    <a:pt x="1032" y="318"/>
                    <a:pt x="986" y="239"/>
                    <a:pt x="923" y="175"/>
                  </a:cubicBezTo>
                  <a:cubicBezTo>
                    <a:pt x="883" y="141"/>
                    <a:pt x="842" y="109"/>
                    <a:pt x="800" y="81"/>
                  </a:cubicBezTo>
                  <a:cubicBezTo>
                    <a:pt x="797" y="79"/>
                    <a:pt x="794" y="77"/>
                    <a:pt x="791" y="74"/>
                  </a:cubicBezTo>
                  <a:cubicBezTo>
                    <a:pt x="749" y="55"/>
                    <a:pt x="706" y="36"/>
                    <a:pt x="663" y="20"/>
                  </a:cubicBezTo>
                  <a:cubicBezTo>
                    <a:pt x="660" y="19"/>
                    <a:pt x="658" y="19"/>
                    <a:pt x="656" y="18"/>
                  </a:cubicBezTo>
                  <a:lnTo>
                    <a:pt x="653" y="18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0" name="Google Shape;27310;p71"/>
            <p:cNvSpPr/>
            <p:nvPr/>
          </p:nvSpPr>
          <p:spPr>
            <a:xfrm flipH="1">
              <a:off x="6243296" y="3287504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11" name="Google Shape;27311;p71"/>
          <p:cNvGrpSpPr/>
          <p:nvPr/>
        </p:nvGrpSpPr>
        <p:grpSpPr>
          <a:xfrm>
            <a:off x="6182381" y="513418"/>
            <a:ext cx="2099402" cy="2401584"/>
            <a:chOff x="6197744" y="279385"/>
            <a:chExt cx="2320294" cy="2654271"/>
          </a:xfrm>
        </p:grpSpPr>
        <p:sp>
          <p:nvSpPr>
            <p:cNvPr id="27312" name="Google Shape;27312;p71"/>
            <p:cNvSpPr/>
            <p:nvPr/>
          </p:nvSpPr>
          <p:spPr>
            <a:xfrm flipH="1">
              <a:off x="6704184" y="589978"/>
              <a:ext cx="1191817" cy="1191817"/>
            </a:xfrm>
            <a:custGeom>
              <a:rect b="b" l="l" r="r" t="t"/>
              <a:pathLst>
                <a:path extrusionOk="0" h="48865" w="48865">
                  <a:moveTo>
                    <a:pt x="24432" y="0"/>
                  </a:moveTo>
                  <a:cubicBezTo>
                    <a:pt x="17953" y="0"/>
                    <a:pt x="11738" y="2574"/>
                    <a:pt x="7156" y="7156"/>
                  </a:cubicBezTo>
                  <a:cubicBezTo>
                    <a:pt x="2574" y="11738"/>
                    <a:pt x="1" y="17953"/>
                    <a:pt x="1" y="24432"/>
                  </a:cubicBezTo>
                  <a:cubicBezTo>
                    <a:pt x="1" y="30912"/>
                    <a:pt x="2574" y="37127"/>
                    <a:pt x="7156" y="41709"/>
                  </a:cubicBezTo>
                  <a:cubicBezTo>
                    <a:pt x="11738" y="46291"/>
                    <a:pt x="17953" y="48864"/>
                    <a:pt x="24432" y="48864"/>
                  </a:cubicBezTo>
                  <a:cubicBezTo>
                    <a:pt x="30912" y="48864"/>
                    <a:pt x="37127" y="46291"/>
                    <a:pt x="41709" y="41709"/>
                  </a:cubicBezTo>
                  <a:cubicBezTo>
                    <a:pt x="46291" y="37127"/>
                    <a:pt x="48865" y="30912"/>
                    <a:pt x="48865" y="24432"/>
                  </a:cubicBezTo>
                  <a:cubicBezTo>
                    <a:pt x="48865" y="17953"/>
                    <a:pt x="46291" y="11738"/>
                    <a:pt x="41709" y="7156"/>
                  </a:cubicBezTo>
                  <a:cubicBezTo>
                    <a:pt x="37127" y="2574"/>
                    <a:pt x="30912" y="0"/>
                    <a:pt x="24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3" name="Google Shape;27313;p71"/>
            <p:cNvSpPr/>
            <p:nvPr/>
          </p:nvSpPr>
          <p:spPr>
            <a:xfrm flipH="1">
              <a:off x="6689477" y="965681"/>
              <a:ext cx="583262" cy="421264"/>
            </a:xfrm>
            <a:custGeom>
              <a:rect b="b" l="l" r="r" t="t"/>
              <a:pathLst>
                <a:path extrusionOk="0" h="17272" w="23914">
                  <a:moveTo>
                    <a:pt x="21575" y="0"/>
                  </a:moveTo>
                  <a:cubicBezTo>
                    <a:pt x="20567" y="271"/>
                    <a:pt x="19546" y="486"/>
                    <a:pt x="18515" y="647"/>
                  </a:cubicBezTo>
                  <a:cubicBezTo>
                    <a:pt x="15733" y="1080"/>
                    <a:pt x="12900" y="835"/>
                    <a:pt x="10121" y="1285"/>
                  </a:cubicBezTo>
                  <a:cubicBezTo>
                    <a:pt x="7552" y="1700"/>
                    <a:pt x="5084" y="2903"/>
                    <a:pt x="2819" y="4144"/>
                  </a:cubicBezTo>
                  <a:cubicBezTo>
                    <a:pt x="1819" y="4691"/>
                    <a:pt x="874" y="5410"/>
                    <a:pt x="434" y="6495"/>
                  </a:cubicBezTo>
                  <a:cubicBezTo>
                    <a:pt x="1" y="7562"/>
                    <a:pt x="208" y="8772"/>
                    <a:pt x="812" y="9733"/>
                  </a:cubicBezTo>
                  <a:cubicBezTo>
                    <a:pt x="2247" y="12015"/>
                    <a:pt x="4928" y="12302"/>
                    <a:pt x="7390" y="12322"/>
                  </a:cubicBezTo>
                  <a:cubicBezTo>
                    <a:pt x="9725" y="12340"/>
                    <a:pt x="12015" y="12537"/>
                    <a:pt x="14275" y="13150"/>
                  </a:cubicBezTo>
                  <a:cubicBezTo>
                    <a:pt x="17103" y="13914"/>
                    <a:pt x="19780" y="15279"/>
                    <a:pt x="21872" y="17272"/>
                  </a:cubicBezTo>
                  <a:cubicBezTo>
                    <a:pt x="22050" y="16774"/>
                    <a:pt x="22218" y="16270"/>
                    <a:pt x="22366" y="15756"/>
                  </a:cubicBezTo>
                  <a:cubicBezTo>
                    <a:pt x="23914" y="10349"/>
                    <a:pt x="23508" y="4849"/>
                    <a:pt x="215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4" name="Google Shape;27314;p71"/>
            <p:cNvSpPr/>
            <p:nvPr/>
          </p:nvSpPr>
          <p:spPr>
            <a:xfrm flipH="1">
              <a:off x="7434714" y="605368"/>
              <a:ext cx="389094" cy="352216"/>
            </a:xfrm>
            <a:custGeom>
              <a:rect b="b" l="l" r="r" t="t"/>
              <a:pathLst>
                <a:path extrusionOk="0" h="14441" w="15953">
                  <a:moveTo>
                    <a:pt x="15953" y="1"/>
                  </a:moveTo>
                  <a:lnTo>
                    <a:pt x="15953" y="1"/>
                  </a:lnTo>
                  <a:cubicBezTo>
                    <a:pt x="9249" y="1563"/>
                    <a:pt x="3371" y="5923"/>
                    <a:pt x="0" y="12147"/>
                  </a:cubicBezTo>
                  <a:cubicBezTo>
                    <a:pt x="73" y="12614"/>
                    <a:pt x="242" y="13063"/>
                    <a:pt x="529" y="13443"/>
                  </a:cubicBezTo>
                  <a:cubicBezTo>
                    <a:pt x="1068" y="14156"/>
                    <a:pt x="1757" y="14440"/>
                    <a:pt x="2475" y="14440"/>
                  </a:cubicBezTo>
                  <a:cubicBezTo>
                    <a:pt x="3680" y="14440"/>
                    <a:pt x="4966" y="13639"/>
                    <a:pt x="5754" y="12714"/>
                  </a:cubicBezTo>
                  <a:cubicBezTo>
                    <a:pt x="7039" y="11207"/>
                    <a:pt x="7290" y="8956"/>
                    <a:pt x="8804" y="7633"/>
                  </a:cubicBezTo>
                  <a:cubicBezTo>
                    <a:pt x="9672" y="6875"/>
                    <a:pt x="10915" y="7053"/>
                    <a:pt x="11844" y="6405"/>
                  </a:cubicBezTo>
                  <a:cubicBezTo>
                    <a:pt x="12742" y="5779"/>
                    <a:pt x="13179" y="4778"/>
                    <a:pt x="13584" y="3801"/>
                  </a:cubicBezTo>
                  <a:cubicBezTo>
                    <a:pt x="14165" y="2397"/>
                    <a:pt x="14947" y="1109"/>
                    <a:pt x="159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5" name="Google Shape;27315;p71"/>
            <p:cNvSpPr/>
            <p:nvPr/>
          </p:nvSpPr>
          <p:spPr>
            <a:xfrm flipH="1">
              <a:off x="7403275" y="981535"/>
              <a:ext cx="479190" cy="707212"/>
            </a:xfrm>
            <a:custGeom>
              <a:rect b="b" l="l" r="r" t="t"/>
              <a:pathLst>
                <a:path extrusionOk="0" h="28996" w="19647">
                  <a:moveTo>
                    <a:pt x="15443" y="1"/>
                  </a:moveTo>
                  <a:cubicBezTo>
                    <a:pt x="15203" y="1"/>
                    <a:pt x="14960" y="24"/>
                    <a:pt x="14716" y="69"/>
                  </a:cubicBezTo>
                  <a:cubicBezTo>
                    <a:pt x="13647" y="271"/>
                    <a:pt x="12648" y="919"/>
                    <a:pt x="11905" y="1700"/>
                  </a:cubicBezTo>
                  <a:cubicBezTo>
                    <a:pt x="11061" y="2589"/>
                    <a:pt x="10566" y="3705"/>
                    <a:pt x="10125" y="4833"/>
                  </a:cubicBezTo>
                  <a:cubicBezTo>
                    <a:pt x="9702" y="5912"/>
                    <a:pt x="9345" y="7023"/>
                    <a:pt x="8730" y="8013"/>
                  </a:cubicBezTo>
                  <a:cubicBezTo>
                    <a:pt x="8170" y="8912"/>
                    <a:pt x="7379" y="9644"/>
                    <a:pt x="6505" y="10233"/>
                  </a:cubicBezTo>
                  <a:cubicBezTo>
                    <a:pt x="4666" y="11474"/>
                    <a:pt x="2554" y="12223"/>
                    <a:pt x="596" y="13247"/>
                  </a:cubicBezTo>
                  <a:cubicBezTo>
                    <a:pt x="396" y="13352"/>
                    <a:pt x="198" y="13461"/>
                    <a:pt x="1" y="13569"/>
                  </a:cubicBezTo>
                  <a:cubicBezTo>
                    <a:pt x="1376" y="19872"/>
                    <a:pt x="5223" y="25473"/>
                    <a:pt x="10768" y="28996"/>
                  </a:cubicBezTo>
                  <a:cubicBezTo>
                    <a:pt x="11037" y="28559"/>
                    <a:pt x="11382" y="28153"/>
                    <a:pt x="11691" y="27770"/>
                  </a:cubicBezTo>
                  <a:cubicBezTo>
                    <a:pt x="12596" y="26651"/>
                    <a:pt x="13501" y="25533"/>
                    <a:pt x="14406" y="24414"/>
                  </a:cubicBezTo>
                  <a:cubicBezTo>
                    <a:pt x="15294" y="23317"/>
                    <a:pt x="16188" y="22226"/>
                    <a:pt x="17068" y="21123"/>
                  </a:cubicBezTo>
                  <a:cubicBezTo>
                    <a:pt x="17871" y="20113"/>
                    <a:pt x="18629" y="19082"/>
                    <a:pt x="19116" y="17878"/>
                  </a:cubicBezTo>
                  <a:cubicBezTo>
                    <a:pt x="19581" y="16735"/>
                    <a:pt x="19646" y="15527"/>
                    <a:pt x="19386" y="14327"/>
                  </a:cubicBezTo>
                  <a:cubicBezTo>
                    <a:pt x="19129" y="13142"/>
                    <a:pt x="18585" y="12043"/>
                    <a:pt x="18294" y="10867"/>
                  </a:cubicBezTo>
                  <a:cubicBezTo>
                    <a:pt x="17693" y="8453"/>
                    <a:pt x="19222" y="6204"/>
                    <a:pt x="19005" y="3784"/>
                  </a:cubicBezTo>
                  <a:cubicBezTo>
                    <a:pt x="18907" y="2699"/>
                    <a:pt x="18552" y="1589"/>
                    <a:pt x="17714" y="847"/>
                  </a:cubicBezTo>
                  <a:cubicBezTo>
                    <a:pt x="17068" y="275"/>
                    <a:pt x="16272" y="1"/>
                    <a:pt x="15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6" name="Google Shape;27316;p71"/>
            <p:cNvSpPr/>
            <p:nvPr/>
          </p:nvSpPr>
          <p:spPr>
            <a:xfrm flipH="1">
              <a:off x="6969206" y="592075"/>
              <a:ext cx="312826" cy="162535"/>
            </a:xfrm>
            <a:custGeom>
              <a:rect b="b" l="l" r="r" t="t"/>
              <a:pathLst>
                <a:path extrusionOk="0" h="6664" w="12826">
                  <a:moveTo>
                    <a:pt x="1313" y="0"/>
                  </a:moveTo>
                  <a:cubicBezTo>
                    <a:pt x="1211" y="898"/>
                    <a:pt x="832" y="1676"/>
                    <a:pt x="468" y="2493"/>
                  </a:cubicBezTo>
                  <a:cubicBezTo>
                    <a:pt x="200" y="3094"/>
                    <a:pt x="0" y="3731"/>
                    <a:pt x="127" y="4395"/>
                  </a:cubicBezTo>
                  <a:cubicBezTo>
                    <a:pt x="260" y="5084"/>
                    <a:pt x="755" y="5603"/>
                    <a:pt x="1353" y="5934"/>
                  </a:cubicBezTo>
                  <a:cubicBezTo>
                    <a:pt x="2273" y="6445"/>
                    <a:pt x="3345" y="6664"/>
                    <a:pt x="4396" y="6664"/>
                  </a:cubicBezTo>
                  <a:cubicBezTo>
                    <a:pt x="4566" y="6664"/>
                    <a:pt x="4736" y="6658"/>
                    <a:pt x="4905" y="6647"/>
                  </a:cubicBezTo>
                  <a:cubicBezTo>
                    <a:pt x="7503" y="6473"/>
                    <a:pt x="9724" y="5179"/>
                    <a:pt x="12107" y="4278"/>
                  </a:cubicBezTo>
                  <a:cubicBezTo>
                    <a:pt x="12344" y="4187"/>
                    <a:pt x="12584" y="4103"/>
                    <a:pt x="12826" y="4025"/>
                  </a:cubicBezTo>
                  <a:cubicBezTo>
                    <a:pt x="9390" y="1733"/>
                    <a:pt x="5429" y="349"/>
                    <a:pt x="13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7" name="Google Shape;27317;p71"/>
            <p:cNvSpPr/>
            <p:nvPr/>
          </p:nvSpPr>
          <p:spPr>
            <a:xfrm flipH="1">
              <a:off x="7028986" y="1581699"/>
              <a:ext cx="230998" cy="198852"/>
            </a:xfrm>
            <a:custGeom>
              <a:rect b="b" l="l" r="r" t="t"/>
              <a:pathLst>
                <a:path extrusionOk="0" h="8153" w="9471">
                  <a:moveTo>
                    <a:pt x="5785" y="0"/>
                  </a:moveTo>
                  <a:cubicBezTo>
                    <a:pt x="4495" y="0"/>
                    <a:pt x="3173" y="582"/>
                    <a:pt x="2316" y="1502"/>
                  </a:cubicBezTo>
                  <a:cubicBezTo>
                    <a:pt x="628" y="3313"/>
                    <a:pt x="370" y="5819"/>
                    <a:pt x="1" y="8152"/>
                  </a:cubicBezTo>
                  <a:cubicBezTo>
                    <a:pt x="3303" y="7930"/>
                    <a:pt x="6490" y="7034"/>
                    <a:pt x="9385" y="5567"/>
                  </a:cubicBezTo>
                  <a:cubicBezTo>
                    <a:pt x="9392" y="4853"/>
                    <a:pt x="9471" y="4125"/>
                    <a:pt x="9397" y="3420"/>
                  </a:cubicBezTo>
                  <a:cubicBezTo>
                    <a:pt x="9280" y="2277"/>
                    <a:pt x="8813" y="1235"/>
                    <a:pt x="7829" y="587"/>
                  </a:cubicBezTo>
                  <a:cubicBezTo>
                    <a:pt x="7215" y="182"/>
                    <a:pt x="6505" y="0"/>
                    <a:pt x="5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8" name="Google Shape;27318;p71"/>
            <p:cNvSpPr/>
            <p:nvPr/>
          </p:nvSpPr>
          <p:spPr>
            <a:xfrm flipH="1">
              <a:off x="6374797" y="747757"/>
              <a:ext cx="1871347" cy="876284"/>
            </a:xfrm>
            <a:custGeom>
              <a:rect b="b" l="l" r="r" t="t"/>
              <a:pathLst>
                <a:path extrusionOk="0" h="35928" w="76726">
                  <a:moveTo>
                    <a:pt x="21002" y="0"/>
                  </a:moveTo>
                  <a:cubicBezTo>
                    <a:pt x="10991" y="0"/>
                    <a:pt x="3717" y="2612"/>
                    <a:pt x="2312" y="7515"/>
                  </a:cubicBezTo>
                  <a:cubicBezTo>
                    <a:pt x="1" y="15586"/>
                    <a:pt x="14458" y="26805"/>
                    <a:pt x="34603" y="32575"/>
                  </a:cubicBezTo>
                  <a:cubicBezTo>
                    <a:pt x="42507" y="34839"/>
                    <a:pt x="50112" y="35928"/>
                    <a:pt x="56575" y="35928"/>
                  </a:cubicBezTo>
                  <a:cubicBezTo>
                    <a:pt x="66586" y="35928"/>
                    <a:pt x="73860" y="33316"/>
                    <a:pt x="75264" y="28411"/>
                  </a:cubicBezTo>
                  <a:cubicBezTo>
                    <a:pt x="76726" y="23312"/>
                    <a:pt x="71488" y="16954"/>
                    <a:pt x="62353" y="11510"/>
                  </a:cubicBezTo>
                  <a:lnTo>
                    <a:pt x="62353" y="11510"/>
                  </a:lnTo>
                  <a:cubicBezTo>
                    <a:pt x="62808" y="13168"/>
                    <a:pt x="63085" y="14870"/>
                    <a:pt x="63181" y="16586"/>
                  </a:cubicBezTo>
                  <a:cubicBezTo>
                    <a:pt x="67396" y="19446"/>
                    <a:pt x="69648" y="22268"/>
                    <a:pt x="69016" y="24471"/>
                  </a:cubicBezTo>
                  <a:cubicBezTo>
                    <a:pt x="68324" y="26888"/>
                    <a:pt x="64299" y="28100"/>
                    <a:pt x="58371" y="28100"/>
                  </a:cubicBezTo>
                  <a:cubicBezTo>
                    <a:pt x="52580" y="28100"/>
                    <a:pt x="44974" y="26944"/>
                    <a:pt x="36880" y="24626"/>
                  </a:cubicBezTo>
                  <a:cubicBezTo>
                    <a:pt x="20500" y="19935"/>
                    <a:pt x="8331" y="12258"/>
                    <a:pt x="9700" y="7481"/>
                  </a:cubicBezTo>
                  <a:cubicBezTo>
                    <a:pt x="10331" y="5277"/>
                    <a:pt x="13732" y="4077"/>
                    <a:pt x="18817" y="3882"/>
                  </a:cubicBezTo>
                  <a:cubicBezTo>
                    <a:pt x="19809" y="2475"/>
                    <a:pt x="20948" y="1178"/>
                    <a:pt x="22214" y="13"/>
                  </a:cubicBezTo>
                  <a:cubicBezTo>
                    <a:pt x="21805" y="4"/>
                    <a:pt x="21401" y="0"/>
                    <a:pt x="210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9" name="Google Shape;27319;p71"/>
            <p:cNvSpPr/>
            <p:nvPr/>
          </p:nvSpPr>
          <p:spPr>
            <a:xfrm flipH="1">
              <a:off x="7858539" y="691513"/>
              <a:ext cx="29292" cy="28805"/>
            </a:xfrm>
            <a:custGeom>
              <a:rect b="b" l="l" r="r" t="t"/>
              <a:pathLst>
                <a:path extrusionOk="0" h="1181" w="1201">
                  <a:moveTo>
                    <a:pt x="603" y="0"/>
                  </a:moveTo>
                  <a:cubicBezTo>
                    <a:pt x="498" y="0"/>
                    <a:pt x="395" y="27"/>
                    <a:pt x="305" y="81"/>
                  </a:cubicBezTo>
                  <a:cubicBezTo>
                    <a:pt x="218" y="132"/>
                    <a:pt x="144" y="205"/>
                    <a:pt x="93" y="292"/>
                  </a:cubicBezTo>
                  <a:cubicBezTo>
                    <a:pt x="84" y="313"/>
                    <a:pt x="74" y="333"/>
                    <a:pt x="65" y="352"/>
                  </a:cubicBezTo>
                  <a:cubicBezTo>
                    <a:pt x="24" y="442"/>
                    <a:pt x="0" y="487"/>
                    <a:pt x="0" y="589"/>
                  </a:cubicBezTo>
                  <a:cubicBezTo>
                    <a:pt x="0" y="693"/>
                    <a:pt x="24" y="733"/>
                    <a:pt x="65" y="825"/>
                  </a:cubicBezTo>
                  <a:cubicBezTo>
                    <a:pt x="70" y="835"/>
                    <a:pt x="74" y="846"/>
                    <a:pt x="80" y="856"/>
                  </a:cubicBezTo>
                  <a:cubicBezTo>
                    <a:pt x="84" y="867"/>
                    <a:pt x="88" y="876"/>
                    <a:pt x="92" y="886"/>
                  </a:cubicBezTo>
                  <a:cubicBezTo>
                    <a:pt x="113" y="934"/>
                    <a:pt x="145" y="975"/>
                    <a:pt x="185" y="1008"/>
                  </a:cubicBezTo>
                  <a:cubicBezTo>
                    <a:pt x="257" y="1080"/>
                    <a:pt x="347" y="1132"/>
                    <a:pt x="447" y="1159"/>
                  </a:cubicBezTo>
                  <a:cubicBezTo>
                    <a:pt x="491" y="1174"/>
                    <a:pt x="537" y="1181"/>
                    <a:pt x="584" y="1181"/>
                  </a:cubicBezTo>
                  <a:cubicBezTo>
                    <a:pt x="616" y="1181"/>
                    <a:pt x="649" y="1177"/>
                    <a:pt x="682" y="1170"/>
                  </a:cubicBezTo>
                  <a:cubicBezTo>
                    <a:pt x="759" y="1167"/>
                    <a:pt x="835" y="1143"/>
                    <a:pt x="900" y="1100"/>
                  </a:cubicBezTo>
                  <a:cubicBezTo>
                    <a:pt x="988" y="1049"/>
                    <a:pt x="1061" y="975"/>
                    <a:pt x="1112" y="889"/>
                  </a:cubicBezTo>
                  <a:cubicBezTo>
                    <a:pt x="1155" y="823"/>
                    <a:pt x="1179" y="747"/>
                    <a:pt x="1183" y="669"/>
                  </a:cubicBezTo>
                  <a:cubicBezTo>
                    <a:pt x="1200" y="591"/>
                    <a:pt x="1197" y="509"/>
                    <a:pt x="1172" y="433"/>
                  </a:cubicBezTo>
                  <a:cubicBezTo>
                    <a:pt x="1145" y="335"/>
                    <a:pt x="1093" y="245"/>
                    <a:pt x="1020" y="173"/>
                  </a:cubicBezTo>
                  <a:cubicBezTo>
                    <a:pt x="907" y="68"/>
                    <a:pt x="758" y="6"/>
                    <a:pt x="6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0" name="Google Shape;27320;p71"/>
            <p:cNvSpPr/>
            <p:nvPr/>
          </p:nvSpPr>
          <p:spPr>
            <a:xfrm flipH="1">
              <a:off x="8085731" y="695781"/>
              <a:ext cx="41341" cy="42975"/>
            </a:xfrm>
            <a:custGeom>
              <a:rect b="b" l="l" r="r" t="t"/>
              <a:pathLst>
                <a:path extrusionOk="0" h="1762" w="1695">
                  <a:moveTo>
                    <a:pt x="958" y="0"/>
                  </a:moveTo>
                  <a:cubicBezTo>
                    <a:pt x="950" y="0"/>
                    <a:pt x="942" y="0"/>
                    <a:pt x="934" y="1"/>
                  </a:cubicBezTo>
                  <a:cubicBezTo>
                    <a:pt x="853" y="8"/>
                    <a:pt x="770" y="13"/>
                    <a:pt x="691" y="36"/>
                  </a:cubicBezTo>
                  <a:cubicBezTo>
                    <a:pt x="686" y="37"/>
                    <a:pt x="682" y="40"/>
                    <a:pt x="677" y="43"/>
                  </a:cubicBezTo>
                  <a:cubicBezTo>
                    <a:pt x="661" y="46"/>
                    <a:pt x="644" y="45"/>
                    <a:pt x="629" y="49"/>
                  </a:cubicBezTo>
                  <a:cubicBezTo>
                    <a:pt x="423" y="116"/>
                    <a:pt x="245" y="252"/>
                    <a:pt x="128" y="434"/>
                  </a:cubicBezTo>
                  <a:cubicBezTo>
                    <a:pt x="53" y="562"/>
                    <a:pt x="13" y="708"/>
                    <a:pt x="13" y="857"/>
                  </a:cubicBezTo>
                  <a:cubicBezTo>
                    <a:pt x="0" y="953"/>
                    <a:pt x="13" y="1095"/>
                    <a:pt x="41" y="1167"/>
                  </a:cubicBezTo>
                  <a:cubicBezTo>
                    <a:pt x="118" y="1445"/>
                    <a:pt x="336" y="1662"/>
                    <a:pt x="614" y="1735"/>
                  </a:cubicBezTo>
                  <a:cubicBezTo>
                    <a:pt x="682" y="1753"/>
                    <a:pt x="752" y="1762"/>
                    <a:pt x="820" y="1762"/>
                  </a:cubicBezTo>
                  <a:cubicBezTo>
                    <a:pt x="1032" y="1762"/>
                    <a:pt x="1239" y="1679"/>
                    <a:pt x="1393" y="1525"/>
                  </a:cubicBezTo>
                  <a:lnTo>
                    <a:pt x="1396" y="1522"/>
                  </a:lnTo>
                  <a:lnTo>
                    <a:pt x="1523" y="1359"/>
                  </a:lnTo>
                  <a:lnTo>
                    <a:pt x="1529" y="1347"/>
                  </a:lnTo>
                  <a:cubicBezTo>
                    <a:pt x="1533" y="1340"/>
                    <a:pt x="1537" y="1334"/>
                    <a:pt x="1541" y="1327"/>
                  </a:cubicBezTo>
                  <a:cubicBezTo>
                    <a:pt x="1550" y="1314"/>
                    <a:pt x="1559" y="1301"/>
                    <a:pt x="1569" y="1289"/>
                  </a:cubicBezTo>
                  <a:cubicBezTo>
                    <a:pt x="1608" y="1224"/>
                    <a:pt x="1639" y="1154"/>
                    <a:pt x="1659" y="1080"/>
                  </a:cubicBezTo>
                  <a:cubicBezTo>
                    <a:pt x="1689" y="985"/>
                    <a:pt x="1695" y="886"/>
                    <a:pt x="1678" y="790"/>
                  </a:cubicBezTo>
                  <a:cubicBezTo>
                    <a:pt x="1685" y="727"/>
                    <a:pt x="1679" y="666"/>
                    <a:pt x="1665" y="605"/>
                  </a:cubicBezTo>
                  <a:cubicBezTo>
                    <a:pt x="1661" y="593"/>
                    <a:pt x="1657" y="581"/>
                    <a:pt x="1653" y="569"/>
                  </a:cubicBezTo>
                  <a:lnTo>
                    <a:pt x="1653" y="569"/>
                  </a:lnTo>
                  <a:cubicBezTo>
                    <a:pt x="1652" y="561"/>
                    <a:pt x="1651" y="554"/>
                    <a:pt x="1650" y="547"/>
                  </a:cubicBezTo>
                  <a:lnTo>
                    <a:pt x="1575" y="370"/>
                  </a:lnTo>
                  <a:cubicBezTo>
                    <a:pt x="1530" y="285"/>
                    <a:pt x="1464" y="213"/>
                    <a:pt x="1383" y="161"/>
                  </a:cubicBezTo>
                  <a:cubicBezTo>
                    <a:pt x="1339" y="115"/>
                    <a:pt x="1282" y="82"/>
                    <a:pt x="1220" y="66"/>
                  </a:cubicBezTo>
                  <a:cubicBezTo>
                    <a:pt x="1139" y="22"/>
                    <a:pt x="1049" y="0"/>
                    <a:pt x="9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1" name="Google Shape;27321;p71"/>
            <p:cNvSpPr/>
            <p:nvPr/>
          </p:nvSpPr>
          <p:spPr>
            <a:xfrm flipH="1">
              <a:off x="8261486" y="1104070"/>
              <a:ext cx="35195" cy="35146"/>
            </a:xfrm>
            <a:custGeom>
              <a:rect b="b" l="l" r="r" t="t"/>
              <a:pathLst>
                <a:path extrusionOk="0" h="1441" w="1443">
                  <a:moveTo>
                    <a:pt x="721" y="0"/>
                  </a:moveTo>
                  <a:cubicBezTo>
                    <a:pt x="328" y="11"/>
                    <a:pt x="11" y="328"/>
                    <a:pt x="1" y="721"/>
                  </a:cubicBezTo>
                  <a:cubicBezTo>
                    <a:pt x="9" y="784"/>
                    <a:pt x="18" y="848"/>
                    <a:pt x="27" y="912"/>
                  </a:cubicBezTo>
                  <a:cubicBezTo>
                    <a:pt x="60" y="1032"/>
                    <a:pt x="124" y="1142"/>
                    <a:pt x="212" y="1230"/>
                  </a:cubicBezTo>
                  <a:lnTo>
                    <a:pt x="358" y="1343"/>
                  </a:lnTo>
                  <a:cubicBezTo>
                    <a:pt x="468" y="1407"/>
                    <a:pt x="593" y="1441"/>
                    <a:pt x="722" y="1441"/>
                  </a:cubicBezTo>
                  <a:cubicBezTo>
                    <a:pt x="1115" y="1430"/>
                    <a:pt x="1432" y="1114"/>
                    <a:pt x="1442" y="721"/>
                  </a:cubicBezTo>
                  <a:cubicBezTo>
                    <a:pt x="1434" y="657"/>
                    <a:pt x="1424" y="593"/>
                    <a:pt x="1416" y="529"/>
                  </a:cubicBezTo>
                  <a:cubicBezTo>
                    <a:pt x="1383" y="409"/>
                    <a:pt x="1319" y="299"/>
                    <a:pt x="1231" y="212"/>
                  </a:cubicBezTo>
                  <a:lnTo>
                    <a:pt x="1085" y="99"/>
                  </a:lnTo>
                  <a:cubicBezTo>
                    <a:pt x="975" y="34"/>
                    <a:pt x="849" y="0"/>
                    <a:pt x="7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2" name="Google Shape;27322;p71"/>
            <p:cNvSpPr/>
            <p:nvPr/>
          </p:nvSpPr>
          <p:spPr>
            <a:xfrm flipH="1">
              <a:off x="7949123" y="1467896"/>
              <a:ext cx="46195" cy="44975"/>
            </a:xfrm>
            <a:custGeom>
              <a:rect b="b" l="l" r="r" t="t"/>
              <a:pathLst>
                <a:path extrusionOk="0" h="1844" w="1894">
                  <a:moveTo>
                    <a:pt x="958" y="1"/>
                  </a:moveTo>
                  <a:cubicBezTo>
                    <a:pt x="948" y="1"/>
                    <a:pt x="939" y="1"/>
                    <a:pt x="929" y="2"/>
                  </a:cubicBezTo>
                  <a:lnTo>
                    <a:pt x="685" y="35"/>
                  </a:lnTo>
                  <a:lnTo>
                    <a:pt x="465" y="128"/>
                  </a:lnTo>
                  <a:lnTo>
                    <a:pt x="462" y="131"/>
                  </a:lnTo>
                  <a:lnTo>
                    <a:pt x="451" y="138"/>
                  </a:lnTo>
                  <a:cubicBezTo>
                    <a:pt x="172" y="300"/>
                    <a:pt x="1" y="599"/>
                    <a:pt x="1" y="922"/>
                  </a:cubicBezTo>
                  <a:cubicBezTo>
                    <a:pt x="1" y="1246"/>
                    <a:pt x="172" y="1544"/>
                    <a:pt x="451" y="1707"/>
                  </a:cubicBezTo>
                  <a:cubicBezTo>
                    <a:pt x="491" y="1735"/>
                    <a:pt x="506" y="1733"/>
                    <a:pt x="575" y="1763"/>
                  </a:cubicBezTo>
                  <a:cubicBezTo>
                    <a:pt x="693" y="1813"/>
                    <a:pt x="754" y="1844"/>
                    <a:pt x="889" y="1844"/>
                  </a:cubicBezTo>
                  <a:cubicBezTo>
                    <a:pt x="903" y="1844"/>
                    <a:pt x="918" y="1844"/>
                    <a:pt x="934" y="1843"/>
                  </a:cubicBezTo>
                  <a:lnTo>
                    <a:pt x="1179" y="1810"/>
                  </a:lnTo>
                  <a:lnTo>
                    <a:pt x="1185" y="1807"/>
                  </a:lnTo>
                  <a:lnTo>
                    <a:pt x="1226" y="1792"/>
                  </a:lnTo>
                  <a:lnTo>
                    <a:pt x="1441" y="1700"/>
                  </a:lnTo>
                  <a:cubicBezTo>
                    <a:pt x="1544" y="1645"/>
                    <a:pt x="1631" y="1566"/>
                    <a:pt x="1694" y="1468"/>
                  </a:cubicBezTo>
                  <a:cubicBezTo>
                    <a:pt x="1750" y="1412"/>
                    <a:pt x="1790" y="1344"/>
                    <a:pt x="1810" y="1269"/>
                  </a:cubicBezTo>
                  <a:cubicBezTo>
                    <a:pt x="1866" y="1162"/>
                    <a:pt x="1893" y="1042"/>
                    <a:pt x="1888" y="922"/>
                  </a:cubicBezTo>
                  <a:lnTo>
                    <a:pt x="1855" y="682"/>
                  </a:lnTo>
                  <a:cubicBezTo>
                    <a:pt x="1825" y="611"/>
                    <a:pt x="1795" y="539"/>
                    <a:pt x="1764" y="467"/>
                  </a:cubicBezTo>
                  <a:cubicBezTo>
                    <a:pt x="1638" y="272"/>
                    <a:pt x="1448" y="125"/>
                    <a:pt x="1226" y="53"/>
                  </a:cubicBezTo>
                  <a:lnTo>
                    <a:pt x="1185" y="37"/>
                  </a:lnTo>
                  <a:cubicBezTo>
                    <a:pt x="1144" y="21"/>
                    <a:pt x="1138" y="29"/>
                    <a:pt x="1057" y="19"/>
                  </a:cubicBezTo>
                  <a:cubicBezTo>
                    <a:pt x="1025" y="6"/>
                    <a:pt x="991" y="1"/>
                    <a:pt x="9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3" name="Google Shape;27323;p71"/>
            <p:cNvSpPr/>
            <p:nvPr/>
          </p:nvSpPr>
          <p:spPr>
            <a:xfrm flipH="1">
              <a:off x="6789501" y="1711918"/>
              <a:ext cx="48804" cy="44902"/>
            </a:xfrm>
            <a:custGeom>
              <a:rect b="b" l="l" r="r" t="t"/>
              <a:pathLst>
                <a:path extrusionOk="0" h="1841" w="2001">
                  <a:moveTo>
                    <a:pt x="1047" y="0"/>
                  </a:moveTo>
                  <a:cubicBezTo>
                    <a:pt x="887" y="0"/>
                    <a:pt x="726" y="42"/>
                    <a:pt x="582" y="126"/>
                  </a:cubicBezTo>
                  <a:cubicBezTo>
                    <a:pt x="146" y="385"/>
                    <a:pt x="1" y="946"/>
                    <a:pt x="257" y="1383"/>
                  </a:cubicBezTo>
                  <a:cubicBezTo>
                    <a:pt x="428" y="1677"/>
                    <a:pt x="737" y="1840"/>
                    <a:pt x="1054" y="1840"/>
                  </a:cubicBezTo>
                  <a:cubicBezTo>
                    <a:pt x="1210" y="1840"/>
                    <a:pt x="1368" y="1801"/>
                    <a:pt x="1513" y="1718"/>
                  </a:cubicBezTo>
                  <a:lnTo>
                    <a:pt x="1551" y="1691"/>
                  </a:lnTo>
                  <a:lnTo>
                    <a:pt x="1555" y="1687"/>
                  </a:lnTo>
                  <a:lnTo>
                    <a:pt x="1735" y="1548"/>
                  </a:lnTo>
                  <a:cubicBezTo>
                    <a:pt x="1820" y="1471"/>
                    <a:pt x="1883" y="1373"/>
                    <a:pt x="1918" y="1263"/>
                  </a:cubicBezTo>
                  <a:cubicBezTo>
                    <a:pt x="1935" y="1227"/>
                    <a:pt x="1951" y="1192"/>
                    <a:pt x="1963" y="1154"/>
                  </a:cubicBezTo>
                  <a:cubicBezTo>
                    <a:pt x="1990" y="1080"/>
                    <a:pt x="2001" y="1001"/>
                    <a:pt x="1996" y="922"/>
                  </a:cubicBezTo>
                  <a:cubicBezTo>
                    <a:pt x="1994" y="919"/>
                    <a:pt x="1965" y="696"/>
                    <a:pt x="1964" y="694"/>
                  </a:cubicBezTo>
                  <a:cubicBezTo>
                    <a:pt x="1964" y="694"/>
                    <a:pt x="1964" y="693"/>
                    <a:pt x="1964" y="693"/>
                  </a:cubicBezTo>
                  <a:cubicBezTo>
                    <a:pt x="1964" y="692"/>
                    <a:pt x="1964" y="690"/>
                    <a:pt x="1963" y="689"/>
                  </a:cubicBezTo>
                  <a:cubicBezTo>
                    <a:pt x="1963" y="688"/>
                    <a:pt x="1962" y="687"/>
                    <a:pt x="1962" y="686"/>
                  </a:cubicBezTo>
                  <a:cubicBezTo>
                    <a:pt x="1936" y="573"/>
                    <a:pt x="1882" y="470"/>
                    <a:pt x="1803" y="384"/>
                  </a:cubicBezTo>
                  <a:cubicBezTo>
                    <a:pt x="1764" y="319"/>
                    <a:pt x="1710" y="264"/>
                    <a:pt x="1644" y="225"/>
                  </a:cubicBezTo>
                  <a:cubicBezTo>
                    <a:pt x="1611" y="199"/>
                    <a:pt x="1584" y="176"/>
                    <a:pt x="1551" y="154"/>
                  </a:cubicBezTo>
                  <a:lnTo>
                    <a:pt x="1513" y="126"/>
                  </a:lnTo>
                  <a:cubicBezTo>
                    <a:pt x="1369" y="42"/>
                    <a:pt x="1208" y="0"/>
                    <a:pt x="10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4" name="Google Shape;27324;p71"/>
            <p:cNvSpPr/>
            <p:nvPr/>
          </p:nvSpPr>
          <p:spPr>
            <a:xfrm flipH="1">
              <a:off x="6396846" y="1612114"/>
              <a:ext cx="40390" cy="47707"/>
            </a:xfrm>
            <a:custGeom>
              <a:rect b="b" l="l" r="r" t="t"/>
              <a:pathLst>
                <a:path extrusionOk="0" h="1956" w="1656">
                  <a:moveTo>
                    <a:pt x="635" y="1"/>
                  </a:moveTo>
                  <a:cubicBezTo>
                    <a:pt x="624" y="1"/>
                    <a:pt x="612" y="2"/>
                    <a:pt x="600" y="4"/>
                  </a:cubicBezTo>
                  <a:cubicBezTo>
                    <a:pt x="495" y="20"/>
                    <a:pt x="424" y="145"/>
                    <a:pt x="376" y="229"/>
                  </a:cubicBezTo>
                  <a:cubicBezTo>
                    <a:pt x="351" y="274"/>
                    <a:pt x="337" y="326"/>
                    <a:pt x="317" y="374"/>
                  </a:cubicBezTo>
                  <a:cubicBezTo>
                    <a:pt x="284" y="402"/>
                    <a:pt x="255" y="434"/>
                    <a:pt x="230" y="470"/>
                  </a:cubicBezTo>
                  <a:cubicBezTo>
                    <a:pt x="193" y="511"/>
                    <a:pt x="159" y="555"/>
                    <a:pt x="128" y="600"/>
                  </a:cubicBezTo>
                  <a:cubicBezTo>
                    <a:pt x="70" y="689"/>
                    <a:pt x="60" y="752"/>
                    <a:pt x="48" y="847"/>
                  </a:cubicBezTo>
                  <a:cubicBezTo>
                    <a:pt x="44" y="876"/>
                    <a:pt x="42" y="896"/>
                    <a:pt x="41" y="915"/>
                  </a:cubicBezTo>
                  <a:lnTo>
                    <a:pt x="39" y="919"/>
                  </a:lnTo>
                  <a:cubicBezTo>
                    <a:pt x="6" y="1025"/>
                    <a:pt x="1" y="1138"/>
                    <a:pt x="25" y="1246"/>
                  </a:cubicBezTo>
                  <a:cubicBezTo>
                    <a:pt x="25" y="1319"/>
                    <a:pt x="45" y="1390"/>
                    <a:pt x="81" y="1453"/>
                  </a:cubicBezTo>
                  <a:cubicBezTo>
                    <a:pt x="114" y="1553"/>
                    <a:pt x="172" y="1644"/>
                    <a:pt x="249" y="1715"/>
                  </a:cubicBezTo>
                  <a:lnTo>
                    <a:pt x="415" y="1844"/>
                  </a:lnTo>
                  <a:lnTo>
                    <a:pt x="610" y="1925"/>
                  </a:lnTo>
                  <a:cubicBezTo>
                    <a:pt x="672" y="1945"/>
                    <a:pt x="736" y="1955"/>
                    <a:pt x="800" y="1955"/>
                  </a:cubicBezTo>
                  <a:cubicBezTo>
                    <a:pt x="846" y="1955"/>
                    <a:pt x="892" y="1950"/>
                    <a:pt x="937" y="1940"/>
                  </a:cubicBezTo>
                  <a:cubicBezTo>
                    <a:pt x="1009" y="1940"/>
                    <a:pt x="1081" y="1921"/>
                    <a:pt x="1143" y="1884"/>
                  </a:cubicBezTo>
                  <a:cubicBezTo>
                    <a:pt x="1245" y="1852"/>
                    <a:pt x="1335" y="1793"/>
                    <a:pt x="1407" y="1715"/>
                  </a:cubicBezTo>
                  <a:lnTo>
                    <a:pt x="1534" y="1550"/>
                  </a:lnTo>
                  <a:cubicBezTo>
                    <a:pt x="1561" y="1485"/>
                    <a:pt x="1590" y="1419"/>
                    <a:pt x="1617" y="1354"/>
                  </a:cubicBezTo>
                  <a:cubicBezTo>
                    <a:pt x="1650" y="1249"/>
                    <a:pt x="1655" y="1137"/>
                    <a:pt x="1631" y="1028"/>
                  </a:cubicBezTo>
                  <a:cubicBezTo>
                    <a:pt x="1631" y="956"/>
                    <a:pt x="1613" y="885"/>
                    <a:pt x="1576" y="822"/>
                  </a:cubicBezTo>
                  <a:cubicBezTo>
                    <a:pt x="1543" y="722"/>
                    <a:pt x="1485" y="631"/>
                    <a:pt x="1407" y="559"/>
                  </a:cubicBezTo>
                  <a:lnTo>
                    <a:pt x="1242" y="431"/>
                  </a:lnTo>
                  <a:lnTo>
                    <a:pt x="1045" y="349"/>
                  </a:lnTo>
                  <a:cubicBezTo>
                    <a:pt x="997" y="338"/>
                    <a:pt x="948" y="331"/>
                    <a:pt x="898" y="329"/>
                  </a:cubicBezTo>
                  <a:cubicBezTo>
                    <a:pt x="880" y="321"/>
                    <a:pt x="862" y="314"/>
                    <a:pt x="844" y="309"/>
                  </a:cubicBezTo>
                  <a:cubicBezTo>
                    <a:pt x="837" y="307"/>
                    <a:pt x="830" y="308"/>
                    <a:pt x="822" y="306"/>
                  </a:cubicBezTo>
                  <a:cubicBezTo>
                    <a:pt x="818" y="291"/>
                    <a:pt x="811" y="277"/>
                    <a:pt x="808" y="261"/>
                  </a:cubicBezTo>
                  <a:cubicBezTo>
                    <a:pt x="807" y="255"/>
                    <a:pt x="806" y="248"/>
                    <a:pt x="805" y="242"/>
                  </a:cubicBezTo>
                  <a:cubicBezTo>
                    <a:pt x="803" y="231"/>
                    <a:pt x="802" y="215"/>
                    <a:pt x="802" y="214"/>
                  </a:cubicBezTo>
                  <a:cubicBezTo>
                    <a:pt x="801" y="200"/>
                    <a:pt x="800" y="186"/>
                    <a:pt x="799" y="172"/>
                  </a:cubicBezTo>
                  <a:cubicBezTo>
                    <a:pt x="799" y="142"/>
                    <a:pt x="791" y="111"/>
                    <a:pt x="775" y="85"/>
                  </a:cubicBezTo>
                  <a:cubicBezTo>
                    <a:pt x="757" y="62"/>
                    <a:pt x="748" y="50"/>
                    <a:pt x="748" y="50"/>
                  </a:cubicBezTo>
                  <a:lnTo>
                    <a:pt x="748" y="50"/>
                  </a:lnTo>
                  <a:cubicBezTo>
                    <a:pt x="748" y="50"/>
                    <a:pt x="753" y="57"/>
                    <a:pt x="763" y="70"/>
                  </a:cubicBezTo>
                  <a:lnTo>
                    <a:pt x="763" y="70"/>
                  </a:lnTo>
                  <a:cubicBezTo>
                    <a:pt x="727" y="23"/>
                    <a:pt x="687" y="1"/>
                    <a:pt x="6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5" name="Google Shape;27325;p71"/>
            <p:cNvSpPr/>
            <p:nvPr/>
          </p:nvSpPr>
          <p:spPr>
            <a:xfrm flipH="1">
              <a:off x="6273920" y="1294434"/>
              <a:ext cx="46561" cy="34829"/>
            </a:xfrm>
            <a:custGeom>
              <a:rect b="b" l="l" r="r" t="t"/>
              <a:pathLst>
                <a:path extrusionOk="0" h="1428" w="1909">
                  <a:moveTo>
                    <a:pt x="1195" y="0"/>
                  </a:moveTo>
                  <a:cubicBezTo>
                    <a:pt x="1071" y="0"/>
                    <a:pt x="946" y="33"/>
                    <a:pt x="836" y="98"/>
                  </a:cubicBezTo>
                  <a:cubicBezTo>
                    <a:pt x="755" y="138"/>
                    <a:pt x="680" y="187"/>
                    <a:pt x="613" y="247"/>
                  </a:cubicBezTo>
                  <a:cubicBezTo>
                    <a:pt x="599" y="254"/>
                    <a:pt x="584" y="258"/>
                    <a:pt x="570" y="267"/>
                  </a:cubicBezTo>
                  <a:cubicBezTo>
                    <a:pt x="515" y="302"/>
                    <a:pt x="465" y="345"/>
                    <a:pt x="422" y="395"/>
                  </a:cubicBezTo>
                  <a:cubicBezTo>
                    <a:pt x="383" y="413"/>
                    <a:pt x="347" y="437"/>
                    <a:pt x="318" y="468"/>
                  </a:cubicBezTo>
                  <a:cubicBezTo>
                    <a:pt x="310" y="477"/>
                    <a:pt x="301" y="487"/>
                    <a:pt x="294" y="497"/>
                  </a:cubicBezTo>
                  <a:lnTo>
                    <a:pt x="285" y="500"/>
                  </a:lnTo>
                  <a:lnTo>
                    <a:pt x="172" y="541"/>
                  </a:lnTo>
                  <a:cubicBezTo>
                    <a:pt x="1" y="602"/>
                    <a:pt x="0" y="826"/>
                    <a:pt x="172" y="888"/>
                  </a:cubicBezTo>
                  <a:lnTo>
                    <a:pt x="276" y="925"/>
                  </a:lnTo>
                  <a:cubicBezTo>
                    <a:pt x="283" y="927"/>
                    <a:pt x="289" y="931"/>
                    <a:pt x="296" y="933"/>
                  </a:cubicBezTo>
                  <a:cubicBezTo>
                    <a:pt x="330" y="971"/>
                    <a:pt x="372" y="1004"/>
                    <a:pt x="416" y="1028"/>
                  </a:cubicBezTo>
                  <a:cubicBezTo>
                    <a:pt x="459" y="1081"/>
                    <a:pt x="512" y="1126"/>
                    <a:pt x="570" y="1162"/>
                  </a:cubicBezTo>
                  <a:cubicBezTo>
                    <a:pt x="584" y="1169"/>
                    <a:pt x="598" y="1174"/>
                    <a:pt x="613" y="1180"/>
                  </a:cubicBezTo>
                  <a:cubicBezTo>
                    <a:pt x="680" y="1240"/>
                    <a:pt x="754" y="1290"/>
                    <a:pt x="835" y="1330"/>
                  </a:cubicBezTo>
                  <a:cubicBezTo>
                    <a:pt x="946" y="1395"/>
                    <a:pt x="1070" y="1428"/>
                    <a:pt x="1195" y="1428"/>
                  </a:cubicBezTo>
                  <a:cubicBezTo>
                    <a:pt x="1319" y="1428"/>
                    <a:pt x="1444" y="1395"/>
                    <a:pt x="1555" y="1330"/>
                  </a:cubicBezTo>
                  <a:cubicBezTo>
                    <a:pt x="1774" y="1202"/>
                    <a:pt x="1908" y="968"/>
                    <a:pt x="1908" y="714"/>
                  </a:cubicBezTo>
                  <a:cubicBezTo>
                    <a:pt x="1908" y="460"/>
                    <a:pt x="1774" y="226"/>
                    <a:pt x="1555" y="98"/>
                  </a:cubicBezTo>
                  <a:lnTo>
                    <a:pt x="1556" y="98"/>
                  </a:lnTo>
                  <a:cubicBezTo>
                    <a:pt x="1445" y="33"/>
                    <a:pt x="1320" y="0"/>
                    <a:pt x="1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6" name="Google Shape;27326;p71"/>
            <p:cNvSpPr/>
            <p:nvPr/>
          </p:nvSpPr>
          <p:spPr>
            <a:xfrm flipH="1">
              <a:off x="6612575" y="1283312"/>
              <a:ext cx="28853" cy="28536"/>
            </a:xfrm>
            <a:custGeom>
              <a:rect b="b" l="l" r="r" t="t"/>
              <a:pathLst>
                <a:path extrusionOk="0" h="1170" w="1183">
                  <a:moveTo>
                    <a:pt x="569" y="0"/>
                  </a:moveTo>
                  <a:cubicBezTo>
                    <a:pt x="424" y="0"/>
                    <a:pt x="280" y="54"/>
                    <a:pt x="168" y="160"/>
                  </a:cubicBezTo>
                  <a:lnTo>
                    <a:pt x="79" y="275"/>
                  </a:lnTo>
                  <a:cubicBezTo>
                    <a:pt x="27" y="362"/>
                    <a:pt x="0" y="461"/>
                    <a:pt x="1" y="563"/>
                  </a:cubicBezTo>
                  <a:cubicBezTo>
                    <a:pt x="8" y="613"/>
                    <a:pt x="15" y="663"/>
                    <a:pt x="21" y="713"/>
                  </a:cubicBezTo>
                  <a:cubicBezTo>
                    <a:pt x="47" y="808"/>
                    <a:pt x="97" y="895"/>
                    <a:pt x="168" y="964"/>
                  </a:cubicBezTo>
                  <a:cubicBezTo>
                    <a:pt x="175" y="973"/>
                    <a:pt x="183" y="980"/>
                    <a:pt x="192" y="988"/>
                  </a:cubicBezTo>
                  <a:cubicBezTo>
                    <a:pt x="195" y="991"/>
                    <a:pt x="198" y="995"/>
                    <a:pt x="202" y="999"/>
                  </a:cubicBezTo>
                  <a:cubicBezTo>
                    <a:pt x="286" y="1082"/>
                    <a:pt x="349" y="1111"/>
                    <a:pt x="460" y="1149"/>
                  </a:cubicBezTo>
                  <a:cubicBezTo>
                    <a:pt x="509" y="1163"/>
                    <a:pt x="560" y="1170"/>
                    <a:pt x="610" y="1170"/>
                  </a:cubicBezTo>
                  <a:cubicBezTo>
                    <a:pt x="661" y="1170"/>
                    <a:pt x="711" y="1163"/>
                    <a:pt x="760" y="1149"/>
                  </a:cubicBezTo>
                  <a:cubicBezTo>
                    <a:pt x="953" y="1096"/>
                    <a:pt x="1102" y="946"/>
                    <a:pt x="1155" y="754"/>
                  </a:cubicBezTo>
                  <a:cubicBezTo>
                    <a:pt x="1183" y="656"/>
                    <a:pt x="1183" y="551"/>
                    <a:pt x="1156" y="453"/>
                  </a:cubicBezTo>
                  <a:cubicBezTo>
                    <a:pt x="1117" y="341"/>
                    <a:pt x="1090" y="279"/>
                    <a:pt x="1005" y="195"/>
                  </a:cubicBezTo>
                  <a:lnTo>
                    <a:pt x="994" y="184"/>
                  </a:lnTo>
                  <a:lnTo>
                    <a:pt x="970" y="160"/>
                  </a:lnTo>
                  <a:cubicBezTo>
                    <a:pt x="858" y="54"/>
                    <a:pt x="713" y="0"/>
                    <a:pt x="5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7" name="Google Shape;27327;p71"/>
            <p:cNvSpPr/>
            <p:nvPr/>
          </p:nvSpPr>
          <p:spPr>
            <a:xfrm flipH="1">
              <a:off x="6615844" y="951535"/>
              <a:ext cx="36585" cy="34975"/>
            </a:xfrm>
            <a:custGeom>
              <a:rect b="b" l="l" r="r" t="t"/>
              <a:pathLst>
                <a:path extrusionOk="0" h="1434" w="1500">
                  <a:moveTo>
                    <a:pt x="801" y="0"/>
                  </a:moveTo>
                  <a:cubicBezTo>
                    <a:pt x="793" y="0"/>
                    <a:pt x="785" y="1"/>
                    <a:pt x="777" y="1"/>
                  </a:cubicBezTo>
                  <a:lnTo>
                    <a:pt x="590" y="26"/>
                  </a:lnTo>
                  <a:cubicBezTo>
                    <a:pt x="473" y="58"/>
                    <a:pt x="367" y="121"/>
                    <a:pt x="281" y="207"/>
                  </a:cubicBezTo>
                  <a:cubicBezTo>
                    <a:pt x="277" y="212"/>
                    <a:pt x="271" y="218"/>
                    <a:pt x="267" y="224"/>
                  </a:cubicBezTo>
                  <a:cubicBezTo>
                    <a:pt x="260" y="231"/>
                    <a:pt x="252" y="237"/>
                    <a:pt x="245" y="244"/>
                  </a:cubicBezTo>
                  <a:cubicBezTo>
                    <a:pt x="184" y="287"/>
                    <a:pt x="135" y="345"/>
                    <a:pt x="101" y="411"/>
                  </a:cubicBezTo>
                  <a:cubicBezTo>
                    <a:pt x="47" y="467"/>
                    <a:pt x="2" y="536"/>
                    <a:pt x="1" y="615"/>
                  </a:cubicBezTo>
                  <a:cubicBezTo>
                    <a:pt x="2" y="680"/>
                    <a:pt x="31" y="743"/>
                    <a:pt x="81" y="785"/>
                  </a:cubicBezTo>
                  <a:cubicBezTo>
                    <a:pt x="84" y="820"/>
                    <a:pt x="91" y="856"/>
                    <a:pt x="100" y="889"/>
                  </a:cubicBezTo>
                  <a:cubicBezTo>
                    <a:pt x="124" y="946"/>
                    <a:pt x="147" y="1001"/>
                    <a:pt x="171" y="1058"/>
                  </a:cubicBezTo>
                  <a:cubicBezTo>
                    <a:pt x="213" y="1137"/>
                    <a:pt x="276" y="1205"/>
                    <a:pt x="352" y="1254"/>
                  </a:cubicBezTo>
                  <a:cubicBezTo>
                    <a:pt x="395" y="1297"/>
                    <a:pt x="448" y="1329"/>
                    <a:pt x="507" y="1344"/>
                  </a:cubicBezTo>
                  <a:cubicBezTo>
                    <a:pt x="575" y="1379"/>
                    <a:pt x="649" y="1398"/>
                    <a:pt x="724" y="1401"/>
                  </a:cubicBezTo>
                  <a:cubicBezTo>
                    <a:pt x="789" y="1422"/>
                    <a:pt x="856" y="1434"/>
                    <a:pt x="923" y="1434"/>
                  </a:cubicBezTo>
                  <a:cubicBezTo>
                    <a:pt x="1021" y="1434"/>
                    <a:pt x="1119" y="1409"/>
                    <a:pt x="1207" y="1358"/>
                  </a:cubicBezTo>
                  <a:cubicBezTo>
                    <a:pt x="1381" y="1256"/>
                    <a:pt x="1500" y="1059"/>
                    <a:pt x="1496" y="855"/>
                  </a:cubicBezTo>
                  <a:cubicBezTo>
                    <a:pt x="1492" y="801"/>
                    <a:pt x="1486" y="745"/>
                    <a:pt x="1476" y="692"/>
                  </a:cubicBezTo>
                  <a:cubicBezTo>
                    <a:pt x="1478" y="632"/>
                    <a:pt x="1470" y="573"/>
                    <a:pt x="1454" y="516"/>
                  </a:cubicBezTo>
                  <a:lnTo>
                    <a:pt x="1383" y="349"/>
                  </a:lnTo>
                  <a:cubicBezTo>
                    <a:pt x="1341" y="269"/>
                    <a:pt x="1278" y="201"/>
                    <a:pt x="1202" y="153"/>
                  </a:cubicBezTo>
                  <a:cubicBezTo>
                    <a:pt x="1159" y="109"/>
                    <a:pt x="1106" y="78"/>
                    <a:pt x="1047" y="62"/>
                  </a:cubicBezTo>
                  <a:cubicBezTo>
                    <a:pt x="971" y="21"/>
                    <a:pt x="887" y="0"/>
                    <a:pt x="8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8" name="Google Shape;27328;p71"/>
            <p:cNvSpPr/>
            <p:nvPr/>
          </p:nvSpPr>
          <p:spPr>
            <a:xfrm flipH="1">
              <a:off x="8124163" y="2375783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9" name="Google Shape;27329;p71"/>
            <p:cNvSpPr/>
            <p:nvPr/>
          </p:nvSpPr>
          <p:spPr>
            <a:xfrm flipH="1">
              <a:off x="7668404" y="2172617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0" name="Google Shape;27330;p71"/>
            <p:cNvSpPr/>
            <p:nvPr/>
          </p:nvSpPr>
          <p:spPr>
            <a:xfrm flipH="1">
              <a:off x="8054877" y="1811591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1" name="Google Shape;27331;p71"/>
            <p:cNvSpPr/>
            <p:nvPr/>
          </p:nvSpPr>
          <p:spPr>
            <a:xfrm>
              <a:off x="8275788" y="713852"/>
              <a:ext cx="162951" cy="98409"/>
            </a:xfrm>
            <a:custGeom>
              <a:rect b="b" l="l" r="r" t="t"/>
              <a:pathLst>
                <a:path extrusionOk="0" h="7761" w="12851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2" name="Google Shape;27332;p71"/>
            <p:cNvSpPr/>
            <p:nvPr/>
          </p:nvSpPr>
          <p:spPr>
            <a:xfrm>
              <a:off x="7854641" y="589985"/>
              <a:ext cx="77069" cy="76689"/>
            </a:xfrm>
            <a:custGeom>
              <a:rect b="b" l="l" r="r" t="t"/>
              <a:pathLst>
                <a:path extrusionOk="0" h="6048" w="6078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3" name="Google Shape;27333;p71"/>
            <p:cNvSpPr/>
            <p:nvPr/>
          </p:nvSpPr>
          <p:spPr>
            <a:xfrm flipH="1">
              <a:off x="7737701" y="189381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4" name="Google Shape;27334;p71"/>
            <p:cNvSpPr/>
            <p:nvPr/>
          </p:nvSpPr>
          <p:spPr>
            <a:xfrm flipH="1">
              <a:off x="7417751" y="2873451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5" name="Google Shape;27335;p71"/>
            <p:cNvSpPr/>
            <p:nvPr/>
          </p:nvSpPr>
          <p:spPr>
            <a:xfrm flipH="1">
              <a:off x="6197744" y="1037755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6" name="Google Shape;27336;p71"/>
            <p:cNvSpPr/>
            <p:nvPr/>
          </p:nvSpPr>
          <p:spPr>
            <a:xfrm>
              <a:off x="8458100" y="3210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7" name="Google Shape;27337;p71"/>
            <p:cNvSpPr/>
            <p:nvPr/>
          </p:nvSpPr>
          <p:spPr>
            <a:xfrm flipH="1">
              <a:off x="8220492" y="2029023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8" name="Google Shape;27338;p71"/>
            <p:cNvSpPr/>
            <p:nvPr/>
          </p:nvSpPr>
          <p:spPr>
            <a:xfrm flipH="1">
              <a:off x="7417750" y="237555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9" name="Google Shape;27339;p71"/>
            <p:cNvSpPr/>
            <p:nvPr/>
          </p:nvSpPr>
          <p:spPr>
            <a:xfrm flipH="1">
              <a:off x="7386643" y="2070709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0" name="Google Shape;27340;p71"/>
            <p:cNvSpPr/>
            <p:nvPr/>
          </p:nvSpPr>
          <p:spPr>
            <a:xfrm>
              <a:off x="8098266" y="27938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1" name="Google Shape;27341;p71"/>
            <p:cNvSpPr/>
            <p:nvPr/>
          </p:nvSpPr>
          <p:spPr>
            <a:xfrm flipH="1">
              <a:off x="6483393" y="189382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42" name="Google Shape;27342;p71"/>
          <p:cNvGrpSpPr/>
          <p:nvPr/>
        </p:nvGrpSpPr>
        <p:grpSpPr>
          <a:xfrm>
            <a:off x="4713771" y="2640091"/>
            <a:ext cx="1623004" cy="1651778"/>
            <a:chOff x="635250" y="1186125"/>
            <a:chExt cx="2652400" cy="2699425"/>
          </a:xfrm>
        </p:grpSpPr>
        <p:sp>
          <p:nvSpPr>
            <p:cNvPr id="27343" name="Google Shape;27343;p71"/>
            <p:cNvSpPr/>
            <p:nvPr/>
          </p:nvSpPr>
          <p:spPr>
            <a:xfrm>
              <a:off x="635250" y="1710675"/>
              <a:ext cx="1701200" cy="2174875"/>
            </a:xfrm>
            <a:custGeom>
              <a:rect b="b" l="l" r="r" t="t"/>
              <a:pathLst>
                <a:path extrusionOk="0" h="86995" w="68048">
                  <a:moveTo>
                    <a:pt x="61162" y="1"/>
                  </a:moveTo>
                  <a:cubicBezTo>
                    <a:pt x="60993" y="1"/>
                    <a:pt x="60823" y="6"/>
                    <a:pt x="60653" y="16"/>
                  </a:cubicBezTo>
                  <a:cubicBezTo>
                    <a:pt x="58533" y="139"/>
                    <a:pt x="56517" y="969"/>
                    <a:pt x="54628" y="1884"/>
                  </a:cubicBezTo>
                  <a:cubicBezTo>
                    <a:pt x="51293" y="3497"/>
                    <a:pt x="48049" y="5315"/>
                    <a:pt x="44914" y="7287"/>
                  </a:cubicBezTo>
                  <a:cubicBezTo>
                    <a:pt x="38692" y="11199"/>
                    <a:pt x="32913" y="15779"/>
                    <a:pt x="27682" y="20943"/>
                  </a:cubicBezTo>
                  <a:cubicBezTo>
                    <a:pt x="22493" y="26066"/>
                    <a:pt x="17879" y="31768"/>
                    <a:pt x="13997" y="37942"/>
                  </a:cubicBezTo>
                  <a:cubicBezTo>
                    <a:pt x="9961" y="44362"/>
                    <a:pt x="6701" y="51261"/>
                    <a:pt x="4368" y="58479"/>
                  </a:cubicBezTo>
                  <a:cubicBezTo>
                    <a:pt x="2039" y="65683"/>
                    <a:pt x="579" y="73175"/>
                    <a:pt x="152" y="80738"/>
                  </a:cubicBezTo>
                  <a:cubicBezTo>
                    <a:pt x="48" y="82588"/>
                    <a:pt x="1" y="84441"/>
                    <a:pt x="13" y="86295"/>
                  </a:cubicBezTo>
                  <a:cubicBezTo>
                    <a:pt x="16" y="86735"/>
                    <a:pt x="436" y="86994"/>
                    <a:pt x="837" y="86994"/>
                  </a:cubicBezTo>
                  <a:cubicBezTo>
                    <a:pt x="1131" y="86994"/>
                    <a:pt x="1415" y="86854"/>
                    <a:pt x="1516" y="86543"/>
                  </a:cubicBezTo>
                  <a:cubicBezTo>
                    <a:pt x="3272" y="81147"/>
                    <a:pt x="5397" y="75877"/>
                    <a:pt x="7802" y="70739"/>
                  </a:cubicBezTo>
                  <a:cubicBezTo>
                    <a:pt x="9565" y="67650"/>
                    <a:pt x="11413" y="64611"/>
                    <a:pt x="13348" y="61624"/>
                  </a:cubicBezTo>
                  <a:cubicBezTo>
                    <a:pt x="17287" y="55561"/>
                    <a:pt x="21593" y="49735"/>
                    <a:pt x="26258" y="44212"/>
                  </a:cubicBezTo>
                  <a:cubicBezTo>
                    <a:pt x="30890" y="38729"/>
                    <a:pt x="35874" y="33540"/>
                    <a:pt x="41204" y="28733"/>
                  </a:cubicBezTo>
                  <a:cubicBezTo>
                    <a:pt x="46535" y="23927"/>
                    <a:pt x="52207" y="19484"/>
                    <a:pt x="58191" y="15517"/>
                  </a:cubicBezTo>
                  <a:cubicBezTo>
                    <a:pt x="59666" y="14538"/>
                    <a:pt x="61179" y="13622"/>
                    <a:pt x="62663" y="12659"/>
                  </a:cubicBezTo>
                  <a:cubicBezTo>
                    <a:pt x="64007" y="11786"/>
                    <a:pt x="65343" y="10805"/>
                    <a:pt x="66388" y="9580"/>
                  </a:cubicBezTo>
                  <a:cubicBezTo>
                    <a:pt x="67392" y="8403"/>
                    <a:pt x="68047" y="6959"/>
                    <a:pt x="67962" y="5388"/>
                  </a:cubicBezTo>
                  <a:cubicBezTo>
                    <a:pt x="67874" y="3745"/>
                    <a:pt x="66914" y="2285"/>
                    <a:pt x="65585" y="1356"/>
                  </a:cubicBezTo>
                  <a:cubicBezTo>
                    <a:pt x="64275" y="440"/>
                    <a:pt x="62742" y="1"/>
                    <a:pt x="611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4" name="Google Shape;27344;p71"/>
            <p:cNvSpPr/>
            <p:nvPr/>
          </p:nvSpPr>
          <p:spPr>
            <a:xfrm>
              <a:off x="1464325" y="1953350"/>
              <a:ext cx="514700" cy="369800"/>
            </a:xfrm>
            <a:custGeom>
              <a:rect b="b" l="l" r="r" t="t"/>
              <a:pathLst>
                <a:path extrusionOk="0" h="14792" w="20588">
                  <a:moveTo>
                    <a:pt x="12744" y="0"/>
                  </a:moveTo>
                  <a:cubicBezTo>
                    <a:pt x="12235" y="0"/>
                    <a:pt x="11726" y="48"/>
                    <a:pt x="11223" y="139"/>
                  </a:cubicBezTo>
                  <a:cubicBezTo>
                    <a:pt x="10936" y="191"/>
                    <a:pt x="10651" y="260"/>
                    <a:pt x="10371" y="344"/>
                  </a:cubicBezTo>
                  <a:cubicBezTo>
                    <a:pt x="10310" y="356"/>
                    <a:pt x="10249" y="369"/>
                    <a:pt x="10189" y="381"/>
                  </a:cubicBezTo>
                  <a:cubicBezTo>
                    <a:pt x="9441" y="543"/>
                    <a:pt x="8708" y="773"/>
                    <a:pt x="8001" y="1069"/>
                  </a:cubicBezTo>
                  <a:cubicBezTo>
                    <a:pt x="6608" y="1648"/>
                    <a:pt x="5326" y="2467"/>
                    <a:pt x="4214" y="3486"/>
                  </a:cubicBezTo>
                  <a:cubicBezTo>
                    <a:pt x="3901" y="3772"/>
                    <a:pt x="4156" y="4278"/>
                    <a:pt x="4546" y="4290"/>
                  </a:cubicBezTo>
                  <a:lnTo>
                    <a:pt x="6341" y="4344"/>
                  </a:lnTo>
                  <a:cubicBezTo>
                    <a:pt x="6102" y="4531"/>
                    <a:pt x="5874" y="4723"/>
                    <a:pt x="5666" y="4902"/>
                  </a:cubicBezTo>
                  <a:cubicBezTo>
                    <a:pt x="4811" y="5637"/>
                    <a:pt x="4063" y="6487"/>
                    <a:pt x="3401" y="7397"/>
                  </a:cubicBezTo>
                  <a:cubicBezTo>
                    <a:pt x="1934" y="9408"/>
                    <a:pt x="954" y="11726"/>
                    <a:pt x="112" y="14053"/>
                  </a:cubicBezTo>
                  <a:cubicBezTo>
                    <a:pt x="0" y="14360"/>
                    <a:pt x="287" y="14685"/>
                    <a:pt x="590" y="14685"/>
                  </a:cubicBezTo>
                  <a:cubicBezTo>
                    <a:pt x="591" y="14685"/>
                    <a:pt x="592" y="14685"/>
                    <a:pt x="593" y="14685"/>
                  </a:cubicBezTo>
                  <a:cubicBezTo>
                    <a:pt x="2826" y="14671"/>
                    <a:pt x="5082" y="14595"/>
                    <a:pt x="7262" y="14071"/>
                  </a:cubicBezTo>
                  <a:cubicBezTo>
                    <a:pt x="8124" y="13863"/>
                    <a:pt x="8964" y="13578"/>
                    <a:pt x="9773" y="13216"/>
                  </a:cubicBezTo>
                  <a:lnTo>
                    <a:pt x="9773" y="13216"/>
                  </a:lnTo>
                  <a:cubicBezTo>
                    <a:pt x="9665" y="13578"/>
                    <a:pt x="9600" y="13950"/>
                    <a:pt x="9577" y="14326"/>
                  </a:cubicBezTo>
                  <a:cubicBezTo>
                    <a:pt x="9561" y="14572"/>
                    <a:pt x="9797" y="14792"/>
                    <a:pt x="10033" y="14792"/>
                  </a:cubicBezTo>
                  <a:cubicBezTo>
                    <a:pt x="10036" y="14792"/>
                    <a:pt x="10039" y="14792"/>
                    <a:pt x="10042" y="14792"/>
                  </a:cubicBezTo>
                  <a:cubicBezTo>
                    <a:pt x="13770" y="14720"/>
                    <a:pt x="17593" y="11971"/>
                    <a:pt x="19063" y="8579"/>
                  </a:cubicBezTo>
                  <a:cubicBezTo>
                    <a:pt x="20588" y="5067"/>
                    <a:pt x="18110" y="1067"/>
                    <a:pt x="14536" y="209"/>
                  </a:cubicBezTo>
                  <a:cubicBezTo>
                    <a:pt x="13946" y="67"/>
                    <a:pt x="13345" y="0"/>
                    <a:pt x="127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5" name="Google Shape;27345;p71"/>
            <p:cNvSpPr/>
            <p:nvPr/>
          </p:nvSpPr>
          <p:spPr>
            <a:xfrm>
              <a:off x="1553250" y="1980250"/>
              <a:ext cx="358650" cy="281950"/>
            </a:xfrm>
            <a:custGeom>
              <a:rect b="b" l="l" r="r" t="t"/>
              <a:pathLst>
                <a:path extrusionOk="0" h="11278" w="14346">
                  <a:moveTo>
                    <a:pt x="9172" y="0"/>
                  </a:moveTo>
                  <a:cubicBezTo>
                    <a:pt x="9042" y="0"/>
                    <a:pt x="8912" y="4"/>
                    <a:pt x="8781" y="12"/>
                  </a:cubicBezTo>
                  <a:cubicBezTo>
                    <a:pt x="8556" y="24"/>
                    <a:pt x="8335" y="84"/>
                    <a:pt x="8134" y="187"/>
                  </a:cubicBezTo>
                  <a:cubicBezTo>
                    <a:pt x="7756" y="214"/>
                    <a:pt x="7375" y="259"/>
                    <a:pt x="7005" y="337"/>
                  </a:cubicBezTo>
                  <a:cubicBezTo>
                    <a:pt x="6094" y="531"/>
                    <a:pt x="5217" y="915"/>
                    <a:pt x="4435" y="1418"/>
                  </a:cubicBezTo>
                  <a:cubicBezTo>
                    <a:pt x="4113" y="1624"/>
                    <a:pt x="4119" y="2214"/>
                    <a:pt x="4550" y="2297"/>
                  </a:cubicBezTo>
                  <a:lnTo>
                    <a:pt x="6507" y="2671"/>
                  </a:lnTo>
                  <a:cubicBezTo>
                    <a:pt x="4375" y="3761"/>
                    <a:pt x="2765" y="5614"/>
                    <a:pt x="1387" y="7611"/>
                  </a:cubicBezTo>
                  <a:cubicBezTo>
                    <a:pt x="1177" y="7914"/>
                    <a:pt x="974" y="8219"/>
                    <a:pt x="771" y="8526"/>
                  </a:cubicBezTo>
                  <a:cubicBezTo>
                    <a:pt x="556" y="8852"/>
                    <a:pt x="292" y="9180"/>
                    <a:pt x="140" y="9540"/>
                  </a:cubicBezTo>
                  <a:cubicBezTo>
                    <a:pt x="12" y="9845"/>
                    <a:pt x="0" y="10185"/>
                    <a:pt x="222" y="10452"/>
                  </a:cubicBezTo>
                  <a:cubicBezTo>
                    <a:pt x="464" y="10744"/>
                    <a:pt x="841" y="10758"/>
                    <a:pt x="1192" y="10793"/>
                  </a:cubicBezTo>
                  <a:cubicBezTo>
                    <a:pt x="1498" y="10823"/>
                    <a:pt x="1804" y="10837"/>
                    <a:pt x="2110" y="10837"/>
                  </a:cubicBezTo>
                  <a:cubicBezTo>
                    <a:pt x="3394" y="10837"/>
                    <a:pt x="4679" y="10587"/>
                    <a:pt x="5903" y="10218"/>
                  </a:cubicBezTo>
                  <a:cubicBezTo>
                    <a:pt x="6994" y="9889"/>
                    <a:pt x="8049" y="9456"/>
                    <a:pt x="9085" y="8984"/>
                  </a:cubicBezTo>
                  <a:lnTo>
                    <a:pt x="9085" y="8984"/>
                  </a:lnTo>
                  <a:cubicBezTo>
                    <a:pt x="8849" y="9460"/>
                    <a:pt x="8647" y="9952"/>
                    <a:pt x="8478" y="10456"/>
                  </a:cubicBezTo>
                  <a:cubicBezTo>
                    <a:pt x="8343" y="10866"/>
                    <a:pt x="8707" y="11278"/>
                    <a:pt x="9107" y="11278"/>
                  </a:cubicBezTo>
                  <a:cubicBezTo>
                    <a:pt x="9163" y="11278"/>
                    <a:pt x="9219" y="11270"/>
                    <a:pt x="9275" y="11253"/>
                  </a:cubicBezTo>
                  <a:cubicBezTo>
                    <a:pt x="11498" y="10577"/>
                    <a:pt x="13726" y="9196"/>
                    <a:pt x="14135" y="6725"/>
                  </a:cubicBezTo>
                  <a:cubicBezTo>
                    <a:pt x="14346" y="5445"/>
                    <a:pt x="14240" y="3927"/>
                    <a:pt x="13770" y="2713"/>
                  </a:cubicBezTo>
                  <a:cubicBezTo>
                    <a:pt x="13345" y="1618"/>
                    <a:pt x="12511" y="844"/>
                    <a:pt x="11433" y="407"/>
                  </a:cubicBezTo>
                  <a:cubicBezTo>
                    <a:pt x="10861" y="175"/>
                    <a:pt x="10248" y="61"/>
                    <a:pt x="9635" y="17"/>
                  </a:cubicBezTo>
                  <a:cubicBezTo>
                    <a:pt x="9480" y="6"/>
                    <a:pt x="9326" y="0"/>
                    <a:pt x="9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6" name="Google Shape;27346;p71"/>
            <p:cNvSpPr/>
            <p:nvPr/>
          </p:nvSpPr>
          <p:spPr>
            <a:xfrm>
              <a:off x="1951625" y="1930800"/>
              <a:ext cx="679050" cy="686000"/>
            </a:xfrm>
            <a:custGeom>
              <a:rect b="b" l="l" r="r" t="t"/>
              <a:pathLst>
                <a:path extrusionOk="0" h="27440" w="27162">
                  <a:moveTo>
                    <a:pt x="26904" y="0"/>
                  </a:moveTo>
                  <a:lnTo>
                    <a:pt x="20266" y="305"/>
                  </a:lnTo>
                  <a:lnTo>
                    <a:pt x="4034" y="10918"/>
                  </a:lnTo>
                  <a:cubicBezTo>
                    <a:pt x="4034" y="10918"/>
                    <a:pt x="1" y="27440"/>
                    <a:pt x="4920" y="27440"/>
                  </a:cubicBezTo>
                  <a:cubicBezTo>
                    <a:pt x="5200" y="27440"/>
                    <a:pt x="5509" y="27386"/>
                    <a:pt x="5850" y="27273"/>
                  </a:cubicBezTo>
                  <a:cubicBezTo>
                    <a:pt x="15719" y="23993"/>
                    <a:pt x="27162" y="5569"/>
                    <a:pt x="269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7" name="Google Shape;27347;p71"/>
            <p:cNvSpPr/>
            <p:nvPr/>
          </p:nvSpPr>
          <p:spPr>
            <a:xfrm>
              <a:off x="1354100" y="1351375"/>
              <a:ext cx="919575" cy="462200"/>
            </a:xfrm>
            <a:custGeom>
              <a:rect b="b" l="l" r="r" t="t"/>
              <a:pathLst>
                <a:path extrusionOk="0" h="18488" w="36783">
                  <a:moveTo>
                    <a:pt x="33198" y="1"/>
                  </a:moveTo>
                  <a:cubicBezTo>
                    <a:pt x="25217" y="1"/>
                    <a:pt x="9422" y="4420"/>
                    <a:pt x="4077" y="11330"/>
                  </a:cubicBezTo>
                  <a:cubicBezTo>
                    <a:pt x="1" y="16599"/>
                    <a:pt x="18690" y="18488"/>
                    <a:pt x="18690" y="18488"/>
                  </a:cubicBezTo>
                  <a:lnTo>
                    <a:pt x="34297" y="6657"/>
                  </a:lnTo>
                  <a:lnTo>
                    <a:pt x="36782" y="495"/>
                  </a:lnTo>
                  <a:cubicBezTo>
                    <a:pt x="35955" y="161"/>
                    <a:pt x="34718" y="1"/>
                    <a:pt x="33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8" name="Google Shape;27348;p71"/>
            <p:cNvSpPr/>
            <p:nvPr/>
          </p:nvSpPr>
          <p:spPr>
            <a:xfrm>
              <a:off x="1746025" y="1811075"/>
              <a:ext cx="393450" cy="394200"/>
            </a:xfrm>
            <a:custGeom>
              <a:rect b="b" l="l" r="r" t="t"/>
              <a:pathLst>
                <a:path extrusionOk="0" h="15768" w="15738">
                  <a:moveTo>
                    <a:pt x="4404" y="1"/>
                  </a:moveTo>
                  <a:cubicBezTo>
                    <a:pt x="4404" y="1"/>
                    <a:pt x="1124" y="3082"/>
                    <a:pt x="428" y="5170"/>
                  </a:cubicBezTo>
                  <a:cubicBezTo>
                    <a:pt x="0" y="6453"/>
                    <a:pt x="4963" y="15023"/>
                    <a:pt x="7188" y="15707"/>
                  </a:cubicBezTo>
                  <a:cubicBezTo>
                    <a:pt x="7324" y="15749"/>
                    <a:pt x="7526" y="15768"/>
                    <a:pt x="7778" y="15768"/>
                  </a:cubicBezTo>
                  <a:cubicBezTo>
                    <a:pt x="9926" y="15768"/>
                    <a:pt x="15737" y="14414"/>
                    <a:pt x="15737" y="14414"/>
                  </a:cubicBezTo>
                  <a:lnTo>
                    <a:pt x="44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9" name="Google Shape;27349;p71"/>
            <p:cNvSpPr/>
            <p:nvPr/>
          </p:nvSpPr>
          <p:spPr>
            <a:xfrm>
              <a:off x="1821325" y="1186125"/>
              <a:ext cx="1466325" cy="1018325"/>
            </a:xfrm>
            <a:custGeom>
              <a:rect b="b" l="l" r="r" t="t"/>
              <a:pathLst>
                <a:path extrusionOk="0" h="40733" w="58653">
                  <a:moveTo>
                    <a:pt x="42226" y="0"/>
                  </a:moveTo>
                  <a:cubicBezTo>
                    <a:pt x="28874" y="0"/>
                    <a:pt x="9328" y="6913"/>
                    <a:pt x="1" y="25098"/>
                  </a:cubicBezTo>
                  <a:cubicBezTo>
                    <a:pt x="1" y="25098"/>
                    <a:pt x="3380" y="33945"/>
                    <a:pt x="9246" y="40705"/>
                  </a:cubicBezTo>
                  <a:cubicBezTo>
                    <a:pt x="9246" y="40705"/>
                    <a:pt x="9715" y="40732"/>
                    <a:pt x="10557" y="40732"/>
                  </a:cubicBezTo>
                  <a:cubicBezTo>
                    <a:pt x="15076" y="40732"/>
                    <a:pt x="30342" y="39956"/>
                    <a:pt x="41654" y="30069"/>
                  </a:cubicBezTo>
                  <a:cubicBezTo>
                    <a:pt x="55074" y="18338"/>
                    <a:pt x="58652" y="9490"/>
                    <a:pt x="55372" y="4321"/>
                  </a:cubicBezTo>
                  <a:cubicBezTo>
                    <a:pt x="53647" y="1603"/>
                    <a:pt x="48654" y="0"/>
                    <a:pt x="422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0" name="Google Shape;27350;p71"/>
            <p:cNvSpPr/>
            <p:nvPr/>
          </p:nvSpPr>
          <p:spPr>
            <a:xfrm>
              <a:off x="2798275" y="1186150"/>
              <a:ext cx="466675" cy="525100"/>
            </a:xfrm>
            <a:custGeom>
              <a:rect b="b" l="l" r="r" t="t"/>
              <a:pathLst>
                <a:path extrusionOk="0" h="21004" w="18667">
                  <a:moveTo>
                    <a:pt x="3152" y="1"/>
                  </a:moveTo>
                  <a:cubicBezTo>
                    <a:pt x="2135" y="1"/>
                    <a:pt x="1082" y="41"/>
                    <a:pt x="1" y="123"/>
                  </a:cubicBezTo>
                  <a:cubicBezTo>
                    <a:pt x="3399" y="2458"/>
                    <a:pt x="6382" y="5344"/>
                    <a:pt x="8305" y="9073"/>
                  </a:cubicBezTo>
                  <a:cubicBezTo>
                    <a:pt x="8772" y="9981"/>
                    <a:pt x="9182" y="10915"/>
                    <a:pt x="9537" y="11872"/>
                  </a:cubicBezTo>
                  <a:cubicBezTo>
                    <a:pt x="9661" y="12208"/>
                    <a:pt x="9778" y="12548"/>
                    <a:pt x="9891" y="12890"/>
                  </a:cubicBezTo>
                  <a:cubicBezTo>
                    <a:pt x="9911" y="12953"/>
                    <a:pt x="9932" y="13014"/>
                    <a:pt x="9952" y="13077"/>
                  </a:cubicBezTo>
                  <a:cubicBezTo>
                    <a:pt x="10169" y="13754"/>
                    <a:pt x="10363" y="14438"/>
                    <a:pt x="10534" y="15129"/>
                  </a:cubicBezTo>
                  <a:cubicBezTo>
                    <a:pt x="10551" y="15197"/>
                    <a:pt x="10567" y="15265"/>
                    <a:pt x="10583" y="15333"/>
                  </a:cubicBezTo>
                  <a:cubicBezTo>
                    <a:pt x="10749" y="16019"/>
                    <a:pt x="10895" y="16711"/>
                    <a:pt x="11020" y="17408"/>
                  </a:cubicBezTo>
                  <a:cubicBezTo>
                    <a:pt x="11035" y="17484"/>
                    <a:pt x="11047" y="17560"/>
                    <a:pt x="11061" y="17636"/>
                  </a:cubicBezTo>
                  <a:cubicBezTo>
                    <a:pt x="11122" y="17980"/>
                    <a:pt x="11179" y="18324"/>
                    <a:pt x="11231" y="18669"/>
                  </a:cubicBezTo>
                  <a:cubicBezTo>
                    <a:pt x="11231" y="18670"/>
                    <a:pt x="11231" y="18672"/>
                    <a:pt x="11232" y="18674"/>
                  </a:cubicBezTo>
                  <a:cubicBezTo>
                    <a:pt x="11285" y="19020"/>
                    <a:pt x="11331" y="19367"/>
                    <a:pt x="11375" y="19715"/>
                  </a:cubicBezTo>
                  <a:cubicBezTo>
                    <a:pt x="11385" y="19800"/>
                    <a:pt x="11395" y="19884"/>
                    <a:pt x="11406" y="19968"/>
                  </a:cubicBezTo>
                  <a:cubicBezTo>
                    <a:pt x="11447" y="20313"/>
                    <a:pt x="11486" y="20658"/>
                    <a:pt x="11521" y="21003"/>
                  </a:cubicBezTo>
                  <a:cubicBezTo>
                    <a:pt x="17449" y="13720"/>
                    <a:pt x="18666" y="8058"/>
                    <a:pt x="16294" y="4320"/>
                  </a:cubicBezTo>
                  <a:cubicBezTo>
                    <a:pt x="14570" y="1602"/>
                    <a:pt x="9578" y="1"/>
                    <a:pt x="31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1" name="Google Shape;27351;p71"/>
            <p:cNvSpPr/>
            <p:nvPr/>
          </p:nvSpPr>
          <p:spPr>
            <a:xfrm>
              <a:off x="2313425" y="1425850"/>
              <a:ext cx="452325" cy="452350"/>
            </a:xfrm>
            <a:custGeom>
              <a:rect b="b" l="l" r="r" t="t"/>
              <a:pathLst>
                <a:path extrusionOk="0" h="18094" w="18093">
                  <a:moveTo>
                    <a:pt x="9046" y="1"/>
                  </a:moveTo>
                  <a:cubicBezTo>
                    <a:pt x="6647" y="1"/>
                    <a:pt x="4346" y="954"/>
                    <a:pt x="2649" y="2650"/>
                  </a:cubicBezTo>
                  <a:cubicBezTo>
                    <a:pt x="952" y="4346"/>
                    <a:pt x="0" y="6647"/>
                    <a:pt x="0" y="9047"/>
                  </a:cubicBezTo>
                  <a:cubicBezTo>
                    <a:pt x="0" y="11447"/>
                    <a:pt x="952" y="13747"/>
                    <a:pt x="2649" y="15444"/>
                  </a:cubicBezTo>
                  <a:cubicBezTo>
                    <a:pt x="4346" y="17140"/>
                    <a:pt x="6647" y="18093"/>
                    <a:pt x="9046" y="18093"/>
                  </a:cubicBezTo>
                  <a:cubicBezTo>
                    <a:pt x="11445" y="18093"/>
                    <a:pt x="13746" y="17140"/>
                    <a:pt x="15442" y="15444"/>
                  </a:cubicBezTo>
                  <a:cubicBezTo>
                    <a:pt x="17139" y="13747"/>
                    <a:pt x="18092" y="11447"/>
                    <a:pt x="18092" y="9047"/>
                  </a:cubicBezTo>
                  <a:cubicBezTo>
                    <a:pt x="18092" y="6647"/>
                    <a:pt x="17139" y="4346"/>
                    <a:pt x="15442" y="2650"/>
                  </a:cubicBezTo>
                  <a:cubicBezTo>
                    <a:pt x="13746" y="954"/>
                    <a:pt x="11445" y="1"/>
                    <a:pt x="90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2" name="Google Shape;27352;p71"/>
            <p:cNvSpPr/>
            <p:nvPr/>
          </p:nvSpPr>
          <p:spPr>
            <a:xfrm>
              <a:off x="2405350" y="1517800"/>
              <a:ext cx="268425" cy="268450"/>
            </a:xfrm>
            <a:custGeom>
              <a:rect b="b" l="l" r="r" t="t"/>
              <a:pathLst>
                <a:path extrusionOk="0" h="10738" w="10737">
                  <a:moveTo>
                    <a:pt x="5369" y="0"/>
                  </a:moveTo>
                  <a:cubicBezTo>
                    <a:pt x="3945" y="0"/>
                    <a:pt x="2580" y="566"/>
                    <a:pt x="1573" y="1573"/>
                  </a:cubicBezTo>
                  <a:cubicBezTo>
                    <a:pt x="566" y="2579"/>
                    <a:pt x="1" y="3946"/>
                    <a:pt x="1" y="5369"/>
                  </a:cubicBezTo>
                  <a:cubicBezTo>
                    <a:pt x="1" y="6792"/>
                    <a:pt x="566" y="8158"/>
                    <a:pt x="1573" y="9165"/>
                  </a:cubicBezTo>
                  <a:cubicBezTo>
                    <a:pt x="2580" y="10172"/>
                    <a:pt x="3945" y="10737"/>
                    <a:pt x="5369" y="10737"/>
                  </a:cubicBezTo>
                  <a:cubicBezTo>
                    <a:pt x="6793" y="10737"/>
                    <a:pt x="8158" y="10172"/>
                    <a:pt x="9164" y="9165"/>
                  </a:cubicBezTo>
                  <a:cubicBezTo>
                    <a:pt x="10171" y="8158"/>
                    <a:pt x="10737" y="6792"/>
                    <a:pt x="10737" y="5369"/>
                  </a:cubicBezTo>
                  <a:cubicBezTo>
                    <a:pt x="10737" y="3946"/>
                    <a:pt x="10171" y="2579"/>
                    <a:pt x="9164" y="1573"/>
                  </a:cubicBezTo>
                  <a:cubicBezTo>
                    <a:pt x="8158" y="566"/>
                    <a:pt x="6793" y="0"/>
                    <a:pt x="53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3" name="Google Shape;27353;p71"/>
            <p:cNvSpPr/>
            <p:nvPr/>
          </p:nvSpPr>
          <p:spPr>
            <a:xfrm>
              <a:off x="2429975" y="1548475"/>
              <a:ext cx="98775" cy="122675"/>
            </a:xfrm>
            <a:custGeom>
              <a:rect b="b" l="l" r="r" t="t"/>
              <a:pathLst>
                <a:path extrusionOk="0" h="4907" w="3951">
                  <a:moveTo>
                    <a:pt x="2795" y="1"/>
                  </a:moveTo>
                  <a:cubicBezTo>
                    <a:pt x="2676" y="1"/>
                    <a:pt x="2555" y="23"/>
                    <a:pt x="2432" y="74"/>
                  </a:cubicBezTo>
                  <a:cubicBezTo>
                    <a:pt x="2245" y="151"/>
                    <a:pt x="2106" y="204"/>
                    <a:pt x="1949" y="319"/>
                  </a:cubicBezTo>
                  <a:cubicBezTo>
                    <a:pt x="1721" y="485"/>
                    <a:pt x="1496" y="659"/>
                    <a:pt x="1294" y="856"/>
                  </a:cubicBezTo>
                  <a:cubicBezTo>
                    <a:pt x="943" y="1194"/>
                    <a:pt x="622" y="1598"/>
                    <a:pt x="389" y="2027"/>
                  </a:cubicBezTo>
                  <a:cubicBezTo>
                    <a:pt x="259" y="2266"/>
                    <a:pt x="137" y="2536"/>
                    <a:pt x="67" y="2801"/>
                  </a:cubicBezTo>
                  <a:cubicBezTo>
                    <a:pt x="0" y="3054"/>
                    <a:pt x="7" y="3350"/>
                    <a:pt x="25" y="3611"/>
                  </a:cubicBezTo>
                  <a:cubicBezTo>
                    <a:pt x="43" y="3882"/>
                    <a:pt x="69" y="4147"/>
                    <a:pt x="176" y="4399"/>
                  </a:cubicBezTo>
                  <a:cubicBezTo>
                    <a:pt x="234" y="4535"/>
                    <a:pt x="321" y="4689"/>
                    <a:pt x="438" y="4780"/>
                  </a:cubicBezTo>
                  <a:cubicBezTo>
                    <a:pt x="491" y="4829"/>
                    <a:pt x="556" y="4863"/>
                    <a:pt x="627" y="4880"/>
                  </a:cubicBezTo>
                  <a:lnTo>
                    <a:pt x="627" y="4880"/>
                  </a:lnTo>
                  <a:cubicBezTo>
                    <a:pt x="670" y="4898"/>
                    <a:pt x="717" y="4907"/>
                    <a:pt x="765" y="4907"/>
                  </a:cubicBezTo>
                  <a:cubicBezTo>
                    <a:pt x="767" y="4907"/>
                    <a:pt x="770" y="4907"/>
                    <a:pt x="772" y="4907"/>
                  </a:cubicBezTo>
                  <a:cubicBezTo>
                    <a:pt x="824" y="4907"/>
                    <a:pt x="876" y="4898"/>
                    <a:pt x="925" y="4880"/>
                  </a:cubicBezTo>
                  <a:lnTo>
                    <a:pt x="925" y="4880"/>
                  </a:lnTo>
                  <a:cubicBezTo>
                    <a:pt x="925" y="4881"/>
                    <a:pt x="924" y="4881"/>
                    <a:pt x="925" y="4881"/>
                  </a:cubicBezTo>
                  <a:cubicBezTo>
                    <a:pt x="925" y="4881"/>
                    <a:pt x="932" y="4878"/>
                    <a:pt x="943" y="4874"/>
                  </a:cubicBezTo>
                  <a:lnTo>
                    <a:pt x="943" y="4874"/>
                  </a:lnTo>
                  <a:cubicBezTo>
                    <a:pt x="948" y="4872"/>
                    <a:pt x="953" y="4870"/>
                    <a:pt x="958" y="4868"/>
                  </a:cubicBezTo>
                  <a:lnTo>
                    <a:pt x="958" y="4868"/>
                  </a:lnTo>
                  <a:cubicBezTo>
                    <a:pt x="980" y="4858"/>
                    <a:pt x="1014" y="4844"/>
                    <a:pt x="1059" y="4824"/>
                  </a:cubicBezTo>
                  <a:lnTo>
                    <a:pt x="1173" y="4736"/>
                  </a:lnTo>
                  <a:cubicBezTo>
                    <a:pt x="1196" y="4707"/>
                    <a:pt x="1213" y="4685"/>
                    <a:pt x="1227" y="4667"/>
                  </a:cubicBezTo>
                  <a:cubicBezTo>
                    <a:pt x="1239" y="4655"/>
                    <a:pt x="1251" y="4643"/>
                    <a:pt x="1263" y="4632"/>
                  </a:cubicBezTo>
                  <a:cubicBezTo>
                    <a:pt x="1355" y="4531"/>
                    <a:pt x="1437" y="4422"/>
                    <a:pt x="1504" y="4302"/>
                  </a:cubicBezTo>
                  <a:cubicBezTo>
                    <a:pt x="1557" y="4211"/>
                    <a:pt x="1608" y="4119"/>
                    <a:pt x="1668" y="4032"/>
                  </a:cubicBezTo>
                  <a:cubicBezTo>
                    <a:pt x="1702" y="3981"/>
                    <a:pt x="1817" y="3842"/>
                    <a:pt x="1815" y="3842"/>
                  </a:cubicBezTo>
                  <a:lnTo>
                    <a:pt x="1815" y="3842"/>
                  </a:lnTo>
                  <a:cubicBezTo>
                    <a:pt x="1814" y="3842"/>
                    <a:pt x="1789" y="3871"/>
                    <a:pt x="1720" y="3951"/>
                  </a:cubicBezTo>
                  <a:cubicBezTo>
                    <a:pt x="2007" y="3617"/>
                    <a:pt x="2205" y="3224"/>
                    <a:pt x="2457" y="2865"/>
                  </a:cubicBezTo>
                  <a:cubicBezTo>
                    <a:pt x="2626" y="2662"/>
                    <a:pt x="2813" y="2475"/>
                    <a:pt x="3015" y="2306"/>
                  </a:cubicBezTo>
                  <a:cubicBezTo>
                    <a:pt x="3086" y="2257"/>
                    <a:pt x="3158" y="2205"/>
                    <a:pt x="3229" y="2156"/>
                  </a:cubicBezTo>
                  <a:cubicBezTo>
                    <a:pt x="3349" y="2074"/>
                    <a:pt x="3464" y="1984"/>
                    <a:pt x="3573" y="1886"/>
                  </a:cubicBezTo>
                  <a:cubicBezTo>
                    <a:pt x="3810" y="1671"/>
                    <a:pt x="3886" y="1375"/>
                    <a:pt x="3916" y="1069"/>
                  </a:cubicBezTo>
                  <a:cubicBezTo>
                    <a:pt x="3951" y="733"/>
                    <a:pt x="3698" y="302"/>
                    <a:pt x="3394" y="157"/>
                  </a:cubicBezTo>
                  <a:cubicBezTo>
                    <a:pt x="3198" y="65"/>
                    <a:pt x="2999" y="1"/>
                    <a:pt x="2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54" name="Google Shape;27354;p71"/>
          <p:cNvSpPr/>
          <p:nvPr/>
        </p:nvSpPr>
        <p:spPr>
          <a:xfrm flipH="1">
            <a:off x="5303194" y="4040517"/>
            <a:ext cx="60065" cy="60281"/>
          </a:xfrm>
          <a:custGeom>
            <a:rect b="b" l="l" r="r" t="t"/>
            <a:pathLst>
              <a:path extrusionOk="0" h="4754" w="4737">
                <a:moveTo>
                  <a:pt x="4174" y="0"/>
                </a:moveTo>
                <a:cubicBezTo>
                  <a:pt x="4123" y="0"/>
                  <a:pt x="4056" y="11"/>
                  <a:pt x="3968" y="36"/>
                </a:cubicBezTo>
                <a:cubicBezTo>
                  <a:pt x="3687" y="108"/>
                  <a:pt x="3438" y="253"/>
                  <a:pt x="3168" y="347"/>
                </a:cubicBezTo>
                <a:cubicBezTo>
                  <a:pt x="2797" y="475"/>
                  <a:pt x="2453" y="560"/>
                  <a:pt x="2099" y="560"/>
                </a:cubicBezTo>
                <a:cubicBezTo>
                  <a:pt x="1878" y="560"/>
                  <a:pt x="1652" y="527"/>
                  <a:pt x="1413" y="451"/>
                </a:cubicBezTo>
                <a:cubicBezTo>
                  <a:pt x="1039" y="336"/>
                  <a:pt x="686" y="170"/>
                  <a:pt x="301" y="77"/>
                </a:cubicBezTo>
                <a:cubicBezTo>
                  <a:pt x="270" y="66"/>
                  <a:pt x="229" y="66"/>
                  <a:pt x="197" y="66"/>
                </a:cubicBezTo>
                <a:cubicBezTo>
                  <a:pt x="104" y="87"/>
                  <a:pt x="62" y="202"/>
                  <a:pt x="62" y="295"/>
                </a:cubicBezTo>
                <a:cubicBezTo>
                  <a:pt x="114" y="918"/>
                  <a:pt x="426" y="1552"/>
                  <a:pt x="602" y="2155"/>
                </a:cubicBezTo>
                <a:cubicBezTo>
                  <a:pt x="623" y="2248"/>
                  <a:pt x="654" y="2342"/>
                  <a:pt x="654" y="2435"/>
                </a:cubicBezTo>
                <a:cubicBezTo>
                  <a:pt x="665" y="2632"/>
                  <a:pt x="561" y="2808"/>
                  <a:pt x="519" y="2995"/>
                </a:cubicBezTo>
                <a:cubicBezTo>
                  <a:pt x="405" y="3494"/>
                  <a:pt x="291" y="3930"/>
                  <a:pt x="72" y="4398"/>
                </a:cubicBezTo>
                <a:cubicBezTo>
                  <a:pt x="42" y="4481"/>
                  <a:pt x="0" y="4585"/>
                  <a:pt x="52" y="4657"/>
                </a:cubicBezTo>
                <a:cubicBezTo>
                  <a:pt x="97" y="4726"/>
                  <a:pt x="160" y="4753"/>
                  <a:pt x="232" y="4753"/>
                </a:cubicBezTo>
                <a:cubicBezTo>
                  <a:pt x="442" y="4753"/>
                  <a:pt x="725" y="4522"/>
                  <a:pt x="841" y="4429"/>
                </a:cubicBezTo>
                <a:cubicBezTo>
                  <a:pt x="1153" y="4211"/>
                  <a:pt x="1537" y="4096"/>
                  <a:pt x="1900" y="3983"/>
                </a:cubicBezTo>
                <a:cubicBezTo>
                  <a:pt x="2111" y="3916"/>
                  <a:pt x="2326" y="3888"/>
                  <a:pt x="2543" y="3888"/>
                </a:cubicBezTo>
                <a:cubicBezTo>
                  <a:pt x="3201" y="3888"/>
                  <a:pt x="3872" y="4148"/>
                  <a:pt x="4466" y="4366"/>
                </a:cubicBezTo>
                <a:cubicBezTo>
                  <a:pt x="4510" y="4377"/>
                  <a:pt x="4560" y="4391"/>
                  <a:pt x="4605" y="4391"/>
                </a:cubicBezTo>
                <a:cubicBezTo>
                  <a:pt x="4644" y="4391"/>
                  <a:pt x="4680" y="4380"/>
                  <a:pt x="4705" y="4346"/>
                </a:cubicBezTo>
                <a:cubicBezTo>
                  <a:pt x="4726" y="4315"/>
                  <a:pt x="4736" y="4263"/>
                  <a:pt x="4726" y="4221"/>
                </a:cubicBezTo>
                <a:cubicBezTo>
                  <a:pt x="4705" y="3713"/>
                  <a:pt x="4300" y="3307"/>
                  <a:pt x="4082" y="2829"/>
                </a:cubicBezTo>
                <a:cubicBezTo>
                  <a:pt x="3760" y="2102"/>
                  <a:pt x="4051" y="1250"/>
                  <a:pt x="4227" y="523"/>
                </a:cubicBezTo>
                <a:cubicBezTo>
                  <a:pt x="4289" y="295"/>
                  <a:pt x="4362" y="108"/>
                  <a:pt x="4289" y="36"/>
                </a:cubicBezTo>
                <a:cubicBezTo>
                  <a:pt x="4267" y="14"/>
                  <a:pt x="4231" y="0"/>
                  <a:pt x="417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55" name="Google Shape;27355;p71"/>
          <p:cNvSpPr/>
          <p:nvPr/>
        </p:nvSpPr>
        <p:spPr>
          <a:xfrm flipH="1">
            <a:off x="5243125" y="2261834"/>
            <a:ext cx="60065" cy="60230"/>
          </a:xfrm>
          <a:custGeom>
            <a:rect b="b" l="l" r="r" t="t"/>
            <a:pathLst>
              <a:path extrusionOk="0" h="4750" w="4737">
                <a:moveTo>
                  <a:pt x="4194" y="1"/>
                </a:moveTo>
                <a:cubicBezTo>
                  <a:pt x="4142" y="1"/>
                  <a:pt x="4072" y="11"/>
                  <a:pt x="3979" y="32"/>
                </a:cubicBezTo>
                <a:cubicBezTo>
                  <a:pt x="3698" y="104"/>
                  <a:pt x="3449" y="260"/>
                  <a:pt x="3169" y="354"/>
                </a:cubicBezTo>
                <a:cubicBezTo>
                  <a:pt x="2801" y="476"/>
                  <a:pt x="2453" y="559"/>
                  <a:pt x="2095" y="559"/>
                </a:cubicBezTo>
                <a:cubicBezTo>
                  <a:pt x="1877" y="559"/>
                  <a:pt x="1656" y="528"/>
                  <a:pt x="1424" y="457"/>
                </a:cubicBezTo>
                <a:cubicBezTo>
                  <a:pt x="1050" y="344"/>
                  <a:pt x="686" y="177"/>
                  <a:pt x="312" y="83"/>
                </a:cubicBezTo>
                <a:cubicBezTo>
                  <a:pt x="290" y="76"/>
                  <a:pt x="263" y="69"/>
                  <a:pt x="238" y="69"/>
                </a:cubicBezTo>
                <a:cubicBezTo>
                  <a:pt x="228" y="69"/>
                  <a:pt x="217" y="70"/>
                  <a:pt x="208" y="74"/>
                </a:cubicBezTo>
                <a:cubicBezTo>
                  <a:pt x="115" y="94"/>
                  <a:pt x="63" y="198"/>
                  <a:pt x="74" y="302"/>
                </a:cubicBezTo>
                <a:cubicBezTo>
                  <a:pt x="115" y="925"/>
                  <a:pt x="437" y="1558"/>
                  <a:pt x="603" y="2151"/>
                </a:cubicBezTo>
                <a:cubicBezTo>
                  <a:pt x="634" y="2244"/>
                  <a:pt x="665" y="2338"/>
                  <a:pt x="665" y="2431"/>
                </a:cubicBezTo>
                <a:cubicBezTo>
                  <a:pt x="676" y="2639"/>
                  <a:pt x="572" y="2805"/>
                  <a:pt x="531" y="2992"/>
                </a:cubicBezTo>
                <a:cubicBezTo>
                  <a:pt x="416" y="3490"/>
                  <a:pt x="302" y="3937"/>
                  <a:pt x="84" y="4394"/>
                </a:cubicBezTo>
                <a:cubicBezTo>
                  <a:pt x="42" y="4477"/>
                  <a:pt x="0" y="4581"/>
                  <a:pt x="53" y="4654"/>
                </a:cubicBezTo>
                <a:cubicBezTo>
                  <a:pt x="98" y="4723"/>
                  <a:pt x="162" y="4750"/>
                  <a:pt x="235" y="4750"/>
                </a:cubicBezTo>
                <a:cubicBezTo>
                  <a:pt x="448" y="4750"/>
                  <a:pt x="736" y="4521"/>
                  <a:pt x="852" y="4436"/>
                </a:cubicBezTo>
                <a:cubicBezTo>
                  <a:pt x="1154" y="4207"/>
                  <a:pt x="1538" y="4093"/>
                  <a:pt x="1902" y="3979"/>
                </a:cubicBezTo>
                <a:cubicBezTo>
                  <a:pt x="2115" y="3912"/>
                  <a:pt x="2332" y="3884"/>
                  <a:pt x="2550" y="3884"/>
                </a:cubicBezTo>
                <a:cubicBezTo>
                  <a:pt x="3212" y="3884"/>
                  <a:pt x="3883" y="4144"/>
                  <a:pt x="4477" y="4363"/>
                </a:cubicBezTo>
                <a:cubicBezTo>
                  <a:pt x="4516" y="4379"/>
                  <a:pt x="4563" y="4393"/>
                  <a:pt x="4606" y="4393"/>
                </a:cubicBezTo>
                <a:cubicBezTo>
                  <a:pt x="4645" y="4393"/>
                  <a:pt x="4681" y="4382"/>
                  <a:pt x="4706" y="4353"/>
                </a:cubicBezTo>
                <a:cubicBezTo>
                  <a:pt x="4737" y="4311"/>
                  <a:pt x="4737" y="4270"/>
                  <a:pt x="4737" y="4228"/>
                </a:cubicBezTo>
                <a:cubicBezTo>
                  <a:pt x="4716" y="3709"/>
                  <a:pt x="4301" y="3303"/>
                  <a:pt x="4093" y="2826"/>
                </a:cubicBezTo>
                <a:cubicBezTo>
                  <a:pt x="3771" y="2109"/>
                  <a:pt x="4062" y="1247"/>
                  <a:pt x="4238" y="520"/>
                </a:cubicBezTo>
                <a:cubicBezTo>
                  <a:pt x="4301" y="291"/>
                  <a:pt x="4374" y="104"/>
                  <a:pt x="4301" y="32"/>
                </a:cubicBezTo>
                <a:cubicBezTo>
                  <a:pt x="4280" y="11"/>
                  <a:pt x="4246" y="1"/>
                  <a:pt x="419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356" name="Google Shape;27356;p71"/>
          <p:cNvGrpSpPr/>
          <p:nvPr/>
        </p:nvGrpSpPr>
        <p:grpSpPr>
          <a:xfrm>
            <a:off x="2208354" y="604239"/>
            <a:ext cx="813775" cy="661687"/>
            <a:chOff x="6994168" y="3517029"/>
            <a:chExt cx="1155931" cy="939896"/>
          </a:xfrm>
        </p:grpSpPr>
        <p:sp>
          <p:nvSpPr>
            <p:cNvPr id="27357" name="Google Shape;27357;p71"/>
            <p:cNvSpPr/>
            <p:nvPr/>
          </p:nvSpPr>
          <p:spPr>
            <a:xfrm flipH="1">
              <a:off x="7250544" y="3609219"/>
              <a:ext cx="813718" cy="813790"/>
            </a:xfrm>
            <a:custGeom>
              <a:rect b="b" l="l" r="r" t="t"/>
              <a:pathLst>
                <a:path extrusionOk="0" h="28794" w="28794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3">
                <a:alpha val="2458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8" name="Google Shape;27358;p71"/>
            <p:cNvSpPr/>
            <p:nvPr/>
          </p:nvSpPr>
          <p:spPr>
            <a:xfrm flipH="1">
              <a:off x="6994168" y="4308459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9" name="Google Shape;27359;p71"/>
            <p:cNvSpPr/>
            <p:nvPr/>
          </p:nvSpPr>
          <p:spPr>
            <a:xfrm flipH="1">
              <a:off x="7054096" y="405732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0" name="Google Shape;27360;p71"/>
            <p:cNvSpPr/>
            <p:nvPr/>
          </p:nvSpPr>
          <p:spPr>
            <a:xfrm flipH="1">
              <a:off x="7336719" y="3695417"/>
              <a:ext cx="641386" cy="641386"/>
            </a:xfrm>
            <a:custGeom>
              <a:rect b="b" l="l" r="r" t="t"/>
              <a:pathLst>
                <a:path extrusionOk="0" h="28794" w="28794">
                  <a:moveTo>
                    <a:pt x="14397" y="1"/>
                  </a:moveTo>
                  <a:cubicBezTo>
                    <a:pt x="10579" y="1"/>
                    <a:pt x="6917" y="1518"/>
                    <a:pt x="4217" y="4218"/>
                  </a:cubicBezTo>
                  <a:cubicBezTo>
                    <a:pt x="1518" y="6917"/>
                    <a:pt x="1" y="10579"/>
                    <a:pt x="1" y="14398"/>
                  </a:cubicBezTo>
                  <a:cubicBezTo>
                    <a:pt x="1" y="18216"/>
                    <a:pt x="1518" y="21877"/>
                    <a:pt x="4217" y="24578"/>
                  </a:cubicBezTo>
                  <a:cubicBezTo>
                    <a:pt x="6917" y="27277"/>
                    <a:pt x="10579" y="28794"/>
                    <a:pt x="14397" y="28794"/>
                  </a:cubicBezTo>
                  <a:cubicBezTo>
                    <a:pt x="18216" y="28794"/>
                    <a:pt x="21877" y="27277"/>
                    <a:pt x="24577" y="24578"/>
                  </a:cubicBezTo>
                  <a:cubicBezTo>
                    <a:pt x="27277" y="21877"/>
                    <a:pt x="28794" y="18216"/>
                    <a:pt x="28794" y="14398"/>
                  </a:cubicBezTo>
                  <a:cubicBezTo>
                    <a:pt x="28794" y="10579"/>
                    <a:pt x="27277" y="6917"/>
                    <a:pt x="24577" y="4218"/>
                  </a:cubicBezTo>
                  <a:cubicBezTo>
                    <a:pt x="21877" y="1518"/>
                    <a:pt x="18216" y="1"/>
                    <a:pt x="14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1" name="Google Shape;27361;p71"/>
            <p:cNvSpPr/>
            <p:nvPr/>
          </p:nvSpPr>
          <p:spPr>
            <a:xfrm flipH="1">
              <a:off x="7924713" y="3843389"/>
              <a:ext cx="5279" cy="1247"/>
            </a:xfrm>
            <a:custGeom>
              <a:rect b="b" l="l" r="r" t="t"/>
              <a:pathLst>
                <a:path extrusionOk="0" h="56" w="237">
                  <a:moveTo>
                    <a:pt x="37" y="0"/>
                  </a:moveTo>
                  <a:cubicBezTo>
                    <a:pt x="1" y="0"/>
                    <a:pt x="1" y="56"/>
                    <a:pt x="37" y="56"/>
                  </a:cubicBezTo>
                  <a:lnTo>
                    <a:pt x="200" y="56"/>
                  </a:lnTo>
                  <a:cubicBezTo>
                    <a:pt x="237" y="56"/>
                    <a:pt x="237" y="0"/>
                    <a:pt x="2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2" name="Google Shape;27362;p71"/>
            <p:cNvSpPr/>
            <p:nvPr/>
          </p:nvSpPr>
          <p:spPr>
            <a:xfrm flipH="1">
              <a:off x="8074533" y="3855640"/>
              <a:ext cx="35395" cy="27465"/>
            </a:xfrm>
            <a:custGeom>
              <a:rect b="b" l="l" r="r" t="t"/>
              <a:pathLst>
                <a:path extrusionOk="0" h="1233" w="1589">
                  <a:moveTo>
                    <a:pt x="794" y="0"/>
                  </a:moveTo>
                  <a:cubicBezTo>
                    <a:pt x="1" y="0"/>
                    <a:pt x="0" y="1233"/>
                    <a:pt x="794" y="1233"/>
                  </a:cubicBezTo>
                  <a:cubicBezTo>
                    <a:pt x="1589" y="1233"/>
                    <a:pt x="1589" y="0"/>
                    <a:pt x="7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3" name="Google Shape;27363;p71"/>
            <p:cNvSpPr/>
            <p:nvPr/>
          </p:nvSpPr>
          <p:spPr>
            <a:xfrm flipH="1">
              <a:off x="8124171" y="4199034"/>
              <a:ext cx="25928" cy="25950"/>
            </a:xfrm>
            <a:custGeom>
              <a:rect b="b" l="l" r="r" t="t"/>
              <a:pathLst>
                <a:path extrusionOk="0" h="1165" w="1164">
                  <a:moveTo>
                    <a:pt x="582" y="0"/>
                  </a:moveTo>
                  <a:cubicBezTo>
                    <a:pt x="265" y="9"/>
                    <a:pt x="9" y="265"/>
                    <a:pt x="0" y="583"/>
                  </a:cubicBezTo>
                  <a:lnTo>
                    <a:pt x="21" y="737"/>
                  </a:lnTo>
                  <a:cubicBezTo>
                    <a:pt x="48" y="835"/>
                    <a:pt x="100" y="923"/>
                    <a:pt x="171" y="995"/>
                  </a:cubicBezTo>
                  <a:lnTo>
                    <a:pt x="289" y="1085"/>
                  </a:lnTo>
                  <a:cubicBezTo>
                    <a:pt x="378" y="1138"/>
                    <a:pt x="479" y="1165"/>
                    <a:pt x="581" y="1165"/>
                  </a:cubicBezTo>
                  <a:cubicBezTo>
                    <a:pt x="735" y="1159"/>
                    <a:pt x="880" y="1098"/>
                    <a:pt x="993" y="995"/>
                  </a:cubicBezTo>
                  <a:cubicBezTo>
                    <a:pt x="1097" y="882"/>
                    <a:pt x="1157" y="736"/>
                    <a:pt x="1164" y="584"/>
                  </a:cubicBezTo>
                  <a:lnTo>
                    <a:pt x="1144" y="429"/>
                  </a:lnTo>
                  <a:cubicBezTo>
                    <a:pt x="1117" y="332"/>
                    <a:pt x="1064" y="243"/>
                    <a:pt x="993" y="172"/>
                  </a:cubicBezTo>
                  <a:lnTo>
                    <a:pt x="876" y="80"/>
                  </a:lnTo>
                  <a:cubicBezTo>
                    <a:pt x="787" y="29"/>
                    <a:pt x="686" y="0"/>
                    <a:pt x="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4" name="Google Shape;27364;p71"/>
            <p:cNvSpPr/>
            <p:nvPr/>
          </p:nvSpPr>
          <p:spPr>
            <a:xfrm flipH="1">
              <a:off x="7831426" y="4414937"/>
              <a:ext cx="46711" cy="41988"/>
            </a:xfrm>
            <a:custGeom>
              <a:rect b="b" l="l" r="r" t="t"/>
              <a:pathLst>
                <a:path extrusionOk="0" h="1885" w="2097">
                  <a:moveTo>
                    <a:pt x="1022" y="0"/>
                  </a:moveTo>
                  <a:cubicBezTo>
                    <a:pt x="948" y="0"/>
                    <a:pt x="874" y="12"/>
                    <a:pt x="804" y="34"/>
                  </a:cubicBezTo>
                  <a:lnTo>
                    <a:pt x="717" y="71"/>
                  </a:lnTo>
                  <a:cubicBezTo>
                    <a:pt x="701" y="77"/>
                    <a:pt x="685" y="81"/>
                    <a:pt x="670" y="85"/>
                  </a:cubicBezTo>
                  <a:lnTo>
                    <a:pt x="657" y="87"/>
                  </a:lnTo>
                  <a:cubicBezTo>
                    <a:pt x="543" y="113"/>
                    <a:pt x="439" y="167"/>
                    <a:pt x="353" y="247"/>
                  </a:cubicBezTo>
                  <a:cubicBezTo>
                    <a:pt x="286" y="285"/>
                    <a:pt x="232" y="341"/>
                    <a:pt x="192" y="407"/>
                  </a:cubicBezTo>
                  <a:cubicBezTo>
                    <a:pt x="114" y="492"/>
                    <a:pt x="58" y="597"/>
                    <a:pt x="32" y="711"/>
                  </a:cubicBezTo>
                  <a:cubicBezTo>
                    <a:pt x="22" y="790"/>
                    <a:pt x="11" y="869"/>
                    <a:pt x="1" y="948"/>
                  </a:cubicBezTo>
                  <a:cubicBezTo>
                    <a:pt x="11" y="1028"/>
                    <a:pt x="22" y="1107"/>
                    <a:pt x="32" y="1186"/>
                  </a:cubicBezTo>
                  <a:cubicBezTo>
                    <a:pt x="103" y="1406"/>
                    <a:pt x="248" y="1595"/>
                    <a:pt x="443" y="1721"/>
                  </a:cubicBezTo>
                  <a:cubicBezTo>
                    <a:pt x="532" y="1768"/>
                    <a:pt x="625" y="1807"/>
                    <a:pt x="721" y="1837"/>
                  </a:cubicBezTo>
                  <a:cubicBezTo>
                    <a:pt x="821" y="1867"/>
                    <a:pt x="932" y="1873"/>
                    <a:pt x="1035" y="1883"/>
                  </a:cubicBezTo>
                  <a:cubicBezTo>
                    <a:pt x="1041" y="1884"/>
                    <a:pt x="1048" y="1884"/>
                    <a:pt x="1054" y="1885"/>
                  </a:cubicBezTo>
                  <a:lnTo>
                    <a:pt x="1305" y="1851"/>
                  </a:lnTo>
                  <a:cubicBezTo>
                    <a:pt x="1382" y="1821"/>
                    <a:pt x="1458" y="1790"/>
                    <a:pt x="1533" y="1754"/>
                  </a:cubicBezTo>
                  <a:cubicBezTo>
                    <a:pt x="1605" y="1712"/>
                    <a:pt x="1679" y="1650"/>
                    <a:pt x="1744" y="1591"/>
                  </a:cubicBezTo>
                  <a:cubicBezTo>
                    <a:pt x="1814" y="1528"/>
                    <a:pt x="1903" y="1415"/>
                    <a:pt x="1933" y="1356"/>
                  </a:cubicBezTo>
                  <a:cubicBezTo>
                    <a:pt x="2097" y="1076"/>
                    <a:pt x="2097" y="730"/>
                    <a:pt x="1933" y="449"/>
                  </a:cubicBezTo>
                  <a:cubicBezTo>
                    <a:pt x="1771" y="173"/>
                    <a:pt x="1476" y="4"/>
                    <a:pt x="1156" y="4"/>
                  </a:cubicBezTo>
                  <a:cubicBezTo>
                    <a:pt x="1145" y="3"/>
                    <a:pt x="1134" y="3"/>
                    <a:pt x="1123" y="3"/>
                  </a:cubicBezTo>
                  <a:cubicBezTo>
                    <a:pt x="1114" y="3"/>
                    <a:pt x="1105" y="3"/>
                    <a:pt x="1096" y="3"/>
                  </a:cubicBezTo>
                  <a:cubicBezTo>
                    <a:pt x="1087" y="3"/>
                    <a:pt x="1079" y="3"/>
                    <a:pt x="1070" y="2"/>
                  </a:cubicBezTo>
                  <a:cubicBezTo>
                    <a:pt x="1054" y="1"/>
                    <a:pt x="1038" y="0"/>
                    <a:pt x="10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5" name="Google Shape;27365;p71"/>
            <p:cNvSpPr/>
            <p:nvPr/>
          </p:nvSpPr>
          <p:spPr>
            <a:xfrm flipH="1">
              <a:off x="7438045" y="4430470"/>
              <a:ext cx="19491" cy="20003"/>
            </a:xfrm>
            <a:custGeom>
              <a:rect b="b" l="l" r="r" t="t"/>
              <a:pathLst>
                <a:path extrusionOk="0" h="898" w="875">
                  <a:moveTo>
                    <a:pt x="409" y="1"/>
                  </a:moveTo>
                  <a:cubicBezTo>
                    <a:pt x="358" y="1"/>
                    <a:pt x="308" y="13"/>
                    <a:pt x="262" y="38"/>
                  </a:cubicBezTo>
                  <a:cubicBezTo>
                    <a:pt x="162" y="80"/>
                    <a:pt x="82" y="160"/>
                    <a:pt x="39" y="260"/>
                  </a:cubicBezTo>
                  <a:cubicBezTo>
                    <a:pt x="13" y="311"/>
                    <a:pt x="0" y="367"/>
                    <a:pt x="3" y="424"/>
                  </a:cubicBezTo>
                  <a:cubicBezTo>
                    <a:pt x="6" y="464"/>
                    <a:pt x="12" y="505"/>
                    <a:pt x="20" y="545"/>
                  </a:cubicBezTo>
                  <a:cubicBezTo>
                    <a:pt x="20" y="548"/>
                    <a:pt x="21" y="552"/>
                    <a:pt x="22" y="555"/>
                  </a:cubicBezTo>
                  <a:cubicBezTo>
                    <a:pt x="35" y="592"/>
                    <a:pt x="49" y="628"/>
                    <a:pt x="67" y="663"/>
                  </a:cubicBezTo>
                  <a:cubicBezTo>
                    <a:pt x="69" y="666"/>
                    <a:pt x="71" y="669"/>
                    <a:pt x="72" y="672"/>
                  </a:cubicBezTo>
                  <a:cubicBezTo>
                    <a:pt x="94" y="708"/>
                    <a:pt x="119" y="739"/>
                    <a:pt x="149" y="768"/>
                  </a:cubicBezTo>
                  <a:cubicBezTo>
                    <a:pt x="150" y="770"/>
                    <a:pt x="151" y="771"/>
                    <a:pt x="152" y="772"/>
                  </a:cubicBezTo>
                  <a:cubicBezTo>
                    <a:pt x="165" y="783"/>
                    <a:pt x="180" y="794"/>
                    <a:pt x="195" y="804"/>
                  </a:cubicBezTo>
                  <a:cubicBezTo>
                    <a:pt x="208" y="816"/>
                    <a:pt x="222" y="826"/>
                    <a:pt x="236" y="837"/>
                  </a:cubicBezTo>
                  <a:cubicBezTo>
                    <a:pt x="239" y="839"/>
                    <a:pt x="242" y="841"/>
                    <a:pt x="245" y="843"/>
                  </a:cubicBezTo>
                  <a:lnTo>
                    <a:pt x="341" y="883"/>
                  </a:lnTo>
                  <a:cubicBezTo>
                    <a:pt x="371" y="893"/>
                    <a:pt x="402" y="898"/>
                    <a:pt x="433" y="898"/>
                  </a:cubicBezTo>
                  <a:cubicBezTo>
                    <a:pt x="456" y="898"/>
                    <a:pt x="479" y="895"/>
                    <a:pt x="502" y="890"/>
                  </a:cubicBezTo>
                  <a:cubicBezTo>
                    <a:pt x="537" y="890"/>
                    <a:pt x="572" y="880"/>
                    <a:pt x="603" y="863"/>
                  </a:cubicBezTo>
                  <a:cubicBezTo>
                    <a:pt x="630" y="854"/>
                    <a:pt x="652" y="839"/>
                    <a:pt x="673" y="822"/>
                  </a:cubicBezTo>
                  <a:lnTo>
                    <a:pt x="673" y="822"/>
                  </a:lnTo>
                  <a:cubicBezTo>
                    <a:pt x="692" y="811"/>
                    <a:pt x="710" y="798"/>
                    <a:pt x="727" y="783"/>
                  </a:cubicBezTo>
                  <a:cubicBezTo>
                    <a:pt x="728" y="782"/>
                    <a:pt x="731" y="781"/>
                    <a:pt x="732" y="780"/>
                  </a:cubicBezTo>
                  <a:lnTo>
                    <a:pt x="735" y="777"/>
                  </a:lnTo>
                  <a:lnTo>
                    <a:pt x="753" y="762"/>
                  </a:lnTo>
                  <a:cubicBezTo>
                    <a:pt x="757" y="758"/>
                    <a:pt x="761" y="754"/>
                    <a:pt x="765" y="750"/>
                  </a:cubicBezTo>
                  <a:cubicBezTo>
                    <a:pt x="810" y="697"/>
                    <a:pt x="843" y="655"/>
                    <a:pt x="860" y="586"/>
                  </a:cubicBezTo>
                  <a:cubicBezTo>
                    <a:pt x="872" y="548"/>
                    <a:pt x="874" y="508"/>
                    <a:pt x="866" y="470"/>
                  </a:cubicBezTo>
                  <a:cubicBezTo>
                    <a:pt x="864" y="450"/>
                    <a:pt x="853" y="432"/>
                    <a:pt x="847" y="413"/>
                  </a:cubicBezTo>
                  <a:cubicBezTo>
                    <a:pt x="846" y="395"/>
                    <a:pt x="843" y="378"/>
                    <a:pt x="840" y="360"/>
                  </a:cubicBezTo>
                  <a:cubicBezTo>
                    <a:pt x="840" y="358"/>
                    <a:pt x="841" y="357"/>
                    <a:pt x="841" y="355"/>
                  </a:cubicBezTo>
                  <a:cubicBezTo>
                    <a:pt x="841" y="349"/>
                    <a:pt x="837" y="345"/>
                    <a:pt x="836" y="340"/>
                  </a:cubicBezTo>
                  <a:cubicBezTo>
                    <a:pt x="833" y="322"/>
                    <a:pt x="829" y="304"/>
                    <a:pt x="823" y="288"/>
                  </a:cubicBezTo>
                  <a:cubicBezTo>
                    <a:pt x="817" y="265"/>
                    <a:pt x="817" y="241"/>
                    <a:pt x="804" y="219"/>
                  </a:cubicBezTo>
                  <a:cubicBezTo>
                    <a:pt x="802" y="214"/>
                    <a:pt x="800" y="210"/>
                    <a:pt x="797" y="207"/>
                  </a:cubicBezTo>
                  <a:cubicBezTo>
                    <a:pt x="785" y="189"/>
                    <a:pt x="765" y="163"/>
                    <a:pt x="751" y="148"/>
                  </a:cubicBezTo>
                  <a:cubicBezTo>
                    <a:pt x="750" y="145"/>
                    <a:pt x="748" y="143"/>
                    <a:pt x="746" y="142"/>
                  </a:cubicBezTo>
                  <a:cubicBezTo>
                    <a:pt x="740" y="136"/>
                    <a:pt x="732" y="132"/>
                    <a:pt x="726" y="127"/>
                  </a:cubicBezTo>
                  <a:lnTo>
                    <a:pt x="725" y="125"/>
                  </a:lnTo>
                  <a:lnTo>
                    <a:pt x="639" y="59"/>
                  </a:lnTo>
                  <a:lnTo>
                    <a:pt x="537" y="16"/>
                  </a:lnTo>
                  <a:lnTo>
                    <a:pt x="426" y="1"/>
                  </a:lnTo>
                  <a:cubicBezTo>
                    <a:pt x="420" y="1"/>
                    <a:pt x="414" y="1"/>
                    <a:pt x="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6" name="Google Shape;27366;p71"/>
            <p:cNvSpPr/>
            <p:nvPr/>
          </p:nvSpPr>
          <p:spPr>
            <a:xfrm flipH="1">
              <a:off x="7225620" y="4322835"/>
              <a:ext cx="36553" cy="31475"/>
            </a:xfrm>
            <a:custGeom>
              <a:rect b="b" l="l" r="r" t="t"/>
              <a:pathLst>
                <a:path extrusionOk="0" h="1413" w="1641">
                  <a:moveTo>
                    <a:pt x="912" y="1"/>
                  </a:moveTo>
                  <a:cubicBezTo>
                    <a:pt x="908" y="1"/>
                    <a:pt x="904" y="1"/>
                    <a:pt x="899" y="1"/>
                  </a:cubicBezTo>
                  <a:lnTo>
                    <a:pt x="854" y="2"/>
                  </a:lnTo>
                  <a:cubicBezTo>
                    <a:pt x="329" y="2"/>
                    <a:pt x="0" y="573"/>
                    <a:pt x="266" y="1027"/>
                  </a:cubicBezTo>
                  <a:lnTo>
                    <a:pt x="291" y="1063"/>
                  </a:lnTo>
                  <a:cubicBezTo>
                    <a:pt x="417" y="1279"/>
                    <a:pt x="650" y="1412"/>
                    <a:pt x="900" y="1412"/>
                  </a:cubicBezTo>
                  <a:lnTo>
                    <a:pt x="906" y="1412"/>
                  </a:lnTo>
                  <a:cubicBezTo>
                    <a:pt x="1156" y="1412"/>
                    <a:pt x="1387" y="1280"/>
                    <a:pt x="1512" y="1064"/>
                  </a:cubicBezTo>
                  <a:cubicBezTo>
                    <a:pt x="1637" y="850"/>
                    <a:pt x="1641" y="570"/>
                    <a:pt x="1512" y="355"/>
                  </a:cubicBezTo>
                  <a:lnTo>
                    <a:pt x="1509" y="350"/>
                  </a:lnTo>
                  <a:cubicBezTo>
                    <a:pt x="1385" y="145"/>
                    <a:pt x="1157" y="1"/>
                    <a:pt x="9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7" name="Google Shape;27367;p71"/>
            <p:cNvSpPr/>
            <p:nvPr/>
          </p:nvSpPr>
          <p:spPr>
            <a:xfrm flipH="1">
              <a:off x="7219985" y="3699072"/>
              <a:ext cx="47847" cy="42946"/>
            </a:xfrm>
            <a:custGeom>
              <a:rect b="b" l="l" r="r" t="t"/>
              <a:pathLst>
                <a:path extrusionOk="0" h="1928" w="2148">
                  <a:moveTo>
                    <a:pt x="468" y="1793"/>
                  </a:moveTo>
                  <a:lnTo>
                    <a:pt x="468" y="1793"/>
                  </a:lnTo>
                  <a:cubicBezTo>
                    <a:pt x="468" y="1793"/>
                    <a:pt x="468" y="1793"/>
                    <a:pt x="469" y="1793"/>
                  </a:cubicBezTo>
                  <a:lnTo>
                    <a:pt x="468" y="1793"/>
                  </a:lnTo>
                  <a:lnTo>
                    <a:pt x="468" y="1793"/>
                  </a:lnTo>
                  <a:cubicBezTo>
                    <a:pt x="468" y="1793"/>
                    <a:pt x="468" y="1793"/>
                    <a:pt x="468" y="1793"/>
                  </a:cubicBezTo>
                  <a:close/>
                  <a:moveTo>
                    <a:pt x="1273" y="1"/>
                  </a:moveTo>
                  <a:cubicBezTo>
                    <a:pt x="1224" y="1"/>
                    <a:pt x="1174" y="6"/>
                    <a:pt x="1125" y="17"/>
                  </a:cubicBezTo>
                  <a:cubicBezTo>
                    <a:pt x="1056" y="21"/>
                    <a:pt x="988" y="36"/>
                    <a:pt x="923" y="62"/>
                  </a:cubicBezTo>
                  <a:cubicBezTo>
                    <a:pt x="881" y="62"/>
                    <a:pt x="838" y="67"/>
                    <a:pt x="796" y="77"/>
                  </a:cubicBezTo>
                  <a:cubicBezTo>
                    <a:pt x="736" y="90"/>
                    <a:pt x="680" y="113"/>
                    <a:pt x="628" y="144"/>
                  </a:cubicBezTo>
                  <a:cubicBezTo>
                    <a:pt x="617" y="149"/>
                    <a:pt x="609" y="158"/>
                    <a:pt x="598" y="165"/>
                  </a:cubicBezTo>
                  <a:cubicBezTo>
                    <a:pt x="580" y="172"/>
                    <a:pt x="561" y="179"/>
                    <a:pt x="544" y="188"/>
                  </a:cubicBezTo>
                  <a:cubicBezTo>
                    <a:pt x="521" y="196"/>
                    <a:pt x="498" y="204"/>
                    <a:pt x="475" y="216"/>
                  </a:cubicBezTo>
                  <a:cubicBezTo>
                    <a:pt x="465" y="220"/>
                    <a:pt x="455" y="225"/>
                    <a:pt x="446" y="231"/>
                  </a:cubicBezTo>
                  <a:cubicBezTo>
                    <a:pt x="426" y="245"/>
                    <a:pt x="406" y="260"/>
                    <a:pt x="387" y="275"/>
                  </a:cubicBezTo>
                  <a:cubicBezTo>
                    <a:pt x="329" y="320"/>
                    <a:pt x="335" y="313"/>
                    <a:pt x="307" y="350"/>
                  </a:cubicBezTo>
                  <a:lnTo>
                    <a:pt x="266" y="382"/>
                  </a:lnTo>
                  <a:cubicBezTo>
                    <a:pt x="159" y="489"/>
                    <a:pt x="82" y="620"/>
                    <a:pt x="42" y="766"/>
                  </a:cubicBezTo>
                  <a:cubicBezTo>
                    <a:pt x="0" y="917"/>
                    <a:pt x="0" y="1077"/>
                    <a:pt x="42" y="1229"/>
                  </a:cubicBezTo>
                  <a:cubicBezTo>
                    <a:pt x="43" y="1233"/>
                    <a:pt x="45" y="1238"/>
                    <a:pt x="47" y="1242"/>
                  </a:cubicBezTo>
                  <a:cubicBezTo>
                    <a:pt x="61" y="1281"/>
                    <a:pt x="120" y="1425"/>
                    <a:pt x="138" y="1460"/>
                  </a:cubicBezTo>
                  <a:lnTo>
                    <a:pt x="143" y="1468"/>
                  </a:lnTo>
                  <a:lnTo>
                    <a:pt x="285" y="1651"/>
                  </a:lnTo>
                  <a:lnTo>
                    <a:pt x="468" y="1793"/>
                  </a:lnTo>
                  <a:lnTo>
                    <a:pt x="468" y="1793"/>
                  </a:lnTo>
                  <a:cubicBezTo>
                    <a:pt x="472" y="1794"/>
                    <a:pt x="622" y="1871"/>
                    <a:pt x="696" y="1887"/>
                  </a:cubicBezTo>
                  <a:cubicBezTo>
                    <a:pt x="742" y="1898"/>
                    <a:pt x="794" y="1902"/>
                    <a:pt x="839" y="1908"/>
                  </a:cubicBezTo>
                  <a:cubicBezTo>
                    <a:pt x="888" y="1914"/>
                    <a:pt x="946" y="1927"/>
                    <a:pt x="999" y="1927"/>
                  </a:cubicBezTo>
                  <a:cubicBezTo>
                    <a:pt x="1003" y="1927"/>
                    <a:pt x="1007" y="1927"/>
                    <a:pt x="1010" y="1927"/>
                  </a:cubicBezTo>
                  <a:cubicBezTo>
                    <a:pt x="1020" y="1927"/>
                    <a:pt x="1029" y="1926"/>
                    <a:pt x="1037" y="1925"/>
                  </a:cubicBezTo>
                  <a:cubicBezTo>
                    <a:pt x="1126" y="1916"/>
                    <a:pt x="1218" y="1905"/>
                    <a:pt x="1305" y="1888"/>
                  </a:cubicBezTo>
                  <a:cubicBezTo>
                    <a:pt x="1314" y="1886"/>
                    <a:pt x="1324" y="1884"/>
                    <a:pt x="1332" y="1882"/>
                  </a:cubicBezTo>
                  <a:lnTo>
                    <a:pt x="1340" y="1880"/>
                  </a:lnTo>
                  <a:lnTo>
                    <a:pt x="1559" y="1787"/>
                  </a:lnTo>
                  <a:cubicBezTo>
                    <a:pt x="1563" y="1785"/>
                    <a:pt x="1567" y="1783"/>
                    <a:pt x="1572" y="1781"/>
                  </a:cubicBezTo>
                  <a:cubicBezTo>
                    <a:pt x="1580" y="1776"/>
                    <a:pt x="1587" y="1770"/>
                    <a:pt x="1595" y="1765"/>
                  </a:cubicBezTo>
                  <a:cubicBezTo>
                    <a:pt x="1663" y="1716"/>
                    <a:pt x="1732" y="1663"/>
                    <a:pt x="1796" y="1609"/>
                  </a:cubicBezTo>
                  <a:cubicBezTo>
                    <a:pt x="1812" y="1597"/>
                    <a:pt x="1827" y="1583"/>
                    <a:pt x="1840" y="1569"/>
                  </a:cubicBezTo>
                  <a:cubicBezTo>
                    <a:pt x="1904" y="1500"/>
                    <a:pt x="1958" y="1420"/>
                    <a:pt x="2015" y="1346"/>
                  </a:cubicBezTo>
                  <a:lnTo>
                    <a:pt x="2105" y="1133"/>
                  </a:lnTo>
                  <a:cubicBezTo>
                    <a:pt x="2142" y="1018"/>
                    <a:pt x="2148" y="894"/>
                    <a:pt x="2121" y="776"/>
                  </a:cubicBezTo>
                  <a:cubicBezTo>
                    <a:pt x="2121" y="697"/>
                    <a:pt x="2101" y="619"/>
                    <a:pt x="2061" y="550"/>
                  </a:cubicBezTo>
                  <a:cubicBezTo>
                    <a:pt x="2025" y="441"/>
                    <a:pt x="1962" y="341"/>
                    <a:pt x="1876" y="263"/>
                  </a:cubicBezTo>
                  <a:lnTo>
                    <a:pt x="1695" y="124"/>
                  </a:lnTo>
                  <a:lnTo>
                    <a:pt x="1482" y="34"/>
                  </a:lnTo>
                  <a:cubicBezTo>
                    <a:pt x="1414" y="12"/>
                    <a:pt x="1344" y="1"/>
                    <a:pt x="1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8" name="Google Shape;27368;p71"/>
            <p:cNvSpPr/>
            <p:nvPr/>
          </p:nvSpPr>
          <p:spPr>
            <a:xfrm flipH="1">
              <a:off x="7469817" y="3558875"/>
              <a:ext cx="23946" cy="23701"/>
            </a:xfrm>
            <a:custGeom>
              <a:rect b="b" l="l" r="r" t="t"/>
              <a:pathLst>
                <a:path extrusionOk="0" h="1064" w="1075">
                  <a:moveTo>
                    <a:pt x="513" y="0"/>
                  </a:moveTo>
                  <a:cubicBezTo>
                    <a:pt x="510" y="0"/>
                    <a:pt x="382" y="17"/>
                    <a:pt x="379" y="18"/>
                  </a:cubicBezTo>
                  <a:lnTo>
                    <a:pt x="378" y="18"/>
                  </a:lnTo>
                  <a:lnTo>
                    <a:pt x="375" y="19"/>
                  </a:lnTo>
                  <a:cubicBezTo>
                    <a:pt x="374" y="19"/>
                    <a:pt x="257" y="68"/>
                    <a:pt x="255" y="69"/>
                  </a:cubicBezTo>
                  <a:lnTo>
                    <a:pt x="254" y="69"/>
                  </a:lnTo>
                  <a:lnTo>
                    <a:pt x="152" y="148"/>
                  </a:lnTo>
                  <a:cubicBezTo>
                    <a:pt x="105" y="192"/>
                    <a:pt x="70" y="247"/>
                    <a:pt x="50" y="309"/>
                  </a:cubicBezTo>
                  <a:cubicBezTo>
                    <a:pt x="27" y="347"/>
                    <a:pt x="15" y="390"/>
                    <a:pt x="15" y="434"/>
                  </a:cubicBezTo>
                  <a:cubicBezTo>
                    <a:pt x="1" y="501"/>
                    <a:pt x="4" y="569"/>
                    <a:pt x="25" y="634"/>
                  </a:cubicBezTo>
                  <a:cubicBezTo>
                    <a:pt x="32" y="652"/>
                    <a:pt x="39" y="669"/>
                    <a:pt x="47" y="688"/>
                  </a:cubicBezTo>
                  <a:cubicBezTo>
                    <a:pt x="56" y="731"/>
                    <a:pt x="72" y="773"/>
                    <a:pt x="96" y="810"/>
                  </a:cubicBezTo>
                  <a:lnTo>
                    <a:pt x="174" y="912"/>
                  </a:lnTo>
                  <a:cubicBezTo>
                    <a:pt x="235" y="972"/>
                    <a:pt x="311" y="1017"/>
                    <a:pt x="394" y="1040"/>
                  </a:cubicBezTo>
                  <a:lnTo>
                    <a:pt x="408" y="1044"/>
                  </a:lnTo>
                  <a:lnTo>
                    <a:pt x="415" y="1045"/>
                  </a:lnTo>
                  <a:cubicBezTo>
                    <a:pt x="454" y="1057"/>
                    <a:pt x="495" y="1063"/>
                    <a:pt x="536" y="1063"/>
                  </a:cubicBezTo>
                  <a:cubicBezTo>
                    <a:pt x="564" y="1063"/>
                    <a:pt x="593" y="1060"/>
                    <a:pt x="622" y="1054"/>
                  </a:cubicBezTo>
                  <a:cubicBezTo>
                    <a:pt x="646" y="1054"/>
                    <a:pt x="670" y="1051"/>
                    <a:pt x="693" y="1044"/>
                  </a:cubicBezTo>
                  <a:lnTo>
                    <a:pt x="816" y="991"/>
                  </a:lnTo>
                  <a:cubicBezTo>
                    <a:pt x="856" y="969"/>
                    <a:pt x="891" y="942"/>
                    <a:pt x="923" y="909"/>
                  </a:cubicBezTo>
                  <a:cubicBezTo>
                    <a:pt x="1016" y="808"/>
                    <a:pt x="1069" y="679"/>
                    <a:pt x="1074" y="542"/>
                  </a:cubicBezTo>
                  <a:lnTo>
                    <a:pt x="1055" y="404"/>
                  </a:lnTo>
                  <a:cubicBezTo>
                    <a:pt x="1032" y="318"/>
                    <a:pt x="986" y="239"/>
                    <a:pt x="923" y="175"/>
                  </a:cubicBezTo>
                  <a:cubicBezTo>
                    <a:pt x="883" y="141"/>
                    <a:pt x="842" y="109"/>
                    <a:pt x="800" y="81"/>
                  </a:cubicBezTo>
                  <a:cubicBezTo>
                    <a:pt x="797" y="79"/>
                    <a:pt x="794" y="77"/>
                    <a:pt x="791" y="74"/>
                  </a:cubicBezTo>
                  <a:cubicBezTo>
                    <a:pt x="749" y="55"/>
                    <a:pt x="706" y="36"/>
                    <a:pt x="663" y="20"/>
                  </a:cubicBezTo>
                  <a:cubicBezTo>
                    <a:pt x="660" y="19"/>
                    <a:pt x="658" y="19"/>
                    <a:pt x="656" y="18"/>
                  </a:cubicBezTo>
                  <a:lnTo>
                    <a:pt x="653" y="18"/>
                  </a:lnTo>
                  <a:lnTo>
                    <a:pt x="5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9" name="Google Shape;27369;p71"/>
            <p:cNvSpPr/>
            <p:nvPr/>
          </p:nvSpPr>
          <p:spPr>
            <a:xfrm flipH="1">
              <a:off x="7733096" y="351702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70" name="Google Shape;27370;p71"/>
          <p:cNvGrpSpPr/>
          <p:nvPr/>
        </p:nvGrpSpPr>
        <p:grpSpPr>
          <a:xfrm>
            <a:off x="167050" y="3517034"/>
            <a:ext cx="2918991" cy="1561315"/>
            <a:chOff x="167050" y="3517034"/>
            <a:chExt cx="2918991" cy="1561315"/>
          </a:xfrm>
        </p:grpSpPr>
        <p:sp>
          <p:nvSpPr>
            <p:cNvPr id="27371" name="Google Shape;27371;p71"/>
            <p:cNvSpPr/>
            <p:nvPr/>
          </p:nvSpPr>
          <p:spPr>
            <a:xfrm flipH="1">
              <a:off x="1054388" y="4224983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2" name="Google Shape;27372;p71"/>
            <p:cNvSpPr/>
            <p:nvPr/>
          </p:nvSpPr>
          <p:spPr>
            <a:xfrm flipH="1">
              <a:off x="1192343" y="445692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3" name="Google Shape;27373;p71"/>
            <p:cNvSpPr/>
            <p:nvPr/>
          </p:nvSpPr>
          <p:spPr>
            <a:xfrm flipH="1">
              <a:off x="1093338" y="402117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4" name="Google Shape;27374;p71"/>
            <p:cNvSpPr/>
            <p:nvPr/>
          </p:nvSpPr>
          <p:spPr>
            <a:xfrm flipH="1">
              <a:off x="881533" y="4368667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5" name="Google Shape;27375;p71"/>
            <p:cNvSpPr/>
            <p:nvPr/>
          </p:nvSpPr>
          <p:spPr>
            <a:xfrm flipH="1">
              <a:off x="713217" y="4081373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6" name="Google Shape;27376;p71"/>
            <p:cNvSpPr/>
            <p:nvPr/>
          </p:nvSpPr>
          <p:spPr>
            <a:xfrm flipH="1">
              <a:off x="1419988" y="42366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7" name="Google Shape;27377;p71"/>
            <p:cNvSpPr/>
            <p:nvPr/>
          </p:nvSpPr>
          <p:spPr>
            <a:xfrm flipH="1">
              <a:off x="1690104" y="4466105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8" name="Google Shape;27378;p71"/>
            <p:cNvSpPr/>
            <p:nvPr/>
          </p:nvSpPr>
          <p:spPr>
            <a:xfrm flipH="1">
              <a:off x="505677" y="3672491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9" name="Google Shape;27379;p71"/>
            <p:cNvSpPr/>
            <p:nvPr/>
          </p:nvSpPr>
          <p:spPr>
            <a:xfrm flipH="1">
              <a:off x="388694" y="3923842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0" name="Google Shape;27380;p71"/>
            <p:cNvSpPr/>
            <p:nvPr/>
          </p:nvSpPr>
          <p:spPr>
            <a:xfrm flipH="1">
              <a:off x="167050" y="351703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1" name="Google Shape;27381;p71"/>
            <p:cNvSpPr/>
            <p:nvPr/>
          </p:nvSpPr>
          <p:spPr>
            <a:xfrm flipH="1">
              <a:off x="505679" y="4410492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2" name="Google Shape;27382;p71"/>
            <p:cNvSpPr/>
            <p:nvPr/>
          </p:nvSpPr>
          <p:spPr>
            <a:xfrm flipH="1">
              <a:off x="167051" y="408137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3" name="Google Shape;27383;p71"/>
            <p:cNvSpPr/>
            <p:nvPr/>
          </p:nvSpPr>
          <p:spPr>
            <a:xfrm flipH="1">
              <a:off x="1478563" y="4672533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4" name="Google Shape;27384;p71"/>
            <p:cNvSpPr/>
            <p:nvPr/>
          </p:nvSpPr>
          <p:spPr>
            <a:xfrm flipH="1">
              <a:off x="1894351" y="468416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5" name="Google Shape;27385;p71"/>
            <p:cNvSpPr/>
            <p:nvPr/>
          </p:nvSpPr>
          <p:spPr>
            <a:xfrm flipH="1">
              <a:off x="886144" y="4684130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6" name="Google Shape;27386;p71"/>
            <p:cNvSpPr/>
            <p:nvPr/>
          </p:nvSpPr>
          <p:spPr>
            <a:xfrm flipH="1">
              <a:off x="1140683" y="4756017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7" name="Google Shape;27387;p71"/>
            <p:cNvSpPr/>
            <p:nvPr/>
          </p:nvSpPr>
          <p:spPr>
            <a:xfrm flipH="1">
              <a:off x="1252268" y="37926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8" name="Google Shape;27388;p71"/>
            <p:cNvSpPr/>
            <p:nvPr/>
          </p:nvSpPr>
          <p:spPr>
            <a:xfrm flipH="1">
              <a:off x="388692" y="4797060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9" name="Google Shape;27389;p71"/>
            <p:cNvSpPr/>
            <p:nvPr/>
          </p:nvSpPr>
          <p:spPr>
            <a:xfrm flipH="1">
              <a:off x="1894351" y="4081378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0" name="Google Shape;27390;p71"/>
            <p:cNvSpPr/>
            <p:nvPr/>
          </p:nvSpPr>
          <p:spPr>
            <a:xfrm flipH="1">
              <a:off x="1512889" y="5036378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1" name="Google Shape;27391;p71"/>
            <p:cNvSpPr/>
            <p:nvPr/>
          </p:nvSpPr>
          <p:spPr>
            <a:xfrm flipH="1">
              <a:off x="2486801" y="457846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2" name="Google Shape;27392;p71"/>
            <p:cNvSpPr/>
            <p:nvPr/>
          </p:nvSpPr>
          <p:spPr>
            <a:xfrm flipH="1">
              <a:off x="3016758" y="4940642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93" name="Google Shape;27393;p71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394" name="Google Shape;27394;p71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395" name="Google Shape;27395;p71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96" name="Google Shape;27396;p71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397" name="Google Shape;27397;p71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398" name="Google Shape;27398;p71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99" name="Google Shape;27399;p71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00" name="Google Shape;27400;p71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01" name="Google Shape;27401;p71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402" name="Google Shape;27402;p71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403" name="Google Shape;27403;p71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4" name="Google Shape;27404;p71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5" name="Google Shape;27405;p71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6" name="Google Shape;27406;p71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7" name="Google Shape;27407;p71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7408" name="Google Shape;27408;p71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409" name="Google Shape;27409;p71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00"/>
                                        <p:tgtEl>
                                          <p:spTgt spid="27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4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00"/>
                                        <p:tgtEl>
                                          <p:spTgt spid="27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13" name="Shape 27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4" name="Google Shape;27414;p72"/>
          <p:cNvSpPr txBox="1"/>
          <p:nvPr>
            <p:ph type="title"/>
          </p:nvPr>
        </p:nvSpPr>
        <p:spPr>
          <a:xfrm>
            <a:off x="713250" y="3718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 Launches</a:t>
            </a:r>
            <a:endParaRPr/>
          </a:p>
        </p:txBody>
      </p:sp>
      <p:grpSp>
        <p:nvGrpSpPr>
          <p:cNvPr id="27415" name="Google Shape;27415;p72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416" name="Google Shape;27416;p72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417" name="Google Shape;27417;p72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18" name="Google Shape;27418;p72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419" name="Google Shape;27419;p72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420" name="Google Shape;27420;p72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21" name="Google Shape;27421;p72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22" name="Google Shape;27422;p72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23" name="Google Shape;27423;p72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424" name="Google Shape;27424;p72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425" name="Google Shape;27425;p72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6" name="Google Shape;27426;p72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7" name="Google Shape;27427;p72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8" name="Google Shape;27428;p72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9" name="Google Shape;27429;p72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7430" name="Google Shape;27430;p72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431" name="Google Shape;27431;p72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32" name="Google Shape;2743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337" y="1207050"/>
            <a:ext cx="7563326" cy="376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36" name="Shape 27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37" name="Google Shape;27437;p7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Countries by launches</a:t>
            </a:r>
            <a:endParaRPr/>
          </a:p>
        </p:txBody>
      </p:sp>
      <p:graphicFrame>
        <p:nvGraphicFramePr>
          <p:cNvPr id="27438" name="Google Shape;27438;p73"/>
          <p:cNvGraphicFramePr/>
          <p:nvPr/>
        </p:nvGraphicFramePr>
        <p:xfrm>
          <a:off x="713250" y="211590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{18D678CB-D3CA-4AFD-8532-8AEB8C0903C5}</a:tableStyleId>
              </a:tblPr>
              <a:tblGrid>
                <a:gridCol w="1543500"/>
                <a:gridCol w="1543500"/>
                <a:gridCol w="1543500"/>
                <a:gridCol w="1543500"/>
                <a:gridCol w="1543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Big Shoulders Text"/>
                          <a:ea typeface="Big Shoulders Text"/>
                          <a:cs typeface="Big Shoulders Text"/>
                          <a:sym typeface="Big Shoulders Text"/>
                        </a:rPr>
                        <a:t>Name</a:t>
                      </a:r>
                      <a:endParaRPr sz="2000">
                        <a:solidFill>
                          <a:schemeClr val="accent1"/>
                        </a:solidFill>
                        <a:latin typeface="Big Shoulders Text"/>
                        <a:ea typeface="Big Shoulders Text"/>
                        <a:cs typeface="Big Shoulders Text"/>
                        <a:sym typeface="Big Shoulders Tex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Big Shoulders Text"/>
                          <a:ea typeface="Big Shoulders Text"/>
                          <a:cs typeface="Big Shoulders Text"/>
                          <a:sym typeface="Big Shoulders Text"/>
                        </a:rPr>
                        <a:t>Total Launches</a:t>
                      </a:r>
                      <a:endParaRPr sz="2000">
                        <a:solidFill>
                          <a:schemeClr val="accent1"/>
                        </a:solidFill>
                        <a:latin typeface="Big Shoulders Text"/>
                        <a:ea typeface="Big Shoulders Text"/>
                        <a:cs typeface="Big Shoulders Text"/>
                        <a:sym typeface="Big Shoulders Tex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Big Shoulders Text"/>
                          <a:ea typeface="Big Shoulders Text"/>
                          <a:cs typeface="Big Shoulders Text"/>
                          <a:sym typeface="Big Shoulders Text"/>
                        </a:rPr>
                        <a:t>Successes</a:t>
                      </a:r>
                      <a:endParaRPr sz="2000">
                        <a:solidFill>
                          <a:schemeClr val="accent1"/>
                        </a:solidFill>
                        <a:latin typeface="Big Shoulders Text"/>
                        <a:ea typeface="Big Shoulders Text"/>
                        <a:cs typeface="Big Shoulders Text"/>
                        <a:sym typeface="Big Shoulders Tex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Big Shoulders Text"/>
                          <a:ea typeface="Big Shoulders Text"/>
                          <a:cs typeface="Big Shoulders Text"/>
                          <a:sym typeface="Big Shoulders Text"/>
                        </a:rPr>
                        <a:t>Success Rate</a:t>
                      </a:r>
                      <a:endParaRPr sz="2000">
                        <a:solidFill>
                          <a:schemeClr val="accent1"/>
                        </a:solidFill>
                        <a:latin typeface="Big Shoulders Text"/>
                        <a:ea typeface="Big Shoulders Text"/>
                        <a:cs typeface="Big Shoulders Text"/>
                        <a:sym typeface="Big Shoulders Tex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Big Shoulders Text"/>
                          <a:ea typeface="Big Shoulders Text"/>
                          <a:cs typeface="Big Shoulders Text"/>
                          <a:sym typeface="Big Shoulders Text"/>
                        </a:rPr>
                        <a:t>Rank</a:t>
                      </a:r>
                      <a:endParaRPr sz="2000">
                        <a:solidFill>
                          <a:schemeClr val="accent1"/>
                        </a:solidFill>
                        <a:latin typeface="Big Shoulders Text"/>
                        <a:ea typeface="Big Shoulders Text"/>
                        <a:cs typeface="Big Shoulders Text"/>
                        <a:sym typeface="Big Shoulders Tex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Russia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1398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1305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93.3%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United States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1385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1219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88%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Kazakhstan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701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608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86%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France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303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285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94%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>
                        <a:solidFill>
                          <a:schemeClr val="accen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</a:tbl>
          </a:graphicData>
        </a:graphic>
      </p:graphicFrame>
      <p:sp>
        <p:nvSpPr>
          <p:cNvPr id="27439" name="Google Shape;27439;p73"/>
          <p:cNvSpPr/>
          <p:nvPr/>
        </p:nvSpPr>
        <p:spPr>
          <a:xfrm>
            <a:off x="1462345" y="1516887"/>
            <a:ext cx="224400" cy="22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40" name="Google Shape;27440;p73"/>
          <p:cNvSpPr txBox="1"/>
          <p:nvPr/>
        </p:nvSpPr>
        <p:spPr>
          <a:xfrm>
            <a:off x="1856547" y="1474441"/>
            <a:ext cx="1565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Low success rate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41" name="Google Shape;27441;p73"/>
          <p:cNvSpPr/>
          <p:nvPr/>
        </p:nvSpPr>
        <p:spPr>
          <a:xfrm>
            <a:off x="3592049" y="1516887"/>
            <a:ext cx="224400" cy="22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42" name="Google Shape;27442;p73"/>
          <p:cNvSpPr txBox="1"/>
          <p:nvPr/>
        </p:nvSpPr>
        <p:spPr>
          <a:xfrm>
            <a:off x="3986250" y="1474450"/>
            <a:ext cx="19473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Medium success rate </a:t>
            </a:r>
            <a:endParaRPr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43" name="Google Shape;27443;p73"/>
          <p:cNvSpPr/>
          <p:nvPr/>
        </p:nvSpPr>
        <p:spPr>
          <a:xfrm>
            <a:off x="6189328" y="1501837"/>
            <a:ext cx="224400" cy="224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44" name="Google Shape;27444;p73"/>
          <p:cNvSpPr txBox="1"/>
          <p:nvPr/>
        </p:nvSpPr>
        <p:spPr>
          <a:xfrm>
            <a:off x="6583524" y="1459400"/>
            <a:ext cx="17271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High success rate</a:t>
            </a:r>
            <a:endParaRPr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445" name="Google Shape;27445;p73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446" name="Google Shape;27446;p73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447" name="Google Shape;27447;p73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48" name="Google Shape;27448;p73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449" name="Google Shape;27449;p73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450" name="Google Shape;27450;p73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51" name="Google Shape;27451;p73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52" name="Google Shape;27452;p73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53" name="Google Shape;27453;p73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454" name="Google Shape;27454;p73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455" name="Google Shape;27455;p73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6" name="Google Shape;27456;p73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7" name="Google Shape;27457;p73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8" name="Google Shape;27458;p73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9" name="Google Shape;27459;p73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7460" name="Google Shape;27460;p73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461" name="Google Shape;27461;p73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65" name="Shape 27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66" name="Google Shape;27466;p74"/>
          <p:cNvSpPr txBox="1"/>
          <p:nvPr>
            <p:ph type="title"/>
          </p:nvPr>
        </p:nvSpPr>
        <p:spPr>
          <a:xfrm>
            <a:off x="713250" y="3718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Lanches and Success Rate by Country</a:t>
            </a:r>
            <a:endParaRPr/>
          </a:p>
        </p:txBody>
      </p:sp>
      <p:grpSp>
        <p:nvGrpSpPr>
          <p:cNvPr id="27467" name="Google Shape;27467;p74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468" name="Google Shape;27468;p74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469" name="Google Shape;27469;p74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70" name="Google Shape;27470;p74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471" name="Google Shape;27471;p74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472" name="Google Shape;27472;p74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73" name="Google Shape;27473;p74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74" name="Google Shape;27474;p74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75" name="Google Shape;27475;p74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476" name="Google Shape;27476;p74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477" name="Google Shape;27477;p74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8" name="Google Shape;27478;p74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9" name="Google Shape;27479;p74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0" name="Google Shape;27480;p74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1" name="Google Shape;27481;p74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7482" name="Google Shape;27482;p74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483" name="Google Shape;27483;p74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84" name="Google Shape;27484;p74"/>
          <p:cNvPicPr preferRelativeResize="0"/>
          <p:nvPr/>
        </p:nvPicPr>
        <p:blipFill rotWithShape="1">
          <a:blip r:embed="rId3">
            <a:alphaModFix/>
          </a:blip>
          <a:srcRect b="0" l="199" r="199" t="0"/>
          <a:stretch/>
        </p:blipFill>
        <p:spPr>
          <a:xfrm>
            <a:off x="790337" y="1092350"/>
            <a:ext cx="7563327" cy="376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88" name="Shape 27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89" name="Google Shape;27489;p75"/>
          <p:cNvSpPr txBox="1"/>
          <p:nvPr>
            <p:ph type="title"/>
          </p:nvPr>
        </p:nvSpPr>
        <p:spPr>
          <a:xfrm>
            <a:off x="713250" y="1703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Private vs Government Missions</a:t>
            </a:r>
            <a:endParaRPr/>
          </a:p>
        </p:txBody>
      </p:sp>
      <p:grpSp>
        <p:nvGrpSpPr>
          <p:cNvPr id="27490" name="Google Shape;27490;p75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491" name="Google Shape;27491;p75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492" name="Google Shape;27492;p75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93" name="Google Shape;27493;p75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494" name="Google Shape;27494;p75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495" name="Google Shape;27495;p75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96" name="Google Shape;27496;p75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97" name="Google Shape;27497;p75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498" name="Google Shape;27498;p75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499" name="Google Shape;27499;p75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500" name="Google Shape;27500;p75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1" name="Google Shape;27501;p75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2" name="Google Shape;27502;p75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3" name="Google Shape;27503;p75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4" name="Google Shape;27504;p75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7505" name="Google Shape;27505;p75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506" name="Google Shape;27506;p75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507" name="Google Shape;27507;p75"/>
          <p:cNvPicPr preferRelativeResize="0"/>
          <p:nvPr/>
        </p:nvPicPr>
        <p:blipFill rotWithShape="1">
          <a:blip r:embed="rId3">
            <a:alphaModFix/>
          </a:blip>
          <a:srcRect b="-937" l="-43081" r="0" t="-937"/>
          <a:stretch/>
        </p:blipFill>
        <p:spPr>
          <a:xfrm>
            <a:off x="-439573" y="907950"/>
            <a:ext cx="7798700" cy="396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11" name="Shape 27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2" name="Google Shape;27512;p76"/>
          <p:cNvSpPr txBox="1"/>
          <p:nvPr>
            <p:ph type="title"/>
          </p:nvPr>
        </p:nvSpPr>
        <p:spPr>
          <a:xfrm>
            <a:off x="713250" y="2070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Conflicts Over Years</a:t>
            </a:r>
            <a:endParaRPr/>
          </a:p>
        </p:txBody>
      </p:sp>
      <p:pic>
        <p:nvPicPr>
          <p:cNvPr id="27513" name="Google Shape;27513;p76"/>
          <p:cNvPicPr preferRelativeResize="0"/>
          <p:nvPr/>
        </p:nvPicPr>
        <p:blipFill rotWithShape="1">
          <a:blip r:embed="rId3">
            <a:alphaModFix/>
          </a:blip>
          <a:srcRect b="-3353" l="-6703" r="-10488" t="-16852"/>
          <a:stretch/>
        </p:blipFill>
        <p:spPr>
          <a:xfrm>
            <a:off x="1007450" y="451500"/>
            <a:ext cx="7364549" cy="450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96" name="Shape 2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7" name="Google Shape;25297;p59"/>
          <p:cNvSpPr txBox="1"/>
          <p:nvPr>
            <p:ph type="title"/>
          </p:nvPr>
        </p:nvSpPr>
        <p:spPr>
          <a:xfrm>
            <a:off x="1694275" y="2186788"/>
            <a:ext cx="3343200" cy="10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Me</a:t>
            </a:r>
            <a:endParaRPr/>
          </a:p>
        </p:txBody>
      </p:sp>
      <p:sp>
        <p:nvSpPr>
          <p:cNvPr id="25298" name="Google Shape;25298;p59"/>
          <p:cNvSpPr/>
          <p:nvPr/>
        </p:nvSpPr>
        <p:spPr>
          <a:xfrm>
            <a:off x="998421" y="-259985"/>
            <a:ext cx="52957" cy="40778"/>
          </a:xfrm>
          <a:custGeom>
            <a:rect b="b" l="l" r="r" t="t"/>
            <a:pathLst>
              <a:path extrusionOk="0" h="606" w="787">
                <a:moveTo>
                  <a:pt x="399" y="1"/>
                </a:moveTo>
                <a:cubicBezTo>
                  <a:pt x="0" y="1"/>
                  <a:pt x="0" y="606"/>
                  <a:pt x="399" y="606"/>
                </a:cubicBezTo>
                <a:cubicBezTo>
                  <a:pt x="508" y="593"/>
                  <a:pt x="605" y="557"/>
                  <a:pt x="690" y="485"/>
                </a:cubicBezTo>
                <a:cubicBezTo>
                  <a:pt x="787" y="388"/>
                  <a:pt x="787" y="218"/>
                  <a:pt x="690" y="122"/>
                </a:cubicBezTo>
                <a:cubicBezTo>
                  <a:pt x="605" y="49"/>
                  <a:pt x="508" y="13"/>
                  <a:pt x="39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99" name="Google Shape;25299;p59"/>
          <p:cNvSpPr/>
          <p:nvPr/>
        </p:nvSpPr>
        <p:spPr>
          <a:xfrm>
            <a:off x="623144" y="-211133"/>
            <a:ext cx="42393" cy="32636"/>
          </a:xfrm>
          <a:custGeom>
            <a:rect b="b" l="l" r="r" t="t"/>
            <a:pathLst>
              <a:path extrusionOk="0" h="485" w="630">
                <a:moveTo>
                  <a:pt x="315" y="0"/>
                </a:moveTo>
                <a:cubicBezTo>
                  <a:pt x="1" y="0"/>
                  <a:pt x="1" y="484"/>
                  <a:pt x="315" y="484"/>
                </a:cubicBezTo>
                <a:cubicBezTo>
                  <a:pt x="630" y="484"/>
                  <a:pt x="630" y="0"/>
                  <a:pt x="31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00" name="Google Shape;25300;p59"/>
          <p:cNvSpPr/>
          <p:nvPr/>
        </p:nvSpPr>
        <p:spPr>
          <a:xfrm>
            <a:off x="759070" y="-327544"/>
            <a:ext cx="127851" cy="128658"/>
          </a:xfrm>
          <a:custGeom>
            <a:rect b="b" l="l" r="r" t="t"/>
            <a:pathLst>
              <a:path extrusionOk="0" h="1912" w="1900">
                <a:moveTo>
                  <a:pt x="956" y="1"/>
                </a:moveTo>
                <a:cubicBezTo>
                  <a:pt x="932" y="908"/>
                  <a:pt x="908" y="932"/>
                  <a:pt x="1" y="956"/>
                </a:cubicBezTo>
                <a:cubicBezTo>
                  <a:pt x="908" y="980"/>
                  <a:pt x="932" y="1005"/>
                  <a:pt x="956" y="1912"/>
                </a:cubicBezTo>
                <a:cubicBezTo>
                  <a:pt x="981" y="1005"/>
                  <a:pt x="993" y="980"/>
                  <a:pt x="1900" y="956"/>
                </a:cubicBezTo>
                <a:cubicBezTo>
                  <a:pt x="993" y="932"/>
                  <a:pt x="981" y="920"/>
                  <a:pt x="95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01" name="Google Shape;25301;p59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302" name="Google Shape;25302;p59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303" name="Google Shape;25303;p59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04" name="Google Shape;25304;p59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305" name="Google Shape;25305;p59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306" name="Google Shape;25306;p59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07" name="Google Shape;25307;p59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08" name="Google Shape;25308;p59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09" name="Google Shape;25309;p59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310" name="Google Shape;25310;p59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311" name="Google Shape;25311;p59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2" name="Google Shape;25312;p59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3" name="Google Shape;25313;p59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4" name="Google Shape;25314;p59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5" name="Google Shape;25315;p59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316" name="Google Shape;25316;p59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317" name="Google Shape;25317;p59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318" name="Google Shape;25318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2150" y="1402175"/>
            <a:ext cx="2662149" cy="266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17" name="Shape 27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8" name="Google Shape;27518;p77"/>
          <p:cNvSpPr txBox="1"/>
          <p:nvPr>
            <p:ph type="title"/>
          </p:nvPr>
        </p:nvSpPr>
        <p:spPr>
          <a:xfrm>
            <a:off x="713250" y="170375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Launches - Conflicts Correlation</a:t>
            </a:r>
            <a:endParaRPr/>
          </a:p>
        </p:txBody>
      </p:sp>
      <p:pic>
        <p:nvPicPr>
          <p:cNvPr id="27519" name="Google Shape;27519;p77"/>
          <p:cNvPicPr preferRelativeResize="0"/>
          <p:nvPr/>
        </p:nvPicPr>
        <p:blipFill rotWithShape="1">
          <a:blip r:embed="rId3">
            <a:alphaModFix/>
          </a:blip>
          <a:srcRect b="-4079" l="-55299" r="-9282" t="-21061"/>
          <a:stretch/>
        </p:blipFill>
        <p:spPr>
          <a:xfrm>
            <a:off x="-311350" y="170375"/>
            <a:ext cx="7798700" cy="470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23" name="Shape 27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24" name="Google Shape;27524;p78"/>
          <p:cNvSpPr txBox="1"/>
          <p:nvPr>
            <p:ph idx="2" type="title"/>
          </p:nvPr>
        </p:nvSpPr>
        <p:spPr>
          <a:xfrm>
            <a:off x="2325025" y="1471050"/>
            <a:ext cx="52845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Do you think global conflicts have a direct impact on the number of space launches, or is their influence more indirect, possibly affecting other factors that influence mission planning? </a:t>
            </a:r>
            <a:endParaRPr sz="3000"/>
          </a:p>
        </p:txBody>
      </p:sp>
      <p:sp>
        <p:nvSpPr>
          <p:cNvPr id="27525" name="Google Shape;27525;p78"/>
          <p:cNvSpPr/>
          <p:nvPr/>
        </p:nvSpPr>
        <p:spPr>
          <a:xfrm flipH="1">
            <a:off x="2476536" y="5278109"/>
            <a:ext cx="59938" cy="60205"/>
          </a:xfrm>
          <a:custGeom>
            <a:rect b="b" l="l" r="r" t="t"/>
            <a:pathLst>
              <a:path extrusionOk="0" h="4748" w="4727">
                <a:moveTo>
                  <a:pt x="4175" y="0"/>
                </a:moveTo>
                <a:cubicBezTo>
                  <a:pt x="4124" y="0"/>
                  <a:pt x="4056" y="11"/>
                  <a:pt x="3968" y="35"/>
                </a:cubicBezTo>
                <a:cubicBezTo>
                  <a:pt x="3688" y="108"/>
                  <a:pt x="3439" y="253"/>
                  <a:pt x="3158" y="347"/>
                </a:cubicBezTo>
                <a:cubicBezTo>
                  <a:pt x="2794" y="475"/>
                  <a:pt x="2449" y="559"/>
                  <a:pt x="2094" y="559"/>
                </a:cubicBezTo>
                <a:cubicBezTo>
                  <a:pt x="1873" y="559"/>
                  <a:pt x="1649" y="527"/>
                  <a:pt x="1413" y="451"/>
                </a:cubicBezTo>
                <a:cubicBezTo>
                  <a:pt x="1039" y="336"/>
                  <a:pt x="686" y="170"/>
                  <a:pt x="302" y="77"/>
                </a:cubicBezTo>
                <a:cubicBezTo>
                  <a:pt x="280" y="69"/>
                  <a:pt x="252" y="62"/>
                  <a:pt x="227" y="62"/>
                </a:cubicBezTo>
                <a:cubicBezTo>
                  <a:pt x="217" y="62"/>
                  <a:pt x="207" y="63"/>
                  <a:pt x="198" y="66"/>
                </a:cubicBezTo>
                <a:cubicBezTo>
                  <a:pt x="104" y="87"/>
                  <a:pt x="63" y="202"/>
                  <a:pt x="63" y="295"/>
                </a:cubicBezTo>
                <a:cubicBezTo>
                  <a:pt x="104" y="918"/>
                  <a:pt x="427" y="1552"/>
                  <a:pt x="603" y="2154"/>
                </a:cubicBezTo>
                <a:cubicBezTo>
                  <a:pt x="624" y="2247"/>
                  <a:pt x="655" y="2341"/>
                  <a:pt x="655" y="2434"/>
                </a:cubicBezTo>
                <a:cubicBezTo>
                  <a:pt x="665" y="2632"/>
                  <a:pt x="561" y="2798"/>
                  <a:pt x="520" y="2985"/>
                </a:cubicBezTo>
                <a:cubicBezTo>
                  <a:pt x="406" y="3484"/>
                  <a:pt x="291" y="3930"/>
                  <a:pt x="73" y="4398"/>
                </a:cubicBezTo>
                <a:cubicBezTo>
                  <a:pt x="32" y="4481"/>
                  <a:pt x="0" y="4585"/>
                  <a:pt x="42" y="4657"/>
                </a:cubicBezTo>
                <a:cubicBezTo>
                  <a:pt x="86" y="4722"/>
                  <a:pt x="148" y="4747"/>
                  <a:pt x="219" y="4747"/>
                </a:cubicBezTo>
                <a:cubicBezTo>
                  <a:pt x="432" y="4747"/>
                  <a:pt x="725" y="4515"/>
                  <a:pt x="842" y="4429"/>
                </a:cubicBezTo>
                <a:cubicBezTo>
                  <a:pt x="1143" y="4211"/>
                  <a:pt x="1528" y="4096"/>
                  <a:pt x="1891" y="3972"/>
                </a:cubicBezTo>
                <a:cubicBezTo>
                  <a:pt x="2101" y="3906"/>
                  <a:pt x="2315" y="3878"/>
                  <a:pt x="2529" y="3878"/>
                </a:cubicBezTo>
                <a:cubicBezTo>
                  <a:pt x="3196" y="3878"/>
                  <a:pt x="3870" y="4144"/>
                  <a:pt x="4467" y="4356"/>
                </a:cubicBezTo>
                <a:cubicBezTo>
                  <a:pt x="4505" y="4372"/>
                  <a:pt x="4555" y="4386"/>
                  <a:pt x="4601" y="4386"/>
                </a:cubicBezTo>
                <a:cubicBezTo>
                  <a:pt x="4643" y="4386"/>
                  <a:pt x="4681" y="4375"/>
                  <a:pt x="4706" y="4345"/>
                </a:cubicBezTo>
                <a:cubicBezTo>
                  <a:pt x="4727" y="4315"/>
                  <a:pt x="4727" y="4262"/>
                  <a:pt x="4727" y="4221"/>
                </a:cubicBezTo>
                <a:cubicBezTo>
                  <a:pt x="4706" y="3701"/>
                  <a:pt x="4290" y="3297"/>
                  <a:pt x="4083" y="2829"/>
                </a:cubicBezTo>
                <a:cubicBezTo>
                  <a:pt x="3760" y="2102"/>
                  <a:pt x="4051" y="1250"/>
                  <a:pt x="4228" y="523"/>
                </a:cubicBezTo>
                <a:cubicBezTo>
                  <a:pt x="4290" y="295"/>
                  <a:pt x="4363" y="108"/>
                  <a:pt x="4290" y="35"/>
                </a:cubicBezTo>
                <a:cubicBezTo>
                  <a:pt x="4269" y="13"/>
                  <a:pt x="4232" y="0"/>
                  <a:pt x="41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526" name="Google Shape;27526;p78"/>
          <p:cNvGrpSpPr/>
          <p:nvPr/>
        </p:nvGrpSpPr>
        <p:grpSpPr>
          <a:xfrm>
            <a:off x="7258536" y="-382597"/>
            <a:ext cx="2303088" cy="2879970"/>
            <a:chOff x="6553311" y="322653"/>
            <a:chExt cx="2303088" cy="2879970"/>
          </a:xfrm>
        </p:grpSpPr>
        <p:sp>
          <p:nvSpPr>
            <p:cNvPr id="27527" name="Google Shape;27527;p78"/>
            <p:cNvSpPr/>
            <p:nvPr/>
          </p:nvSpPr>
          <p:spPr>
            <a:xfrm flipH="1">
              <a:off x="6746529" y="420875"/>
              <a:ext cx="1863333" cy="1863333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>
                <a:alpha val="37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8" name="Google Shape;27528;p78"/>
            <p:cNvSpPr/>
            <p:nvPr/>
          </p:nvSpPr>
          <p:spPr>
            <a:xfrm flipH="1">
              <a:off x="6899772" y="574118"/>
              <a:ext cx="1556847" cy="1556847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9" name="Google Shape;27529;p78"/>
            <p:cNvSpPr/>
            <p:nvPr/>
          </p:nvSpPr>
          <p:spPr>
            <a:xfrm flipH="1">
              <a:off x="7076688" y="751042"/>
              <a:ext cx="1203014" cy="1203000"/>
            </a:xfrm>
            <a:custGeom>
              <a:rect b="b" l="l" r="r" t="t"/>
              <a:pathLst>
                <a:path extrusionOk="0" h="87475" w="87476">
                  <a:moveTo>
                    <a:pt x="43736" y="0"/>
                  </a:moveTo>
                  <a:cubicBezTo>
                    <a:pt x="33048" y="0"/>
                    <a:pt x="23251" y="3837"/>
                    <a:pt x="15651" y="10208"/>
                  </a:cubicBezTo>
                  <a:cubicBezTo>
                    <a:pt x="14799" y="10925"/>
                    <a:pt x="13973" y="11668"/>
                    <a:pt x="13177" y="12450"/>
                  </a:cubicBezTo>
                  <a:cubicBezTo>
                    <a:pt x="10268" y="15290"/>
                    <a:pt x="7767" y="18521"/>
                    <a:pt x="5748" y="22051"/>
                  </a:cubicBezTo>
                  <a:cubicBezTo>
                    <a:pt x="5383" y="22684"/>
                    <a:pt x="5036" y="23327"/>
                    <a:pt x="4709" y="23983"/>
                  </a:cubicBezTo>
                  <a:cubicBezTo>
                    <a:pt x="3176" y="26997"/>
                    <a:pt x="2003" y="30182"/>
                    <a:pt x="1217" y="33470"/>
                  </a:cubicBezTo>
                  <a:cubicBezTo>
                    <a:pt x="1044" y="34179"/>
                    <a:pt x="889" y="34895"/>
                    <a:pt x="753" y="35620"/>
                  </a:cubicBezTo>
                  <a:cubicBezTo>
                    <a:pt x="252" y="38297"/>
                    <a:pt x="0" y="41013"/>
                    <a:pt x="1" y="43735"/>
                  </a:cubicBezTo>
                  <a:cubicBezTo>
                    <a:pt x="0" y="44639"/>
                    <a:pt x="28" y="45536"/>
                    <a:pt x="84" y="46427"/>
                  </a:cubicBezTo>
                  <a:cubicBezTo>
                    <a:pt x="133" y="47209"/>
                    <a:pt x="198" y="47983"/>
                    <a:pt x="290" y="48753"/>
                  </a:cubicBezTo>
                  <a:cubicBezTo>
                    <a:pt x="764" y="52941"/>
                    <a:pt x="1847" y="57039"/>
                    <a:pt x="3506" y="60914"/>
                  </a:cubicBezTo>
                  <a:cubicBezTo>
                    <a:pt x="3943" y="61941"/>
                    <a:pt x="4415" y="62941"/>
                    <a:pt x="4931" y="63924"/>
                  </a:cubicBezTo>
                  <a:cubicBezTo>
                    <a:pt x="7457" y="68776"/>
                    <a:pt x="10865" y="73088"/>
                    <a:pt x="14943" y="76664"/>
                  </a:cubicBezTo>
                  <a:cubicBezTo>
                    <a:pt x="15732" y="77352"/>
                    <a:pt x="16546" y="78013"/>
                    <a:pt x="17386" y="78647"/>
                  </a:cubicBezTo>
                  <a:cubicBezTo>
                    <a:pt x="24714" y="84188"/>
                    <a:pt x="33843" y="87474"/>
                    <a:pt x="43736" y="87474"/>
                  </a:cubicBezTo>
                  <a:cubicBezTo>
                    <a:pt x="55858" y="87474"/>
                    <a:pt x="66828" y="82545"/>
                    <a:pt x="74750" y="74579"/>
                  </a:cubicBezTo>
                  <a:cubicBezTo>
                    <a:pt x="75390" y="73934"/>
                    <a:pt x="76008" y="73272"/>
                    <a:pt x="76607" y="72590"/>
                  </a:cubicBezTo>
                  <a:cubicBezTo>
                    <a:pt x="79005" y="69864"/>
                    <a:pt x="81053" y="66851"/>
                    <a:pt x="82708" y="63618"/>
                  </a:cubicBezTo>
                  <a:cubicBezTo>
                    <a:pt x="83036" y="62968"/>
                    <a:pt x="83354" y="62312"/>
                    <a:pt x="83652" y="61643"/>
                  </a:cubicBezTo>
                  <a:cubicBezTo>
                    <a:pt x="85078" y="58477"/>
                    <a:pt x="86116" y="55149"/>
                    <a:pt x="86745" y="51733"/>
                  </a:cubicBezTo>
                  <a:cubicBezTo>
                    <a:pt x="86877" y="51016"/>
                    <a:pt x="86994" y="50295"/>
                    <a:pt x="87090" y="49569"/>
                  </a:cubicBezTo>
                  <a:cubicBezTo>
                    <a:pt x="87347" y="47636"/>
                    <a:pt x="87475" y="45686"/>
                    <a:pt x="87475" y="43735"/>
                  </a:cubicBezTo>
                  <a:cubicBezTo>
                    <a:pt x="87475" y="42001"/>
                    <a:pt x="87374" y="40268"/>
                    <a:pt x="87170" y="38545"/>
                  </a:cubicBezTo>
                  <a:lnTo>
                    <a:pt x="87170" y="38539"/>
                  </a:lnTo>
                  <a:cubicBezTo>
                    <a:pt x="87078" y="37757"/>
                    <a:pt x="86964" y="36983"/>
                    <a:pt x="86833" y="36219"/>
                  </a:cubicBezTo>
                  <a:cubicBezTo>
                    <a:pt x="86078" y="31871"/>
                    <a:pt x="84666" y="27662"/>
                    <a:pt x="82647" y="23738"/>
                  </a:cubicBezTo>
                  <a:cubicBezTo>
                    <a:pt x="82096" y="22668"/>
                    <a:pt x="81497" y="21619"/>
                    <a:pt x="80859" y="20600"/>
                  </a:cubicBezTo>
                  <a:cubicBezTo>
                    <a:pt x="77856" y="15790"/>
                    <a:pt x="73949" y="11608"/>
                    <a:pt x="69354" y="8286"/>
                  </a:cubicBezTo>
                  <a:cubicBezTo>
                    <a:pt x="68519" y="7678"/>
                    <a:pt x="67658" y="7102"/>
                    <a:pt x="66779" y="6555"/>
                  </a:cubicBezTo>
                  <a:cubicBezTo>
                    <a:pt x="60089" y="2400"/>
                    <a:pt x="52192" y="0"/>
                    <a:pt x="43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0" name="Google Shape;27530;p78"/>
            <p:cNvSpPr/>
            <p:nvPr/>
          </p:nvSpPr>
          <p:spPr>
            <a:xfrm flipH="1">
              <a:off x="6971281" y="2530008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1" name="Google Shape;27531;p78"/>
            <p:cNvSpPr/>
            <p:nvPr/>
          </p:nvSpPr>
          <p:spPr>
            <a:xfrm flipH="1">
              <a:off x="8232772" y="2412842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2" name="Google Shape;27532;p78"/>
            <p:cNvSpPr/>
            <p:nvPr/>
          </p:nvSpPr>
          <p:spPr>
            <a:xfrm flipH="1">
              <a:off x="6901957" y="420866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3" name="Google Shape;27533;p78"/>
            <p:cNvSpPr/>
            <p:nvPr/>
          </p:nvSpPr>
          <p:spPr>
            <a:xfrm flipH="1">
              <a:off x="8693448" y="2130977"/>
              <a:ext cx="162951" cy="98409"/>
            </a:xfrm>
            <a:custGeom>
              <a:rect b="b" l="l" r="r" t="t"/>
              <a:pathLst>
                <a:path extrusionOk="0" h="7761" w="12851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4" name="Google Shape;27534;p78"/>
            <p:cNvSpPr/>
            <p:nvPr/>
          </p:nvSpPr>
          <p:spPr>
            <a:xfrm flipH="1">
              <a:off x="8736377" y="1714673"/>
              <a:ext cx="77069" cy="76689"/>
            </a:xfrm>
            <a:custGeom>
              <a:rect b="b" l="l" r="r" t="t"/>
              <a:pathLst>
                <a:path extrusionOk="0" h="6048" w="6078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5" name="Google Shape;27535;p78"/>
            <p:cNvSpPr/>
            <p:nvPr/>
          </p:nvSpPr>
          <p:spPr>
            <a:xfrm flipH="1">
              <a:off x="6686461" y="2977442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6" name="Google Shape;27536;p78"/>
            <p:cNvSpPr/>
            <p:nvPr/>
          </p:nvSpPr>
          <p:spPr>
            <a:xfrm flipH="1">
              <a:off x="7703244" y="240366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7" name="Google Shape;27537;p78"/>
            <p:cNvSpPr/>
            <p:nvPr/>
          </p:nvSpPr>
          <p:spPr>
            <a:xfrm flipH="1">
              <a:off x="7309611" y="2794647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8" name="Google Shape;27538;p78"/>
            <p:cNvSpPr/>
            <p:nvPr/>
          </p:nvSpPr>
          <p:spPr>
            <a:xfrm flipH="1">
              <a:off x="8435218" y="232222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9" name="Google Shape;27539;p78"/>
            <p:cNvSpPr/>
            <p:nvPr/>
          </p:nvSpPr>
          <p:spPr>
            <a:xfrm flipH="1">
              <a:off x="8349504" y="322653"/>
              <a:ext cx="59951" cy="60205"/>
            </a:xfrm>
            <a:custGeom>
              <a:rect b="b" l="l" r="r" t="t"/>
              <a:pathLst>
                <a:path extrusionOk="0" h="4748" w="4728">
                  <a:moveTo>
                    <a:pt x="4175" y="1"/>
                  </a:moveTo>
                  <a:cubicBezTo>
                    <a:pt x="4124" y="1"/>
                    <a:pt x="4057" y="11"/>
                    <a:pt x="3969" y="36"/>
                  </a:cubicBezTo>
                  <a:cubicBezTo>
                    <a:pt x="3689" y="108"/>
                    <a:pt x="3439" y="254"/>
                    <a:pt x="3159" y="348"/>
                  </a:cubicBezTo>
                  <a:cubicBezTo>
                    <a:pt x="2794" y="476"/>
                    <a:pt x="2453" y="560"/>
                    <a:pt x="2099" y="560"/>
                  </a:cubicBezTo>
                  <a:cubicBezTo>
                    <a:pt x="1879" y="560"/>
                    <a:pt x="1653" y="527"/>
                    <a:pt x="1414" y="452"/>
                  </a:cubicBezTo>
                  <a:cubicBezTo>
                    <a:pt x="1040" y="337"/>
                    <a:pt x="686" y="171"/>
                    <a:pt x="303" y="78"/>
                  </a:cubicBezTo>
                  <a:cubicBezTo>
                    <a:pt x="280" y="70"/>
                    <a:pt x="253" y="63"/>
                    <a:pt x="228" y="63"/>
                  </a:cubicBezTo>
                  <a:cubicBezTo>
                    <a:pt x="217" y="63"/>
                    <a:pt x="208" y="64"/>
                    <a:pt x="199" y="67"/>
                  </a:cubicBezTo>
                  <a:cubicBezTo>
                    <a:pt x="105" y="88"/>
                    <a:pt x="63" y="202"/>
                    <a:pt x="63" y="295"/>
                  </a:cubicBezTo>
                  <a:cubicBezTo>
                    <a:pt x="116" y="919"/>
                    <a:pt x="427" y="1553"/>
                    <a:pt x="603" y="2155"/>
                  </a:cubicBezTo>
                  <a:cubicBezTo>
                    <a:pt x="624" y="2248"/>
                    <a:pt x="656" y="2342"/>
                    <a:pt x="656" y="2435"/>
                  </a:cubicBezTo>
                  <a:cubicBezTo>
                    <a:pt x="666" y="2633"/>
                    <a:pt x="562" y="2799"/>
                    <a:pt x="520" y="2986"/>
                  </a:cubicBezTo>
                  <a:cubicBezTo>
                    <a:pt x="406" y="3484"/>
                    <a:pt x="292" y="3931"/>
                    <a:pt x="74" y="4398"/>
                  </a:cubicBezTo>
                  <a:cubicBezTo>
                    <a:pt x="43" y="4482"/>
                    <a:pt x="1" y="4585"/>
                    <a:pt x="43" y="4658"/>
                  </a:cubicBezTo>
                  <a:cubicBezTo>
                    <a:pt x="87" y="4722"/>
                    <a:pt x="148" y="4748"/>
                    <a:pt x="219" y="4748"/>
                  </a:cubicBezTo>
                  <a:cubicBezTo>
                    <a:pt x="433" y="4748"/>
                    <a:pt x="725" y="4515"/>
                    <a:pt x="843" y="4429"/>
                  </a:cubicBezTo>
                  <a:cubicBezTo>
                    <a:pt x="1143" y="4212"/>
                    <a:pt x="1538" y="4087"/>
                    <a:pt x="1902" y="3972"/>
                  </a:cubicBezTo>
                  <a:cubicBezTo>
                    <a:pt x="2113" y="3906"/>
                    <a:pt x="2327" y="3877"/>
                    <a:pt x="2543" y="3877"/>
                  </a:cubicBezTo>
                  <a:cubicBezTo>
                    <a:pt x="3202" y="3877"/>
                    <a:pt x="3873" y="4138"/>
                    <a:pt x="4467" y="4357"/>
                  </a:cubicBezTo>
                  <a:cubicBezTo>
                    <a:pt x="4511" y="4373"/>
                    <a:pt x="4560" y="4387"/>
                    <a:pt x="4605" y="4387"/>
                  </a:cubicBezTo>
                  <a:cubicBezTo>
                    <a:pt x="4645" y="4387"/>
                    <a:pt x="4682" y="4376"/>
                    <a:pt x="4707" y="4346"/>
                  </a:cubicBezTo>
                  <a:cubicBezTo>
                    <a:pt x="4727" y="4315"/>
                    <a:pt x="4727" y="4263"/>
                    <a:pt x="4727" y="4222"/>
                  </a:cubicBezTo>
                  <a:cubicBezTo>
                    <a:pt x="4707" y="3702"/>
                    <a:pt x="4291" y="3298"/>
                    <a:pt x="4083" y="2830"/>
                  </a:cubicBezTo>
                  <a:cubicBezTo>
                    <a:pt x="3761" y="2103"/>
                    <a:pt x="4052" y="1251"/>
                    <a:pt x="4229" y="524"/>
                  </a:cubicBezTo>
                  <a:cubicBezTo>
                    <a:pt x="4291" y="295"/>
                    <a:pt x="4363" y="108"/>
                    <a:pt x="4291" y="36"/>
                  </a:cubicBezTo>
                  <a:cubicBezTo>
                    <a:pt x="4269" y="14"/>
                    <a:pt x="4233" y="1"/>
                    <a:pt x="4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0" name="Google Shape;27540;p78"/>
            <p:cNvSpPr/>
            <p:nvPr/>
          </p:nvSpPr>
          <p:spPr>
            <a:xfrm flipH="1">
              <a:off x="6553311" y="1372167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1" name="Google Shape;27541;p78"/>
            <p:cNvSpPr/>
            <p:nvPr/>
          </p:nvSpPr>
          <p:spPr>
            <a:xfrm flipH="1">
              <a:off x="6906648" y="2130984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2" name="Google Shape;27542;p78"/>
            <p:cNvSpPr/>
            <p:nvPr/>
          </p:nvSpPr>
          <p:spPr>
            <a:xfrm flipH="1">
              <a:off x="7852110" y="283138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3" name="Google Shape;27543;p78"/>
            <p:cNvSpPr/>
            <p:nvPr/>
          </p:nvSpPr>
          <p:spPr>
            <a:xfrm flipH="1">
              <a:off x="7511230" y="2977472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4" name="Google Shape;27544;p78"/>
            <p:cNvSpPr/>
            <p:nvPr/>
          </p:nvSpPr>
          <p:spPr>
            <a:xfrm flipH="1">
              <a:off x="7205938" y="316077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45" name="Google Shape;27545;p78"/>
          <p:cNvGrpSpPr/>
          <p:nvPr/>
        </p:nvGrpSpPr>
        <p:grpSpPr>
          <a:xfrm>
            <a:off x="-982887" y="690809"/>
            <a:ext cx="3951934" cy="5476747"/>
            <a:chOff x="-982887" y="690809"/>
            <a:chExt cx="3951934" cy="5476747"/>
          </a:xfrm>
        </p:grpSpPr>
        <p:sp>
          <p:nvSpPr>
            <p:cNvPr id="27546" name="Google Shape;27546;p78"/>
            <p:cNvSpPr/>
            <p:nvPr/>
          </p:nvSpPr>
          <p:spPr>
            <a:xfrm flipH="1">
              <a:off x="1719990" y="751058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547" name="Google Shape;27547;p78"/>
            <p:cNvGrpSpPr/>
            <p:nvPr/>
          </p:nvGrpSpPr>
          <p:grpSpPr>
            <a:xfrm flipH="1">
              <a:off x="-982887" y="2815875"/>
              <a:ext cx="3351776" cy="3351681"/>
              <a:chOff x="6837873" y="2699350"/>
              <a:chExt cx="3351776" cy="3351681"/>
            </a:xfrm>
          </p:grpSpPr>
          <p:sp>
            <p:nvSpPr>
              <p:cNvPr id="27548" name="Google Shape;27548;p78"/>
              <p:cNvSpPr/>
              <p:nvPr/>
            </p:nvSpPr>
            <p:spPr>
              <a:xfrm>
                <a:off x="6837873" y="2699350"/>
                <a:ext cx="3351776" cy="3351681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9" name="Google Shape;27549;p78"/>
              <p:cNvSpPr/>
              <p:nvPr/>
            </p:nvSpPr>
            <p:spPr>
              <a:xfrm>
                <a:off x="7098709" y="2960139"/>
                <a:ext cx="2830104" cy="2830104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7550" name="Google Shape;27550;p78"/>
              <p:cNvGrpSpPr/>
              <p:nvPr/>
            </p:nvGrpSpPr>
            <p:grpSpPr>
              <a:xfrm>
                <a:off x="7420311" y="3281753"/>
                <a:ext cx="2186900" cy="2186875"/>
                <a:chOff x="7414725" y="3236000"/>
                <a:chExt cx="2186900" cy="2186875"/>
              </a:xfrm>
            </p:grpSpPr>
            <p:sp>
              <p:nvSpPr>
                <p:cNvPr id="27551" name="Google Shape;27551;p78"/>
                <p:cNvSpPr/>
                <p:nvPr/>
              </p:nvSpPr>
              <p:spPr>
                <a:xfrm>
                  <a:off x="8643425" y="4235775"/>
                  <a:ext cx="82750" cy="82775"/>
                </a:xfrm>
                <a:custGeom>
                  <a:rect b="b" l="l" r="r" t="t"/>
                  <a:pathLst>
                    <a:path extrusionOk="0" h="3311" w="3310">
                      <a:moveTo>
                        <a:pt x="2950" y="1"/>
                      </a:moveTo>
                      <a:lnTo>
                        <a:pt x="1572" y="972"/>
                      </a:lnTo>
                      <a:lnTo>
                        <a:pt x="1" y="362"/>
                      </a:lnTo>
                      <a:lnTo>
                        <a:pt x="1" y="362"/>
                      </a:lnTo>
                      <a:lnTo>
                        <a:pt x="972" y="1739"/>
                      </a:lnTo>
                      <a:lnTo>
                        <a:pt x="361" y="3311"/>
                      </a:lnTo>
                      <a:lnTo>
                        <a:pt x="361" y="3311"/>
                      </a:lnTo>
                      <a:lnTo>
                        <a:pt x="1739" y="2340"/>
                      </a:lnTo>
                      <a:lnTo>
                        <a:pt x="3310" y="2950"/>
                      </a:lnTo>
                      <a:lnTo>
                        <a:pt x="2339" y="1572"/>
                      </a:lnTo>
                      <a:lnTo>
                        <a:pt x="295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2" name="Google Shape;27552;p78"/>
                <p:cNvSpPr/>
                <p:nvPr/>
              </p:nvSpPr>
              <p:spPr>
                <a:xfrm>
                  <a:off x="8829750" y="5006975"/>
                  <a:ext cx="223975" cy="223925"/>
                </a:xfrm>
                <a:custGeom>
                  <a:rect b="b" l="l" r="r" t="t"/>
                  <a:pathLst>
                    <a:path extrusionOk="0" h="8957" w="8959">
                      <a:moveTo>
                        <a:pt x="3887" y="0"/>
                      </a:moveTo>
                      <a:lnTo>
                        <a:pt x="3304" y="3578"/>
                      </a:lnTo>
                      <a:lnTo>
                        <a:pt x="1" y="5071"/>
                      </a:lnTo>
                      <a:lnTo>
                        <a:pt x="3579" y="5655"/>
                      </a:lnTo>
                      <a:lnTo>
                        <a:pt x="5072" y="8956"/>
                      </a:lnTo>
                      <a:lnTo>
                        <a:pt x="5655" y="5380"/>
                      </a:lnTo>
                      <a:lnTo>
                        <a:pt x="8958" y="3886"/>
                      </a:lnTo>
                      <a:lnTo>
                        <a:pt x="5380" y="3303"/>
                      </a:lnTo>
                      <a:lnTo>
                        <a:pt x="38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3" name="Google Shape;27553;p78"/>
                <p:cNvSpPr/>
                <p:nvPr/>
              </p:nvSpPr>
              <p:spPr>
                <a:xfrm>
                  <a:off x="8277125" y="4277150"/>
                  <a:ext cx="183925" cy="183900"/>
                </a:xfrm>
                <a:custGeom>
                  <a:rect b="b" l="l" r="r" t="t"/>
                  <a:pathLst>
                    <a:path extrusionOk="0" h="7356" w="7357">
                      <a:moveTo>
                        <a:pt x="3679" y="0"/>
                      </a:moveTo>
                      <a:lnTo>
                        <a:pt x="3281" y="3280"/>
                      </a:lnTo>
                      <a:lnTo>
                        <a:pt x="1" y="3678"/>
                      </a:lnTo>
                      <a:lnTo>
                        <a:pt x="3281" y="4077"/>
                      </a:lnTo>
                      <a:lnTo>
                        <a:pt x="3679" y="7356"/>
                      </a:lnTo>
                      <a:lnTo>
                        <a:pt x="4078" y="4077"/>
                      </a:lnTo>
                      <a:lnTo>
                        <a:pt x="7357" y="3678"/>
                      </a:lnTo>
                      <a:lnTo>
                        <a:pt x="4078" y="3280"/>
                      </a:lnTo>
                      <a:lnTo>
                        <a:pt x="367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4" name="Google Shape;27554;p78"/>
                <p:cNvSpPr/>
                <p:nvPr/>
              </p:nvSpPr>
              <p:spPr>
                <a:xfrm>
                  <a:off x="7414725" y="3236000"/>
                  <a:ext cx="2186900" cy="2186875"/>
                </a:xfrm>
                <a:custGeom>
                  <a:rect b="b" l="l" r="r" t="t"/>
                  <a:pathLst>
                    <a:path extrusionOk="0" h="87475" w="87476">
                      <a:moveTo>
                        <a:pt x="43736" y="0"/>
                      </a:moveTo>
                      <a:cubicBezTo>
                        <a:pt x="33048" y="0"/>
                        <a:pt x="23251" y="3837"/>
                        <a:pt x="15651" y="10208"/>
                      </a:cubicBezTo>
                      <a:cubicBezTo>
                        <a:pt x="14799" y="10925"/>
                        <a:pt x="13973" y="11668"/>
                        <a:pt x="13177" y="12450"/>
                      </a:cubicBezTo>
                      <a:cubicBezTo>
                        <a:pt x="10268" y="15290"/>
                        <a:pt x="7767" y="18521"/>
                        <a:pt x="5748" y="22051"/>
                      </a:cubicBezTo>
                      <a:cubicBezTo>
                        <a:pt x="5383" y="22684"/>
                        <a:pt x="5036" y="23327"/>
                        <a:pt x="4709" y="23983"/>
                      </a:cubicBezTo>
                      <a:cubicBezTo>
                        <a:pt x="3176" y="26997"/>
                        <a:pt x="2003" y="30182"/>
                        <a:pt x="1217" y="33470"/>
                      </a:cubicBezTo>
                      <a:cubicBezTo>
                        <a:pt x="1044" y="34179"/>
                        <a:pt x="889" y="34895"/>
                        <a:pt x="753" y="35620"/>
                      </a:cubicBezTo>
                      <a:cubicBezTo>
                        <a:pt x="252" y="38297"/>
                        <a:pt x="0" y="41013"/>
                        <a:pt x="1" y="43735"/>
                      </a:cubicBezTo>
                      <a:cubicBezTo>
                        <a:pt x="0" y="44639"/>
                        <a:pt x="28" y="45536"/>
                        <a:pt x="84" y="46427"/>
                      </a:cubicBezTo>
                      <a:cubicBezTo>
                        <a:pt x="133" y="47209"/>
                        <a:pt x="198" y="47983"/>
                        <a:pt x="290" y="48753"/>
                      </a:cubicBezTo>
                      <a:cubicBezTo>
                        <a:pt x="764" y="52941"/>
                        <a:pt x="1847" y="57039"/>
                        <a:pt x="3506" y="60914"/>
                      </a:cubicBezTo>
                      <a:cubicBezTo>
                        <a:pt x="3943" y="61941"/>
                        <a:pt x="4415" y="62941"/>
                        <a:pt x="4931" y="63924"/>
                      </a:cubicBezTo>
                      <a:cubicBezTo>
                        <a:pt x="7457" y="68776"/>
                        <a:pt x="10865" y="73088"/>
                        <a:pt x="14943" y="76664"/>
                      </a:cubicBezTo>
                      <a:cubicBezTo>
                        <a:pt x="15732" y="77352"/>
                        <a:pt x="16546" y="78013"/>
                        <a:pt x="17386" y="78647"/>
                      </a:cubicBezTo>
                      <a:cubicBezTo>
                        <a:pt x="24714" y="84188"/>
                        <a:pt x="33843" y="87474"/>
                        <a:pt x="43736" y="87474"/>
                      </a:cubicBezTo>
                      <a:cubicBezTo>
                        <a:pt x="55858" y="87474"/>
                        <a:pt x="66828" y="82545"/>
                        <a:pt x="74750" y="74579"/>
                      </a:cubicBezTo>
                      <a:cubicBezTo>
                        <a:pt x="75390" y="73934"/>
                        <a:pt x="76008" y="73272"/>
                        <a:pt x="76607" y="72590"/>
                      </a:cubicBezTo>
                      <a:cubicBezTo>
                        <a:pt x="79005" y="69864"/>
                        <a:pt x="81053" y="66851"/>
                        <a:pt x="82708" y="63618"/>
                      </a:cubicBezTo>
                      <a:cubicBezTo>
                        <a:pt x="83036" y="62968"/>
                        <a:pt x="83354" y="62312"/>
                        <a:pt x="83652" y="61643"/>
                      </a:cubicBezTo>
                      <a:cubicBezTo>
                        <a:pt x="85078" y="58477"/>
                        <a:pt x="86116" y="55149"/>
                        <a:pt x="86745" y="51733"/>
                      </a:cubicBezTo>
                      <a:cubicBezTo>
                        <a:pt x="86877" y="51016"/>
                        <a:pt x="86994" y="50295"/>
                        <a:pt x="87090" y="49569"/>
                      </a:cubicBezTo>
                      <a:cubicBezTo>
                        <a:pt x="87347" y="47636"/>
                        <a:pt x="87475" y="45686"/>
                        <a:pt x="87475" y="43735"/>
                      </a:cubicBezTo>
                      <a:cubicBezTo>
                        <a:pt x="87475" y="42001"/>
                        <a:pt x="87374" y="40268"/>
                        <a:pt x="87170" y="38545"/>
                      </a:cubicBezTo>
                      <a:lnTo>
                        <a:pt x="87170" y="38539"/>
                      </a:lnTo>
                      <a:cubicBezTo>
                        <a:pt x="87078" y="37757"/>
                        <a:pt x="86964" y="36983"/>
                        <a:pt x="86833" y="36219"/>
                      </a:cubicBezTo>
                      <a:cubicBezTo>
                        <a:pt x="86078" y="31871"/>
                        <a:pt x="84666" y="27662"/>
                        <a:pt x="82647" y="23738"/>
                      </a:cubicBezTo>
                      <a:cubicBezTo>
                        <a:pt x="82096" y="22668"/>
                        <a:pt x="81497" y="21619"/>
                        <a:pt x="80859" y="20600"/>
                      </a:cubicBezTo>
                      <a:cubicBezTo>
                        <a:pt x="77856" y="15790"/>
                        <a:pt x="73949" y="11608"/>
                        <a:pt x="69354" y="8286"/>
                      </a:cubicBezTo>
                      <a:cubicBezTo>
                        <a:pt x="68519" y="7678"/>
                        <a:pt x="67658" y="7102"/>
                        <a:pt x="66779" y="6555"/>
                      </a:cubicBezTo>
                      <a:cubicBezTo>
                        <a:pt x="60089" y="2400"/>
                        <a:pt x="52192" y="0"/>
                        <a:pt x="4373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5" name="Google Shape;27555;p78"/>
                <p:cNvSpPr/>
                <p:nvPr/>
              </p:nvSpPr>
              <p:spPr>
                <a:xfrm>
                  <a:off x="7744150" y="3383500"/>
                  <a:ext cx="1404400" cy="163900"/>
                </a:xfrm>
                <a:custGeom>
                  <a:rect b="b" l="l" r="r" t="t"/>
                  <a:pathLst>
                    <a:path extrusionOk="0" h="6556" w="56176">
                      <a:moveTo>
                        <a:pt x="20215" y="0"/>
                      </a:moveTo>
                      <a:cubicBezTo>
                        <a:pt x="15076" y="0"/>
                        <a:pt x="12472" y="1158"/>
                        <a:pt x="9959" y="2282"/>
                      </a:cubicBezTo>
                      <a:cubicBezTo>
                        <a:pt x="7892" y="3198"/>
                        <a:pt x="5925" y="4077"/>
                        <a:pt x="2473" y="4309"/>
                      </a:cubicBezTo>
                      <a:cubicBezTo>
                        <a:pt x="1621" y="5025"/>
                        <a:pt x="795" y="5769"/>
                        <a:pt x="0" y="6551"/>
                      </a:cubicBezTo>
                      <a:cubicBezTo>
                        <a:pt x="192" y="6555"/>
                        <a:pt x="389" y="6555"/>
                        <a:pt x="589" y="6555"/>
                      </a:cubicBezTo>
                      <a:cubicBezTo>
                        <a:pt x="5729" y="6555"/>
                        <a:pt x="8329" y="5398"/>
                        <a:pt x="10846" y="4274"/>
                      </a:cubicBezTo>
                      <a:cubicBezTo>
                        <a:pt x="13258" y="3198"/>
                        <a:pt x="15539" y="2185"/>
                        <a:pt x="20215" y="2185"/>
                      </a:cubicBezTo>
                      <a:cubicBezTo>
                        <a:pt x="24886" y="2185"/>
                        <a:pt x="27168" y="3198"/>
                        <a:pt x="29580" y="4274"/>
                      </a:cubicBezTo>
                      <a:cubicBezTo>
                        <a:pt x="32098" y="5398"/>
                        <a:pt x="34697" y="6555"/>
                        <a:pt x="39837" y="6555"/>
                      </a:cubicBezTo>
                      <a:cubicBezTo>
                        <a:pt x="44976" y="6555"/>
                        <a:pt x="47576" y="5398"/>
                        <a:pt x="50093" y="4274"/>
                      </a:cubicBezTo>
                      <a:cubicBezTo>
                        <a:pt x="51862" y="3488"/>
                        <a:pt x="53558" y="2732"/>
                        <a:pt x="56175" y="2386"/>
                      </a:cubicBezTo>
                      <a:cubicBezTo>
                        <a:pt x="55342" y="1778"/>
                        <a:pt x="54481" y="1202"/>
                        <a:pt x="53601" y="656"/>
                      </a:cubicBezTo>
                      <a:cubicBezTo>
                        <a:pt x="51876" y="1089"/>
                        <a:pt x="50529" y="1691"/>
                        <a:pt x="49206" y="2282"/>
                      </a:cubicBezTo>
                      <a:cubicBezTo>
                        <a:pt x="46789" y="3356"/>
                        <a:pt x="44512" y="4371"/>
                        <a:pt x="39837" y="4371"/>
                      </a:cubicBezTo>
                      <a:cubicBezTo>
                        <a:pt x="35166" y="4371"/>
                        <a:pt x="32884" y="3356"/>
                        <a:pt x="30472" y="2282"/>
                      </a:cubicBezTo>
                      <a:cubicBezTo>
                        <a:pt x="27955" y="1158"/>
                        <a:pt x="25350" y="0"/>
                        <a:pt x="202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6" name="Google Shape;27556;p78"/>
                <p:cNvSpPr/>
                <p:nvPr/>
              </p:nvSpPr>
              <p:spPr>
                <a:xfrm>
                  <a:off x="7532425" y="3715600"/>
                  <a:ext cx="1948475" cy="163925"/>
                </a:xfrm>
                <a:custGeom>
                  <a:rect b="b" l="l" r="r" t="t"/>
                  <a:pathLst>
                    <a:path extrusionOk="0" h="6557" w="77939">
                      <a:moveTo>
                        <a:pt x="28685" y="0"/>
                      </a:moveTo>
                      <a:cubicBezTo>
                        <a:pt x="23545" y="0"/>
                        <a:pt x="20941" y="1159"/>
                        <a:pt x="18428" y="2277"/>
                      </a:cubicBezTo>
                      <a:cubicBezTo>
                        <a:pt x="16011" y="3352"/>
                        <a:pt x="13736" y="4370"/>
                        <a:pt x="9059" y="4370"/>
                      </a:cubicBezTo>
                      <a:cubicBezTo>
                        <a:pt x="5258" y="4370"/>
                        <a:pt x="3037" y="3697"/>
                        <a:pt x="1040" y="2867"/>
                      </a:cubicBezTo>
                      <a:cubicBezTo>
                        <a:pt x="675" y="3499"/>
                        <a:pt x="328" y="4143"/>
                        <a:pt x="1" y="4799"/>
                      </a:cubicBezTo>
                      <a:cubicBezTo>
                        <a:pt x="2195" y="5730"/>
                        <a:pt x="4725" y="6556"/>
                        <a:pt x="9059" y="6556"/>
                      </a:cubicBezTo>
                      <a:cubicBezTo>
                        <a:pt x="14198" y="6556"/>
                        <a:pt x="16799" y="5393"/>
                        <a:pt x="19315" y="4275"/>
                      </a:cubicBezTo>
                      <a:cubicBezTo>
                        <a:pt x="21728" y="3199"/>
                        <a:pt x="24009" y="2186"/>
                        <a:pt x="28685" y="2186"/>
                      </a:cubicBezTo>
                      <a:cubicBezTo>
                        <a:pt x="33356" y="2186"/>
                        <a:pt x="35638" y="3199"/>
                        <a:pt x="38050" y="4275"/>
                      </a:cubicBezTo>
                      <a:cubicBezTo>
                        <a:pt x="40567" y="5393"/>
                        <a:pt x="43167" y="6556"/>
                        <a:pt x="48306" y="6556"/>
                      </a:cubicBezTo>
                      <a:cubicBezTo>
                        <a:pt x="53445" y="6556"/>
                        <a:pt x="56045" y="5393"/>
                        <a:pt x="58563" y="4275"/>
                      </a:cubicBezTo>
                      <a:cubicBezTo>
                        <a:pt x="60979" y="3199"/>
                        <a:pt x="63257" y="2186"/>
                        <a:pt x="67932" y="2186"/>
                      </a:cubicBezTo>
                      <a:cubicBezTo>
                        <a:pt x="72607" y="2186"/>
                        <a:pt x="74884" y="3199"/>
                        <a:pt x="77301" y="4275"/>
                      </a:cubicBezTo>
                      <a:cubicBezTo>
                        <a:pt x="77511" y="4370"/>
                        <a:pt x="77725" y="4463"/>
                        <a:pt x="77939" y="4554"/>
                      </a:cubicBezTo>
                      <a:cubicBezTo>
                        <a:pt x="77388" y="3484"/>
                        <a:pt x="76789" y="2435"/>
                        <a:pt x="76151" y="1416"/>
                      </a:cubicBezTo>
                      <a:cubicBezTo>
                        <a:pt x="74137" y="634"/>
                        <a:pt x="71725" y="0"/>
                        <a:pt x="67932" y="0"/>
                      </a:cubicBezTo>
                      <a:cubicBezTo>
                        <a:pt x="62793" y="0"/>
                        <a:pt x="60192" y="1159"/>
                        <a:pt x="57675" y="2277"/>
                      </a:cubicBezTo>
                      <a:cubicBezTo>
                        <a:pt x="55259" y="3352"/>
                        <a:pt x="52982" y="4370"/>
                        <a:pt x="48306" y="4370"/>
                      </a:cubicBezTo>
                      <a:cubicBezTo>
                        <a:pt x="43635" y="4370"/>
                        <a:pt x="41353" y="3352"/>
                        <a:pt x="38941" y="2277"/>
                      </a:cubicBezTo>
                      <a:cubicBezTo>
                        <a:pt x="36424" y="1159"/>
                        <a:pt x="33820" y="0"/>
                        <a:pt x="2868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7" name="Google Shape;27557;p78"/>
                <p:cNvSpPr/>
                <p:nvPr/>
              </p:nvSpPr>
              <p:spPr>
                <a:xfrm>
                  <a:off x="7433550" y="4047600"/>
                  <a:ext cx="2160425" cy="163925"/>
                </a:xfrm>
                <a:custGeom>
                  <a:rect b="b" l="l" r="r" t="t"/>
                  <a:pathLst>
                    <a:path extrusionOk="0" h="6557" w="86417">
                      <a:moveTo>
                        <a:pt x="32639" y="1"/>
                      </a:moveTo>
                      <a:cubicBezTo>
                        <a:pt x="27500" y="1"/>
                        <a:pt x="24896" y="1164"/>
                        <a:pt x="22383" y="2282"/>
                      </a:cubicBezTo>
                      <a:cubicBezTo>
                        <a:pt x="19966" y="3358"/>
                        <a:pt x="17690" y="4371"/>
                        <a:pt x="13014" y="4371"/>
                      </a:cubicBezTo>
                      <a:cubicBezTo>
                        <a:pt x="8343" y="4371"/>
                        <a:pt x="6061" y="3358"/>
                        <a:pt x="3650" y="2282"/>
                      </a:cubicBezTo>
                      <a:cubicBezTo>
                        <a:pt x="2653" y="1841"/>
                        <a:pt x="1639" y="1387"/>
                        <a:pt x="463" y="1006"/>
                      </a:cubicBezTo>
                      <a:cubicBezTo>
                        <a:pt x="290" y="1715"/>
                        <a:pt x="135" y="2431"/>
                        <a:pt x="0" y="3156"/>
                      </a:cubicBezTo>
                      <a:cubicBezTo>
                        <a:pt x="988" y="3488"/>
                        <a:pt x="1862" y="3882"/>
                        <a:pt x="2758" y="4280"/>
                      </a:cubicBezTo>
                      <a:cubicBezTo>
                        <a:pt x="5275" y="5398"/>
                        <a:pt x="7875" y="6557"/>
                        <a:pt x="13014" y="6557"/>
                      </a:cubicBezTo>
                      <a:cubicBezTo>
                        <a:pt x="18153" y="6557"/>
                        <a:pt x="20754" y="5398"/>
                        <a:pt x="23270" y="4280"/>
                      </a:cubicBezTo>
                      <a:cubicBezTo>
                        <a:pt x="25683" y="3204"/>
                        <a:pt x="27964" y="2187"/>
                        <a:pt x="32639" y="2187"/>
                      </a:cubicBezTo>
                      <a:cubicBezTo>
                        <a:pt x="37310" y="2187"/>
                        <a:pt x="39592" y="3204"/>
                        <a:pt x="42004" y="4280"/>
                      </a:cubicBezTo>
                      <a:cubicBezTo>
                        <a:pt x="44522" y="5398"/>
                        <a:pt x="47122" y="6557"/>
                        <a:pt x="52261" y="6557"/>
                      </a:cubicBezTo>
                      <a:cubicBezTo>
                        <a:pt x="57400" y="6557"/>
                        <a:pt x="60000" y="5398"/>
                        <a:pt x="62517" y="4280"/>
                      </a:cubicBezTo>
                      <a:cubicBezTo>
                        <a:pt x="64934" y="3204"/>
                        <a:pt x="67211" y="2187"/>
                        <a:pt x="71887" y="2187"/>
                      </a:cubicBezTo>
                      <a:cubicBezTo>
                        <a:pt x="76562" y="2187"/>
                        <a:pt x="78839" y="3204"/>
                        <a:pt x="81256" y="4280"/>
                      </a:cubicBezTo>
                      <a:cubicBezTo>
                        <a:pt x="82767" y="4952"/>
                        <a:pt x="84309" y="5639"/>
                        <a:pt x="86416" y="6075"/>
                      </a:cubicBezTo>
                      <a:cubicBezTo>
                        <a:pt x="86325" y="5293"/>
                        <a:pt x="86212" y="4519"/>
                        <a:pt x="86080" y="3755"/>
                      </a:cubicBezTo>
                      <a:cubicBezTo>
                        <a:pt x="84577" y="3366"/>
                        <a:pt x="83379" y="2833"/>
                        <a:pt x="82143" y="2282"/>
                      </a:cubicBezTo>
                      <a:cubicBezTo>
                        <a:pt x="79625" y="1164"/>
                        <a:pt x="77026" y="1"/>
                        <a:pt x="71887" y="1"/>
                      </a:cubicBezTo>
                      <a:cubicBezTo>
                        <a:pt x="66747" y="1"/>
                        <a:pt x="64147" y="1164"/>
                        <a:pt x="61630" y="2282"/>
                      </a:cubicBezTo>
                      <a:cubicBezTo>
                        <a:pt x="59213" y="3358"/>
                        <a:pt x="56937" y="4371"/>
                        <a:pt x="52261" y="4371"/>
                      </a:cubicBezTo>
                      <a:cubicBezTo>
                        <a:pt x="47590" y="4371"/>
                        <a:pt x="45308" y="3358"/>
                        <a:pt x="42896" y="2282"/>
                      </a:cubicBezTo>
                      <a:cubicBezTo>
                        <a:pt x="40379" y="1164"/>
                        <a:pt x="37774" y="1"/>
                        <a:pt x="326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8" name="Google Shape;27558;p78"/>
                <p:cNvSpPr/>
                <p:nvPr/>
              </p:nvSpPr>
              <p:spPr>
                <a:xfrm>
                  <a:off x="7416825" y="4379725"/>
                  <a:ext cx="2175175" cy="163900"/>
                </a:xfrm>
                <a:custGeom>
                  <a:rect b="b" l="l" r="r" t="t"/>
                  <a:pathLst>
                    <a:path extrusionOk="0" h="6556" w="87007">
                      <a:moveTo>
                        <a:pt x="33308" y="1"/>
                      </a:moveTo>
                      <a:cubicBezTo>
                        <a:pt x="28169" y="1"/>
                        <a:pt x="25565" y="1158"/>
                        <a:pt x="23052" y="2282"/>
                      </a:cubicBezTo>
                      <a:cubicBezTo>
                        <a:pt x="20635" y="3357"/>
                        <a:pt x="18359" y="4371"/>
                        <a:pt x="13683" y="4371"/>
                      </a:cubicBezTo>
                      <a:cubicBezTo>
                        <a:pt x="9012" y="4371"/>
                        <a:pt x="6730" y="3357"/>
                        <a:pt x="4319" y="2282"/>
                      </a:cubicBezTo>
                      <a:cubicBezTo>
                        <a:pt x="3016" y="1701"/>
                        <a:pt x="1691" y="1111"/>
                        <a:pt x="0" y="678"/>
                      </a:cubicBezTo>
                      <a:lnTo>
                        <a:pt x="0" y="678"/>
                      </a:lnTo>
                      <a:cubicBezTo>
                        <a:pt x="48" y="1460"/>
                        <a:pt x="114" y="2234"/>
                        <a:pt x="206" y="3003"/>
                      </a:cubicBezTo>
                      <a:cubicBezTo>
                        <a:pt x="1390" y="3366"/>
                        <a:pt x="2396" y="3816"/>
                        <a:pt x="3427" y="4274"/>
                      </a:cubicBezTo>
                      <a:cubicBezTo>
                        <a:pt x="5944" y="5398"/>
                        <a:pt x="8544" y="6556"/>
                        <a:pt x="13682" y="6556"/>
                      </a:cubicBezTo>
                      <a:cubicBezTo>
                        <a:pt x="18822" y="6556"/>
                        <a:pt x="21422" y="5398"/>
                        <a:pt x="23939" y="4274"/>
                      </a:cubicBezTo>
                      <a:cubicBezTo>
                        <a:pt x="26351" y="3200"/>
                        <a:pt x="28632" y="2185"/>
                        <a:pt x="33308" y="2185"/>
                      </a:cubicBezTo>
                      <a:cubicBezTo>
                        <a:pt x="37979" y="2185"/>
                        <a:pt x="40261" y="3200"/>
                        <a:pt x="42673" y="4274"/>
                      </a:cubicBezTo>
                      <a:cubicBezTo>
                        <a:pt x="45191" y="5398"/>
                        <a:pt x="47790" y="6556"/>
                        <a:pt x="52930" y="6556"/>
                      </a:cubicBezTo>
                      <a:cubicBezTo>
                        <a:pt x="58069" y="6556"/>
                        <a:pt x="60669" y="5398"/>
                        <a:pt x="63186" y="4274"/>
                      </a:cubicBezTo>
                      <a:cubicBezTo>
                        <a:pt x="65603" y="3200"/>
                        <a:pt x="67880" y="2185"/>
                        <a:pt x="72555" y="2185"/>
                      </a:cubicBezTo>
                      <a:cubicBezTo>
                        <a:pt x="77231" y="2185"/>
                        <a:pt x="79508" y="3200"/>
                        <a:pt x="81925" y="4274"/>
                      </a:cubicBezTo>
                      <a:cubicBezTo>
                        <a:pt x="83331" y="4904"/>
                        <a:pt x="84769" y="5542"/>
                        <a:pt x="86661" y="5983"/>
                      </a:cubicBezTo>
                      <a:cubicBezTo>
                        <a:pt x="86793" y="5267"/>
                        <a:pt x="86910" y="4545"/>
                        <a:pt x="87006" y="3820"/>
                      </a:cubicBezTo>
                      <a:cubicBezTo>
                        <a:pt x="85381" y="3427"/>
                        <a:pt x="84119" y="2864"/>
                        <a:pt x="82812" y="2282"/>
                      </a:cubicBezTo>
                      <a:cubicBezTo>
                        <a:pt x="80294" y="1158"/>
                        <a:pt x="77695" y="1"/>
                        <a:pt x="72556" y="1"/>
                      </a:cubicBezTo>
                      <a:cubicBezTo>
                        <a:pt x="67416" y="1"/>
                        <a:pt x="64816" y="1158"/>
                        <a:pt x="62299" y="2282"/>
                      </a:cubicBezTo>
                      <a:cubicBezTo>
                        <a:pt x="59882" y="3357"/>
                        <a:pt x="57606" y="4371"/>
                        <a:pt x="52930" y="4371"/>
                      </a:cubicBezTo>
                      <a:cubicBezTo>
                        <a:pt x="48259" y="4371"/>
                        <a:pt x="45977" y="3357"/>
                        <a:pt x="43565" y="2282"/>
                      </a:cubicBezTo>
                      <a:cubicBezTo>
                        <a:pt x="41048" y="1158"/>
                        <a:pt x="38443" y="1"/>
                        <a:pt x="3330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9" name="Google Shape;27559;p78"/>
                <p:cNvSpPr/>
                <p:nvPr/>
              </p:nvSpPr>
              <p:spPr>
                <a:xfrm>
                  <a:off x="7502375" y="4711850"/>
                  <a:ext cx="2003650" cy="163900"/>
                </a:xfrm>
                <a:custGeom>
                  <a:rect b="b" l="l" r="r" t="t"/>
                  <a:pathLst>
                    <a:path extrusionOk="0" h="6556" w="80146">
                      <a:moveTo>
                        <a:pt x="29886" y="1"/>
                      </a:moveTo>
                      <a:cubicBezTo>
                        <a:pt x="24747" y="1"/>
                        <a:pt x="22143" y="1159"/>
                        <a:pt x="19630" y="2277"/>
                      </a:cubicBezTo>
                      <a:cubicBezTo>
                        <a:pt x="17213" y="3352"/>
                        <a:pt x="14937" y="4371"/>
                        <a:pt x="10260" y="4371"/>
                      </a:cubicBezTo>
                      <a:cubicBezTo>
                        <a:pt x="5589" y="4371"/>
                        <a:pt x="3307" y="3352"/>
                        <a:pt x="896" y="2277"/>
                      </a:cubicBezTo>
                      <a:cubicBezTo>
                        <a:pt x="599" y="2147"/>
                        <a:pt x="301" y="2015"/>
                        <a:pt x="0" y="1880"/>
                      </a:cubicBezTo>
                      <a:lnTo>
                        <a:pt x="0" y="1880"/>
                      </a:lnTo>
                      <a:cubicBezTo>
                        <a:pt x="437" y="2907"/>
                        <a:pt x="909" y="3907"/>
                        <a:pt x="1425" y="4890"/>
                      </a:cubicBezTo>
                      <a:cubicBezTo>
                        <a:pt x="3570" y="5783"/>
                        <a:pt x="6070" y="6555"/>
                        <a:pt x="10260" y="6555"/>
                      </a:cubicBezTo>
                      <a:cubicBezTo>
                        <a:pt x="15400" y="6555"/>
                        <a:pt x="18000" y="5394"/>
                        <a:pt x="20517" y="4274"/>
                      </a:cubicBezTo>
                      <a:cubicBezTo>
                        <a:pt x="22929" y="3200"/>
                        <a:pt x="25210" y="2185"/>
                        <a:pt x="29886" y="2185"/>
                      </a:cubicBezTo>
                      <a:cubicBezTo>
                        <a:pt x="34557" y="2185"/>
                        <a:pt x="36839" y="3200"/>
                        <a:pt x="39251" y="4274"/>
                      </a:cubicBezTo>
                      <a:cubicBezTo>
                        <a:pt x="41769" y="5394"/>
                        <a:pt x="44368" y="6555"/>
                        <a:pt x="49508" y="6555"/>
                      </a:cubicBezTo>
                      <a:cubicBezTo>
                        <a:pt x="54647" y="6555"/>
                        <a:pt x="57247" y="5394"/>
                        <a:pt x="59764" y="4274"/>
                      </a:cubicBezTo>
                      <a:cubicBezTo>
                        <a:pt x="62181" y="3200"/>
                        <a:pt x="64458" y="2185"/>
                        <a:pt x="69133" y="2185"/>
                      </a:cubicBezTo>
                      <a:cubicBezTo>
                        <a:pt x="73809" y="2185"/>
                        <a:pt x="76086" y="3200"/>
                        <a:pt x="78503" y="4274"/>
                      </a:cubicBezTo>
                      <a:cubicBezTo>
                        <a:pt x="78734" y="4379"/>
                        <a:pt x="78965" y="4480"/>
                        <a:pt x="79202" y="4584"/>
                      </a:cubicBezTo>
                      <a:cubicBezTo>
                        <a:pt x="79530" y="3934"/>
                        <a:pt x="79848" y="3278"/>
                        <a:pt x="80146" y="2609"/>
                      </a:cubicBezTo>
                      <a:cubicBezTo>
                        <a:pt x="79893" y="2500"/>
                        <a:pt x="79643" y="2392"/>
                        <a:pt x="79390" y="2277"/>
                      </a:cubicBezTo>
                      <a:cubicBezTo>
                        <a:pt x="76872" y="1159"/>
                        <a:pt x="74273" y="1"/>
                        <a:pt x="69133" y="1"/>
                      </a:cubicBezTo>
                      <a:cubicBezTo>
                        <a:pt x="63994" y="1"/>
                        <a:pt x="61394" y="1159"/>
                        <a:pt x="58877" y="2277"/>
                      </a:cubicBezTo>
                      <a:cubicBezTo>
                        <a:pt x="56460" y="3352"/>
                        <a:pt x="54183" y="4371"/>
                        <a:pt x="49508" y="4371"/>
                      </a:cubicBezTo>
                      <a:cubicBezTo>
                        <a:pt x="44837" y="4371"/>
                        <a:pt x="42555" y="3352"/>
                        <a:pt x="40143" y="2277"/>
                      </a:cubicBezTo>
                      <a:cubicBezTo>
                        <a:pt x="37626" y="1159"/>
                        <a:pt x="35021" y="1"/>
                        <a:pt x="298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60" name="Google Shape;27560;p78"/>
                <p:cNvSpPr/>
                <p:nvPr/>
              </p:nvSpPr>
              <p:spPr>
                <a:xfrm>
                  <a:off x="7788275" y="5043875"/>
                  <a:ext cx="1541650" cy="163875"/>
                </a:xfrm>
                <a:custGeom>
                  <a:rect b="b" l="l" r="r" t="t"/>
                  <a:pathLst>
                    <a:path extrusionOk="0" h="6555" w="61666">
                      <a:moveTo>
                        <a:pt x="18450" y="0"/>
                      </a:moveTo>
                      <a:cubicBezTo>
                        <a:pt x="13311" y="0"/>
                        <a:pt x="10707" y="1158"/>
                        <a:pt x="8194" y="2281"/>
                      </a:cubicBezTo>
                      <a:cubicBezTo>
                        <a:pt x="5987" y="3261"/>
                        <a:pt x="3903" y="4191"/>
                        <a:pt x="1" y="4349"/>
                      </a:cubicBezTo>
                      <a:cubicBezTo>
                        <a:pt x="790" y="5037"/>
                        <a:pt x="1604" y="5698"/>
                        <a:pt x="2444" y="6332"/>
                      </a:cubicBezTo>
                      <a:cubicBezTo>
                        <a:pt x="5345" y="5939"/>
                        <a:pt x="7237" y="5100"/>
                        <a:pt x="9081" y="4278"/>
                      </a:cubicBezTo>
                      <a:cubicBezTo>
                        <a:pt x="11493" y="3203"/>
                        <a:pt x="13774" y="2185"/>
                        <a:pt x="18450" y="2185"/>
                      </a:cubicBezTo>
                      <a:cubicBezTo>
                        <a:pt x="23121" y="2185"/>
                        <a:pt x="25403" y="3203"/>
                        <a:pt x="27815" y="4278"/>
                      </a:cubicBezTo>
                      <a:cubicBezTo>
                        <a:pt x="30333" y="5397"/>
                        <a:pt x="32932" y="6555"/>
                        <a:pt x="38072" y="6555"/>
                      </a:cubicBezTo>
                      <a:cubicBezTo>
                        <a:pt x="43211" y="6555"/>
                        <a:pt x="45811" y="5397"/>
                        <a:pt x="48328" y="4278"/>
                      </a:cubicBezTo>
                      <a:cubicBezTo>
                        <a:pt x="50745" y="3203"/>
                        <a:pt x="53022" y="2185"/>
                        <a:pt x="57697" y="2185"/>
                      </a:cubicBezTo>
                      <a:cubicBezTo>
                        <a:pt x="58462" y="2185"/>
                        <a:pt x="59161" y="2212"/>
                        <a:pt x="59808" y="2264"/>
                      </a:cubicBezTo>
                      <a:cubicBezTo>
                        <a:pt x="60448" y="1619"/>
                        <a:pt x="61066" y="957"/>
                        <a:pt x="61665" y="275"/>
                      </a:cubicBezTo>
                      <a:cubicBezTo>
                        <a:pt x="60524" y="101"/>
                        <a:pt x="59223" y="0"/>
                        <a:pt x="57697" y="0"/>
                      </a:cubicBezTo>
                      <a:cubicBezTo>
                        <a:pt x="52558" y="0"/>
                        <a:pt x="49957" y="1158"/>
                        <a:pt x="47441" y="2281"/>
                      </a:cubicBezTo>
                      <a:cubicBezTo>
                        <a:pt x="45024" y="3356"/>
                        <a:pt x="42747" y="4370"/>
                        <a:pt x="38072" y="4370"/>
                      </a:cubicBezTo>
                      <a:cubicBezTo>
                        <a:pt x="33401" y="4370"/>
                        <a:pt x="31119" y="3356"/>
                        <a:pt x="28707" y="2281"/>
                      </a:cubicBezTo>
                      <a:cubicBezTo>
                        <a:pt x="26190" y="1158"/>
                        <a:pt x="23585" y="0"/>
                        <a:pt x="1845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7561" name="Google Shape;27561;p78"/>
            <p:cNvSpPr/>
            <p:nvPr/>
          </p:nvSpPr>
          <p:spPr>
            <a:xfrm flipH="1">
              <a:off x="2899763" y="4864104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2" name="Google Shape;27562;p78"/>
            <p:cNvSpPr/>
            <p:nvPr/>
          </p:nvSpPr>
          <p:spPr>
            <a:xfrm flipH="1">
              <a:off x="2724995" y="4632137"/>
              <a:ext cx="81418" cy="49198"/>
            </a:xfrm>
            <a:custGeom>
              <a:rect b="b" l="l" r="r" t="t"/>
              <a:pathLst>
                <a:path extrusionOk="0" h="3880" w="6421">
                  <a:moveTo>
                    <a:pt x="3226" y="0"/>
                  </a:moveTo>
                  <a:cubicBezTo>
                    <a:pt x="3157" y="0"/>
                    <a:pt x="3086" y="2"/>
                    <a:pt x="3013" y="6"/>
                  </a:cubicBezTo>
                  <a:cubicBezTo>
                    <a:pt x="967" y="100"/>
                    <a:pt x="1" y="2281"/>
                    <a:pt x="1549" y="3392"/>
                  </a:cubicBezTo>
                  <a:cubicBezTo>
                    <a:pt x="1704" y="3507"/>
                    <a:pt x="1860" y="3600"/>
                    <a:pt x="2027" y="3673"/>
                  </a:cubicBezTo>
                  <a:cubicBezTo>
                    <a:pt x="2338" y="3816"/>
                    <a:pt x="2640" y="3880"/>
                    <a:pt x="2926" y="3880"/>
                  </a:cubicBezTo>
                  <a:cubicBezTo>
                    <a:pt x="5163" y="3880"/>
                    <a:pt x="6421" y="0"/>
                    <a:pt x="32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3" name="Google Shape;27563;p78"/>
            <p:cNvSpPr/>
            <p:nvPr/>
          </p:nvSpPr>
          <p:spPr>
            <a:xfrm flipH="1">
              <a:off x="2545223" y="4864091"/>
              <a:ext cx="117353" cy="116770"/>
            </a:xfrm>
            <a:custGeom>
              <a:rect b="b" l="l" r="r" t="t"/>
              <a:pathLst>
                <a:path extrusionOk="0" h="9209" w="9255">
                  <a:moveTo>
                    <a:pt x="3328" y="1"/>
                  </a:moveTo>
                  <a:cubicBezTo>
                    <a:pt x="3316" y="1"/>
                    <a:pt x="3305" y="2"/>
                    <a:pt x="3293" y="5"/>
                  </a:cubicBezTo>
                  <a:cubicBezTo>
                    <a:pt x="3199" y="26"/>
                    <a:pt x="3116" y="151"/>
                    <a:pt x="3033" y="421"/>
                  </a:cubicBezTo>
                  <a:cubicBezTo>
                    <a:pt x="2898" y="846"/>
                    <a:pt x="2888" y="1293"/>
                    <a:pt x="2794" y="1719"/>
                  </a:cubicBezTo>
                  <a:cubicBezTo>
                    <a:pt x="2576" y="2653"/>
                    <a:pt x="2275" y="3422"/>
                    <a:pt x="1527" y="4077"/>
                  </a:cubicBezTo>
                  <a:cubicBezTo>
                    <a:pt x="1080" y="4461"/>
                    <a:pt x="582" y="4793"/>
                    <a:pt x="156" y="5208"/>
                  </a:cubicBezTo>
                  <a:cubicBezTo>
                    <a:pt x="115" y="5250"/>
                    <a:pt x="73" y="5292"/>
                    <a:pt x="52" y="5344"/>
                  </a:cubicBezTo>
                  <a:cubicBezTo>
                    <a:pt x="0" y="5479"/>
                    <a:pt x="115" y="5624"/>
                    <a:pt x="239" y="5686"/>
                  </a:cubicBezTo>
                  <a:cubicBezTo>
                    <a:pt x="1091" y="6133"/>
                    <a:pt x="2160" y="6237"/>
                    <a:pt x="3074" y="6486"/>
                  </a:cubicBezTo>
                  <a:cubicBezTo>
                    <a:pt x="3220" y="6528"/>
                    <a:pt x="3365" y="6570"/>
                    <a:pt x="3490" y="6632"/>
                  </a:cubicBezTo>
                  <a:cubicBezTo>
                    <a:pt x="3750" y="6787"/>
                    <a:pt x="3895" y="7057"/>
                    <a:pt x="4103" y="7265"/>
                  </a:cubicBezTo>
                  <a:cubicBezTo>
                    <a:pt x="4653" y="7805"/>
                    <a:pt x="5142" y="8304"/>
                    <a:pt x="5567" y="8968"/>
                  </a:cubicBezTo>
                  <a:cubicBezTo>
                    <a:pt x="5638" y="9079"/>
                    <a:pt x="5737" y="9208"/>
                    <a:pt x="5865" y="9208"/>
                  </a:cubicBezTo>
                  <a:cubicBezTo>
                    <a:pt x="5869" y="9208"/>
                    <a:pt x="5874" y="9208"/>
                    <a:pt x="5879" y="9208"/>
                  </a:cubicBezTo>
                  <a:cubicBezTo>
                    <a:pt x="6367" y="9197"/>
                    <a:pt x="6253" y="8294"/>
                    <a:pt x="6232" y="7992"/>
                  </a:cubicBezTo>
                  <a:cubicBezTo>
                    <a:pt x="6181" y="7421"/>
                    <a:pt x="6336" y="6829"/>
                    <a:pt x="6481" y="6268"/>
                  </a:cubicBezTo>
                  <a:cubicBezTo>
                    <a:pt x="6814" y="4949"/>
                    <a:pt x="8029" y="4035"/>
                    <a:pt x="9036" y="3246"/>
                  </a:cubicBezTo>
                  <a:cubicBezTo>
                    <a:pt x="9140" y="3163"/>
                    <a:pt x="9255" y="3048"/>
                    <a:pt x="9213" y="2923"/>
                  </a:cubicBezTo>
                  <a:cubicBezTo>
                    <a:pt x="9193" y="2861"/>
                    <a:pt x="9130" y="2820"/>
                    <a:pt x="9068" y="2789"/>
                  </a:cubicBezTo>
                  <a:cubicBezTo>
                    <a:pt x="8662" y="2561"/>
                    <a:pt x="8197" y="2541"/>
                    <a:pt x="7721" y="2541"/>
                  </a:cubicBezTo>
                  <a:cubicBezTo>
                    <a:pt x="7621" y="2541"/>
                    <a:pt x="7520" y="2542"/>
                    <a:pt x="7419" y="2542"/>
                  </a:cubicBezTo>
                  <a:cubicBezTo>
                    <a:pt x="7192" y="2542"/>
                    <a:pt x="6964" y="2537"/>
                    <a:pt x="6741" y="2508"/>
                  </a:cubicBezTo>
                  <a:cubicBezTo>
                    <a:pt x="5547" y="2353"/>
                    <a:pt x="4674" y="1293"/>
                    <a:pt x="3875" y="472"/>
                  </a:cubicBezTo>
                  <a:cubicBezTo>
                    <a:pt x="3644" y="232"/>
                    <a:pt x="3475" y="1"/>
                    <a:pt x="33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4" name="Google Shape;27564;p78"/>
            <p:cNvSpPr/>
            <p:nvPr/>
          </p:nvSpPr>
          <p:spPr>
            <a:xfrm flipH="1">
              <a:off x="586880" y="188303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5" name="Google Shape;27565;p78"/>
            <p:cNvSpPr/>
            <p:nvPr/>
          </p:nvSpPr>
          <p:spPr>
            <a:xfrm flipH="1">
              <a:off x="689986" y="214812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6" name="Google Shape;27566;p78"/>
            <p:cNvSpPr/>
            <p:nvPr/>
          </p:nvSpPr>
          <p:spPr>
            <a:xfrm flipH="1">
              <a:off x="1068352" y="2605145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7" name="Google Shape;27567;p78"/>
            <p:cNvSpPr/>
            <p:nvPr/>
          </p:nvSpPr>
          <p:spPr>
            <a:xfrm flipH="1">
              <a:off x="1564610" y="27488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8" name="Google Shape;27568;p78"/>
            <p:cNvSpPr/>
            <p:nvPr/>
          </p:nvSpPr>
          <p:spPr>
            <a:xfrm flipH="1">
              <a:off x="1364082" y="2575891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9" name="Google Shape;27569;p78"/>
            <p:cNvSpPr/>
            <p:nvPr/>
          </p:nvSpPr>
          <p:spPr>
            <a:xfrm flipH="1">
              <a:off x="2471863" y="350062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0" name="Google Shape;27570;p78"/>
            <p:cNvSpPr/>
            <p:nvPr/>
          </p:nvSpPr>
          <p:spPr>
            <a:xfrm flipH="1">
              <a:off x="2683655" y="36904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1" name="Google Shape;27571;p78"/>
            <p:cNvSpPr/>
            <p:nvPr/>
          </p:nvSpPr>
          <p:spPr>
            <a:xfrm flipH="1">
              <a:off x="1720011" y="10475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2" name="Google Shape;27572;p78"/>
            <p:cNvSpPr/>
            <p:nvPr/>
          </p:nvSpPr>
          <p:spPr>
            <a:xfrm flipH="1">
              <a:off x="1957530" y="11077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3" name="Google Shape;27573;p78"/>
            <p:cNvSpPr/>
            <p:nvPr/>
          </p:nvSpPr>
          <p:spPr>
            <a:xfrm flipH="1">
              <a:off x="1433410" y="8947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4" name="Google Shape;27574;p78"/>
            <p:cNvSpPr/>
            <p:nvPr/>
          </p:nvSpPr>
          <p:spPr>
            <a:xfrm flipH="1">
              <a:off x="1522180" y="6908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27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78" name="Shape 27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79" name="Google Shape;27579;p79"/>
          <p:cNvSpPr txBox="1"/>
          <p:nvPr>
            <p:ph type="title"/>
          </p:nvPr>
        </p:nvSpPr>
        <p:spPr>
          <a:xfrm>
            <a:off x="713250" y="2070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Conflicts Over Years</a:t>
            </a:r>
            <a:endParaRPr/>
          </a:p>
        </p:txBody>
      </p:sp>
      <p:pic>
        <p:nvPicPr>
          <p:cNvPr id="27580" name="Google Shape;27580;p79"/>
          <p:cNvPicPr preferRelativeResize="0"/>
          <p:nvPr/>
        </p:nvPicPr>
        <p:blipFill rotWithShape="1">
          <a:blip r:embed="rId3">
            <a:alphaModFix/>
          </a:blip>
          <a:srcRect b="563" l="0" r="0" t="573"/>
          <a:stretch/>
        </p:blipFill>
        <p:spPr>
          <a:xfrm>
            <a:off x="1373800" y="828175"/>
            <a:ext cx="6763876" cy="41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84" name="Shape 27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5" name="Google Shape;27585;p80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sp>
        <p:nvSpPr>
          <p:cNvPr id="27586" name="Google Shape;27586;p80"/>
          <p:cNvSpPr txBox="1"/>
          <p:nvPr>
            <p:ph idx="1" type="body"/>
          </p:nvPr>
        </p:nvSpPr>
        <p:spPr>
          <a:xfrm>
            <a:off x="454125" y="910050"/>
            <a:ext cx="3859500" cy="23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Resource Allocation:</a:t>
            </a:r>
            <a:r>
              <a:rPr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Conflicts often lead to shifts in resource allocation, which can directly impact space programs. For example, funding and resources might be redirected from space exploration to defense and conflict-related activities.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Operational Disruptions:</a:t>
            </a:r>
            <a:r>
              <a:rPr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Conflicts can cause operational disruptions at launch sites, affecting launch schedules and success rates.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Political Instability:</a:t>
            </a:r>
            <a:r>
              <a:rPr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Political instability caused by conflicts can influence international partnerships and agreements related to space missions, potentially causing delays or cancellations.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Security Concerns:</a:t>
            </a:r>
            <a:r>
              <a:rPr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During periods of conflict, there may be heightened security concerns that can delay or disrupt space missions.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b="1"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587" name="Google Shape;27587;p80"/>
          <p:cNvGrpSpPr/>
          <p:nvPr/>
        </p:nvGrpSpPr>
        <p:grpSpPr>
          <a:xfrm>
            <a:off x="2713521" y="-1042442"/>
            <a:ext cx="9396663" cy="9396655"/>
            <a:chOff x="2831584" y="-723946"/>
            <a:chExt cx="9002359" cy="9002352"/>
          </a:xfrm>
        </p:grpSpPr>
        <p:grpSp>
          <p:nvGrpSpPr>
            <p:cNvPr id="27588" name="Google Shape;27588;p80"/>
            <p:cNvGrpSpPr/>
            <p:nvPr/>
          </p:nvGrpSpPr>
          <p:grpSpPr>
            <a:xfrm flipH="1" rot="5508363">
              <a:off x="4971888" y="1381129"/>
              <a:ext cx="4063007" cy="3958708"/>
              <a:chOff x="5272775" y="2011375"/>
              <a:chExt cx="3027200" cy="2935100"/>
            </a:xfrm>
          </p:grpSpPr>
          <p:sp>
            <p:nvSpPr>
              <p:cNvPr id="27589" name="Google Shape;27589;p80"/>
              <p:cNvSpPr/>
              <p:nvPr/>
            </p:nvSpPr>
            <p:spPr>
              <a:xfrm>
                <a:off x="6106700" y="2471800"/>
                <a:ext cx="13375" cy="12125"/>
              </a:xfrm>
              <a:custGeom>
                <a:rect b="b" l="l" r="r" t="t"/>
                <a:pathLst>
                  <a:path extrusionOk="0" h="485" w="535">
                    <a:moveTo>
                      <a:pt x="280" y="1"/>
                    </a:moveTo>
                    <a:cubicBezTo>
                      <a:pt x="218" y="1"/>
                      <a:pt x="151" y="26"/>
                      <a:pt x="101" y="76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34" y="459"/>
                      <a:pt x="193" y="484"/>
                      <a:pt x="255" y="484"/>
                    </a:cubicBezTo>
                    <a:cubicBezTo>
                      <a:pt x="318" y="484"/>
                      <a:pt x="384" y="459"/>
                      <a:pt x="435" y="409"/>
                    </a:cubicBezTo>
                    <a:cubicBezTo>
                      <a:pt x="535" y="309"/>
                      <a:pt x="535" y="176"/>
                      <a:pt x="435" y="76"/>
                    </a:cubicBezTo>
                    <a:cubicBezTo>
                      <a:pt x="401" y="26"/>
                      <a:pt x="343" y="1"/>
                      <a:pt x="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0" name="Google Shape;27590;p80"/>
              <p:cNvSpPr/>
              <p:nvPr/>
            </p:nvSpPr>
            <p:spPr>
              <a:xfrm>
                <a:off x="5595700" y="3047225"/>
                <a:ext cx="14025" cy="12000"/>
              </a:xfrm>
              <a:custGeom>
                <a:rect b="b" l="l" r="r" t="t"/>
                <a:pathLst>
                  <a:path extrusionOk="0" h="480" w="561">
                    <a:moveTo>
                      <a:pt x="293" y="0"/>
                    </a:moveTo>
                    <a:cubicBezTo>
                      <a:pt x="235" y="0"/>
                      <a:pt x="176" y="25"/>
                      <a:pt x="126" y="75"/>
                    </a:cubicBezTo>
                    <a:lnTo>
                      <a:pt x="126" y="108"/>
                    </a:lnTo>
                    <a:cubicBezTo>
                      <a:pt x="1" y="284"/>
                      <a:pt x="140" y="479"/>
                      <a:pt x="316" y="479"/>
                    </a:cubicBezTo>
                    <a:cubicBezTo>
                      <a:pt x="374" y="479"/>
                      <a:pt x="436" y="458"/>
                      <a:pt x="493" y="409"/>
                    </a:cubicBezTo>
                    <a:cubicBezTo>
                      <a:pt x="560" y="309"/>
                      <a:pt x="560" y="175"/>
                      <a:pt x="460" y="75"/>
                    </a:cubicBezTo>
                    <a:cubicBezTo>
                      <a:pt x="410" y="25"/>
                      <a:pt x="352" y="0"/>
                      <a:pt x="2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1" name="Google Shape;27591;p80"/>
              <p:cNvSpPr/>
              <p:nvPr/>
            </p:nvSpPr>
            <p:spPr>
              <a:xfrm>
                <a:off x="5931575" y="2955475"/>
                <a:ext cx="13375" cy="12225"/>
              </a:xfrm>
              <a:custGeom>
                <a:rect b="b" l="l" r="r" t="t"/>
                <a:pathLst>
                  <a:path extrusionOk="0" h="489" w="535">
                    <a:moveTo>
                      <a:pt x="238" y="0"/>
                    </a:moveTo>
                    <a:cubicBezTo>
                      <a:pt x="215" y="0"/>
                      <a:pt x="191" y="3"/>
                      <a:pt x="168" y="9"/>
                    </a:cubicBezTo>
                    <a:cubicBezTo>
                      <a:pt x="68" y="76"/>
                      <a:pt x="1" y="209"/>
                      <a:pt x="34" y="343"/>
                    </a:cubicBezTo>
                    <a:cubicBezTo>
                      <a:pt x="85" y="445"/>
                      <a:pt x="175" y="488"/>
                      <a:pt x="274" y="488"/>
                    </a:cubicBezTo>
                    <a:cubicBezTo>
                      <a:pt x="305" y="488"/>
                      <a:pt x="336" y="484"/>
                      <a:pt x="368" y="476"/>
                    </a:cubicBezTo>
                    <a:cubicBezTo>
                      <a:pt x="501" y="409"/>
                      <a:pt x="535" y="276"/>
                      <a:pt x="501" y="143"/>
                    </a:cubicBezTo>
                    <a:cubicBezTo>
                      <a:pt x="446" y="60"/>
                      <a:pt x="346" y="0"/>
                      <a:pt x="2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2" name="Google Shape;27592;p80"/>
              <p:cNvSpPr/>
              <p:nvPr/>
            </p:nvSpPr>
            <p:spPr>
              <a:xfrm>
                <a:off x="8152325" y="2173500"/>
                <a:ext cx="16325" cy="12700"/>
              </a:xfrm>
              <a:custGeom>
                <a:rect b="b" l="l" r="r" t="t"/>
                <a:pathLst>
                  <a:path extrusionOk="0" h="508" w="653">
                    <a:moveTo>
                      <a:pt x="293" y="0"/>
                    </a:moveTo>
                    <a:cubicBezTo>
                      <a:pt x="254" y="0"/>
                      <a:pt x="212" y="10"/>
                      <a:pt x="168" y="32"/>
                    </a:cubicBezTo>
                    <a:cubicBezTo>
                      <a:pt x="68" y="66"/>
                      <a:pt x="1" y="199"/>
                      <a:pt x="34" y="333"/>
                    </a:cubicBezTo>
                    <a:cubicBezTo>
                      <a:pt x="62" y="443"/>
                      <a:pt x="158" y="508"/>
                      <a:pt x="266" y="508"/>
                    </a:cubicBezTo>
                    <a:cubicBezTo>
                      <a:pt x="289" y="508"/>
                      <a:pt x="312" y="505"/>
                      <a:pt x="335" y="499"/>
                    </a:cubicBezTo>
                    <a:cubicBezTo>
                      <a:pt x="653" y="413"/>
                      <a:pt x="545" y="0"/>
                      <a:pt x="2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3" name="Google Shape;27593;p80"/>
              <p:cNvSpPr/>
              <p:nvPr/>
            </p:nvSpPr>
            <p:spPr>
              <a:xfrm>
                <a:off x="8125650" y="2210475"/>
                <a:ext cx="13175" cy="12225"/>
              </a:xfrm>
              <a:custGeom>
                <a:rect b="b" l="l" r="r" t="t"/>
                <a:pathLst>
                  <a:path extrusionOk="0" h="489" w="527">
                    <a:moveTo>
                      <a:pt x="264" y="0"/>
                    </a:moveTo>
                    <a:cubicBezTo>
                      <a:pt x="186" y="0"/>
                      <a:pt x="109" y="37"/>
                      <a:pt x="67" y="121"/>
                    </a:cubicBezTo>
                    <a:cubicBezTo>
                      <a:pt x="1" y="221"/>
                      <a:pt x="1" y="355"/>
                      <a:pt x="134" y="455"/>
                    </a:cubicBezTo>
                    <a:cubicBezTo>
                      <a:pt x="172" y="478"/>
                      <a:pt x="214" y="488"/>
                      <a:pt x="255" y="488"/>
                    </a:cubicBezTo>
                    <a:cubicBezTo>
                      <a:pt x="394" y="488"/>
                      <a:pt x="527" y="368"/>
                      <a:pt x="501" y="188"/>
                    </a:cubicBezTo>
                    <a:cubicBezTo>
                      <a:pt x="482" y="72"/>
                      <a:pt x="372" y="0"/>
                      <a:pt x="2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4" name="Google Shape;27594;p80"/>
              <p:cNvSpPr/>
              <p:nvPr/>
            </p:nvSpPr>
            <p:spPr>
              <a:xfrm>
                <a:off x="6069175" y="3281375"/>
                <a:ext cx="13950" cy="12100"/>
              </a:xfrm>
              <a:custGeom>
                <a:rect b="b" l="l" r="r" t="t"/>
                <a:pathLst>
                  <a:path extrusionOk="0" h="484" w="558">
                    <a:moveTo>
                      <a:pt x="247" y="1"/>
                    </a:moveTo>
                    <a:cubicBezTo>
                      <a:pt x="220" y="1"/>
                      <a:pt x="193" y="6"/>
                      <a:pt x="168" y="16"/>
                    </a:cubicBezTo>
                    <a:cubicBezTo>
                      <a:pt x="34" y="82"/>
                      <a:pt x="1" y="249"/>
                      <a:pt x="68" y="349"/>
                    </a:cubicBezTo>
                    <a:cubicBezTo>
                      <a:pt x="113" y="441"/>
                      <a:pt x="194" y="484"/>
                      <a:pt x="275" y="484"/>
                    </a:cubicBezTo>
                    <a:cubicBezTo>
                      <a:pt x="370" y="484"/>
                      <a:pt x="465" y="424"/>
                      <a:pt x="501" y="316"/>
                    </a:cubicBezTo>
                    <a:cubicBezTo>
                      <a:pt x="558" y="146"/>
                      <a:pt x="399" y="1"/>
                      <a:pt x="2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5" name="Google Shape;27595;p80"/>
              <p:cNvSpPr/>
              <p:nvPr/>
            </p:nvSpPr>
            <p:spPr>
              <a:xfrm>
                <a:off x="5326975" y="3766100"/>
                <a:ext cx="16450" cy="12700"/>
              </a:xfrm>
              <a:custGeom>
                <a:rect b="b" l="l" r="r" t="t"/>
                <a:pathLst>
                  <a:path extrusionOk="0" h="508" w="658">
                    <a:moveTo>
                      <a:pt x="298" y="1"/>
                    </a:moveTo>
                    <a:cubicBezTo>
                      <a:pt x="256" y="1"/>
                      <a:pt x="212" y="13"/>
                      <a:pt x="168" y="41"/>
                    </a:cubicBezTo>
                    <a:cubicBezTo>
                      <a:pt x="34" y="107"/>
                      <a:pt x="1" y="274"/>
                      <a:pt x="101" y="374"/>
                    </a:cubicBezTo>
                    <a:cubicBezTo>
                      <a:pt x="145" y="463"/>
                      <a:pt x="234" y="508"/>
                      <a:pt x="318" y="508"/>
                    </a:cubicBezTo>
                    <a:cubicBezTo>
                      <a:pt x="360" y="508"/>
                      <a:pt x="401" y="497"/>
                      <a:pt x="435" y="474"/>
                    </a:cubicBezTo>
                    <a:cubicBezTo>
                      <a:pt x="657" y="307"/>
                      <a:pt x="508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6" name="Google Shape;27596;p80"/>
              <p:cNvSpPr/>
              <p:nvPr/>
            </p:nvSpPr>
            <p:spPr>
              <a:xfrm>
                <a:off x="6218575" y="3441950"/>
                <a:ext cx="10750" cy="10325"/>
              </a:xfrm>
              <a:custGeom>
                <a:rect b="b" l="l" r="r" t="t"/>
                <a:pathLst>
                  <a:path extrusionOk="0" h="413" w="430">
                    <a:moveTo>
                      <a:pt x="302" y="0"/>
                    </a:moveTo>
                    <a:cubicBezTo>
                      <a:pt x="165" y="0"/>
                      <a:pt x="1" y="413"/>
                      <a:pt x="189" y="413"/>
                    </a:cubicBezTo>
                    <a:cubicBezTo>
                      <a:pt x="210" y="413"/>
                      <a:pt x="234" y="408"/>
                      <a:pt x="263" y="398"/>
                    </a:cubicBezTo>
                    <a:cubicBezTo>
                      <a:pt x="363" y="364"/>
                      <a:pt x="429" y="231"/>
                      <a:pt x="396" y="97"/>
                    </a:cubicBezTo>
                    <a:cubicBezTo>
                      <a:pt x="371" y="28"/>
                      <a:pt x="337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7" name="Google Shape;27597;p80"/>
              <p:cNvSpPr/>
              <p:nvPr/>
            </p:nvSpPr>
            <p:spPr>
              <a:xfrm>
                <a:off x="6526175" y="4097550"/>
                <a:ext cx="14200" cy="12350"/>
              </a:xfrm>
              <a:custGeom>
                <a:rect b="b" l="l" r="r" t="t"/>
                <a:pathLst>
                  <a:path extrusionOk="0" h="494" w="568">
                    <a:moveTo>
                      <a:pt x="288" y="1"/>
                    </a:moveTo>
                    <a:cubicBezTo>
                      <a:pt x="239" y="1"/>
                      <a:pt x="187" y="19"/>
                      <a:pt x="134" y="59"/>
                    </a:cubicBezTo>
                    <a:cubicBezTo>
                      <a:pt x="34" y="126"/>
                      <a:pt x="1" y="259"/>
                      <a:pt x="67" y="392"/>
                    </a:cubicBezTo>
                    <a:cubicBezTo>
                      <a:pt x="132" y="457"/>
                      <a:pt x="210" y="494"/>
                      <a:pt x="285" y="494"/>
                    </a:cubicBezTo>
                    <a:cubicBezTo>
                      <a:pt x="326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8" name="Google Shape;27598;p80"/>
              <p:cNvSpPr/>
              <p:nvPr/>
            </p:nvSpPr>
            <p:spPr>
              <a:xfrm>
                <a:off x="6346050" y="4366175"/>
                <a:ext cx="13825" cy="12225"/>
              </a:xfrm>
              <a:custGeom>
                <a:rect b="b" l="l" r="r" t="t"/>
                <a:pathLst>
                  <a:path extrusionOk="0" h="489" w="553">
                    <a:moveTo>
                      <a:pt x="278" y="1"/>
                    </a:moveTo>
                    <a:cubicBezTo>
                      <a:pt x="202" y="1"/>
                      <a:pt x="123" y="38"/>
                      <a:pt x="67" y="122"/>
                    </a:cubicBezTo>
                    <a:cubicBezTo>
                      <a:pt x="0" y="222"/>
                      <a:pt x="34" y="388"/>
                      <a:pt x="134" y="455"/>
                    </a:cubicBezTo>
                    <a:cubicBezTo>
                      <a:pt x="180" y="478"/>
                      <a:pt x="227" y="489"/>
                      <a:pt x="273" y="489"/>
                    </a:cubicBezTo>
                    <a:cubicBezTo>
                      <a:pt x="425" y="489"/>
                      <a:pt x="552" y="368"/>
                      <a:pt x="501" y="188"/>
                    </a:cubicBezTo>
                    <a:cubicBezTo>
                      <a:pt x="481" y="72"/>
                      <a:pt x="383" y="1"/>
                      <a:pt x="2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9" name="Google Shape;27599;p80"/>
              <p:cNvSpPr/>
              <p:nvPr/>
            </p:nvSpPr>
            <p:spPr>
              <a:xfrm>
                <a:off x="8083500" y="3369150"/>
                <a:ext cx="13825" cy="12125"/>
              </a:xfrm>
              <a:custGeom>
                <a:rect b="b" l="l" r="r" t="t"/>
                <a:pathLst>
                  <a:path extrusionOk="0" h="485" w="553">
                    <a:moveTo>
                      <a:pt x="292" y="1"/>
                    </a:moveTo>
                    <a:cubicBezTo>
                      <a:pt x="192" y="1"/>
                      <a:pt x="90" y="60"/>
                      <a:pt x="52" y="174"/>
                    </a:cubicBezTo>
                    <a:cubicBezTo>
                      <a:pt x="0" y="329"/>
                      <a:pt x="129" y="484"/>
                      <a:pt x="282" y="484"/>
                    </a:cubicBezTo>
                    <a:cubicBezTo>
                      <a:pt x="327" y="484"/>
                      <a:pt x="374" y="471"/>
                      <a:pt x="419" y="441"/>
                    </a:cubicBezTo>
                    <a:cubicBezTo>
                      <a:pt x="519" y="374"/>
                      <a:pt x="552" y="241"/>
                      <a:pt x="486" y="107"/>
                    </a:cubicBezTo>
                    <a:cubicBezTo>
                      <a:pt x="442" y="35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0" name="Google Shape;27600;p80"/>
              <p:cNvSpPr/>
              <p:nvPr/>
            </p:nvSpPr>
            <p:spPr>
              <a:xfrm>
                <a:off x="7163850" y="4549850"/>
                <a:ext cx="15325" cy="12225"/>
              </a:xfrm>
              <a:custGeom>
                <a:rect b="b" l="l" r="r" t="t"/>
                <a:pathLst>
                  <a:path extrusionOk="0" h="489" w="613">
                    <a:moveTo>
                      <a:pt x="336" y="0"/>
                    </a:moveTo>
                    <a:cubicBezTo>
                      <a:pt x="151" y="0"/>
                      <a:pt x="1" y="236"/>
                      <a:pt x="179" y="413"/>
                    </a:cubicBezTo>
                    <a:cubicBezTo>
                      <a:pt x="212" y="463"/>
                      <a:pt x="270" y="488"/>
                      <a:pt x="333" y="488"/>
                    </a:cubicBezTo>
                    <a:cubicBezTo>
                      <a:pt x="395" y="488"/>
                      <a:pt x="462" y="463"/>
                      <a:pt x="512" y="413"/>
                    </a:cubicBezTo>
                    <a:cubicBezTo>
                      <a:pt x="612" y="347"/>
                      <a:pt x="612" y="180"/>
                      <a:pt x="512" y="80"/>
                    </a:cubicBezTo>
                    <a:cubicBezTo>
                      <a:pt x="456" y="24"/>
                      <a:pt x="394" y="0"/>
                      <a:pt x="3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1" name="Google Shape;27601;p80"/>
              <p:cNvSpPr/>
              <p:nvPr/>
            </p:nvSpPr>
            <p:spPr>
              <a:xfrm>
                <a:off x="5533200" y="4799325"/>
                <a:ext cx="16475" cy="12300"/>
              </a:xfrm>
              <a:custGeom>
                <a:rect b="b" l="l" r="r" t="t"/>
                <a:pathLst>
                  <a:path extrusionOk="0" h="492" w="659">
                    <a:moveTo>
                      <a:pt x="362" y="1"/>
                    </a:moveTo>
                    <a:cubicBezTo>
                      <a:pt x="166" y="1"/>
                      <a:pt x="1" y="267"/>
                      <a:pt x="225" y="442"/>
                    </a:cubicBezTo>
                    <a:cubicBezTo>
                      <a:pt x="258" y="475"/>
                      <a:pt x="316" y="492"/>
                      <a:pt x="379" y="492"/>
                    </a:cubicBezTo>
                    <a:cubicBezTo>
                      <a:pt x="441" y="492"/>
                      <a:pt x="508" y="475"/>
                      <a:pt x="558" y="442"/>
                    </a:cubicBezTo>
                    <a:cubicBezTo>
                      <a:pt x="625" y="341"/>
                      <a:pt x="658" y="175"/>
                      <a:pt x="558" y="108"/>
                    </a:cubicBezTo>
                    <a:cubicBezTo>
                      <a:pt x="499" y="32"/>
                      <a:pt x="429" y="1"/>
                      <a:pt x="3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2" name="Google Shape;27602;p80"/>
              <p:cNvSpPr/>
              <p:nvPr/>
            </p:nvSpPr>
            <p:spPr>
              <a:xfrm>
                <a:off x="7781700" y="4934425"/>
                <a:ext cx="16600" cy="12050"/>
              </a:xfrm>
              <a:custGeom>
                <a:rect b="b" l="l" r="r" t="t"/>
                <a:pathLst>
                  <a:path extrusionOk="0" h="482" w="664">
                    <a:moveTo>
                      <a:pt x="310" y="1"/>
                    </a:moveTo>
                    <a:cubicBezTo>
                      <a:pt x="291" y="1"/>
                      <a:pt x="270" y="3"/>
                      <a:pt x="249" y="8"/>
                    </a:cubicBezTo>
                    <a:cubicBezTo>
                      <a:pt x="1" y="101"/>
                      <a:pt x="99" y="482"/>
                      <a:pt x="354" y="482"/>
                    </a:cubicBezTo>
                    <a:cubicBezTo>
                      <a:pt x="374" y="482"/>
                      <a:pt x="394" y="479"/>
                      <a:pt x="416" y="475"/>
                    </a:cubicBezTo>
                    <a:cubicBezTo>
                      <a:pt x="664" y="382"/>
                      <a:pt x="566" y="1"/>
                      <a:pt x="3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3" name="Google Shape;27603;p80"/>
              <p:cNvSpPr/>
              <p:nvPr/>
            </p:nvSpPr>
            <p:spPr>
              <a:xfrm>
                <a:off x="7923850" y="2065875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33" y="101"/>
                      <a:pt x="33" y="234"/>
                    </a:cubicBezTo>
                    <a:cubicBezTo>
                      <a:pt x="0" y="368"/>
                      <a:pt x="134" y="501"/>
                      <a:pt x="267" y="501"/>
                    </a:cubicBezTo>
                    <a:cubicBezTo>
                      <a:pt x="400" y="501"/>
                      <a:pt x="500" y="401"/>
                      <a:pt x="500" y="268"/>
                    </a:cubicBezTo>
                    <a:cubicBezTo>
                      <a:pt x="500" y="134"/>
                      <a:pt x="400" y="1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4" name="Google Shape;27604;p80"/>
              <p:cNvSpPr/>
              <p:nvPr/>
            </p:nvSpPr>
            <p:spPr>
              <a:xfrm>
                <a:off x="8007525" y="2054175"/>
                <a:ext cx="16975" cy="11775"/>
              </a:xfrm>
              <a:custGeom>
                <a:rect b="b" l="l" r="r" t="t"/>
                <a:pathLst>
                  <a:path extrusionOk="0" h="471" w="679">
                    <a:moveTo>
                      <a:pt x="353" y="0"/>
                    </a:moveTo>
                    <a:cubicBezTo>
                      <a:pt x="343" y="0"/>
                      <a:pt x="333" y="1"/>
                      <a:pt x="322" y="2"/>
                    </a:cubicBezTo>
                    <a:cubicBezTo>
                      <a:pt x="0" y="34"/>
                      <a:pt x="51" y="471"/>
                      <a:pt x="356" y="471"/>
                    </a:cubicBezTo>
                    <a:cubicBezTo>
                      <a:pt x="366" y="471"/>
                      <a:pt x="378" y="470"/>
                      <a:pt x="389" y="469"/>
                    </a:cubicBezTo>
                    <a:cubicBezTo>
                      <a:pt x="679" y="437"/>
                      <a:pt x="627" y="0"/>
                      <a:pt x="3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5" name="Google Shape;27605;p80"/>
              <p:cNvSpPr/>
              <p:nvPr/>
            </p:nvSpPr>
            <p:spPr>
              <a:xfrm>
                <a:off x="8209875" y="2482825"/>
                <a:ext cx="13375" cy="12225"/>
              </a:xfrm>
              <a:custGeom>
                <a:rect b="b" l="l" r="r" t="t"/>
                <a:pathLst>
                  <a:path extrusionOk="0" h="489" w="535">
                    <a:moveTo>
                      <a:pt x="270" y="0"/>
                    </a:moveTo>
                    <a:cubicBezTo>
                      <a:pt x="208" y="0"/>
                      <a:pt x="146" y="22"/>
                      <a:pt x="101" y="68"/>
                    </a:cubicBezTo>
                    <a:cubicBezTo>
                      <a:pt x="1" y="168"/>
                      <a:pt x="34" y="335"/>
                      <a:pt x="134" y="435"/>
                    </a:cubicBezTo>
                    <a:cubicBezTo>
                      <a:pt x="181" y="472"/>
                      <a:pt x="232" y="489"/>
                      <a:pt x="283" y="489"/>
                    </a:cubicBezTo>
                    <a:cubicBezTo>
                      <a:pt x="413" y="489"/>
                      <a:pt x="534" y="379"/>
                      <a:pt x="534" y="235"/>
                    </a:cubicBezTo>
                    <a:cubicBezTo>
                      <a:pt x="512" y="82"/>
                      <a:pt x="390" y="0"/>
                      <a:pt x="2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6" name="Google Shape;27606;p80"/>
              <p:cNvSpPr/>
              <p:nvPr/>
            </p:nvSpPr>
            <p:spPr>
              <a:xfrm>
                <a:off x="7394300" y="4304825"/>
                <a:ext cx="24625" cy="20625"/>
              </a:xfrm>
              <a:custGeom>
                <a:rect b="b" l="l" r="r" t="t"/>
                <a:pathLst>
                  <a:path extrusionOk="0" h="825" w="985">
                    <a:moveTo>
                      <a:pt x="475" y="0"/>
                    </a:moveTo>
                    <a:cubicBezTo>
                      <a:pt x="451" y="0"/>
                      <a:pt x="426" y="2"/>
                      <a:pt x="401" y="7"/>
                    </a:cubicBezTo>
                    <a:cubicBezTo>
                      <a:pt x="167" y="7"/>
                      <a:pt x="0" y="241"/>
                      <a:pt x="34" y="474"/>
                    </a:cubicBezTo>
                    <a:cubicBezTo>
                      <a:pt x="54" y="700"/>
                      <a:pt x="252" y="825"/>
                      <a:pt x="448" y="825"/>
                    </a:cubicBezTo>
                    <a:cubicBezTo>
                      <a:pt x="570" y="825"/>
                      <a:pt x="691" y="777"/>
                      <a:pt x="768" y="674"/>
                    </a:cubicBezTo>
                    <a:cubicBezTo>
                      <a:pt x="985" y="395"/>
                      <a:pt x="798" y="0"/>
                      <a:pt x="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7" name="Google Shape;27607;p80"/>
              <p:cNvSpPr/>
              <p:nvPr/>
            </p:nvSpPr>
            <p:spPr>
              <a:xfrm>
                <a:off x="7711550" y="3810525"/>
                <a:ext cx="23025" cy="21375"/>
              </a:xfrm>
              <a:custGeom>
                <a:rect b="b" l="l" r="r" t="t"/>
                <a:pathLst>
                  <a:path extrusionOk="0" h="855" w="921">
                    <a:moveTo>
                      <a:pt x="465" y="1"/>
                    </a:moveTo>
                    <a:cubicBezTo>
                      <a:pt x="212" y="1"/>
                      <a:pt x="1" y="246"/>
                      <a:pt x="53" y="532"/>
                    </a:cubicBezTo>
                    <a:cubicBezTo>
                      <a:pt x="91" y="743"/>
                      <a:pt x="272" y="854"/>
                      <a:pt x="458" y="854"/>
                    </a:cubicBezTo>
                    <a:cubicBezTo>
                      <a:pt x="595" y="854"/>
                      <a:pt x="735" y="793"/>
                      <a:pt x="820" y="665"/>
                    </a:cubicBezTo>
                    <a:cubicBezTo>
                      <a:pt x="920" y="465"/>
                      <a:pt x="887" y="198"/>
                      <a:pt x="687" y="65"/>
                    </a:cubicBezTo>
                    <a:cubicBezTo>
                      <a:pt x="613" y="21"/>
                      <a:pt x="537" y="1"/>
                      <a:pt x="4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8" name="Google Shape;27608;p80"/>
              <p:cNvSpPr/>
              <p:nvPr/>
            </p:nvSpPr>
            <p:spPr>
              <a:xfrm>
                <a:off x="8108700" y="2112275"/>
                <a:ext cx="26150" cy="20775"/>
              </a:xfrm>
              <a:custGeom>
                <a:rect b="b" l="l" r="r" t="t"/>
                <a:pathLst>
                  <a:path extrusionOk="0" h="831" w="1046">
                    <a:moveTo>
                      <a:pt x="547" y="0"/>
                    </a:moveTo>
                    <a:cubicBezTo>
                      <a:pt x="396" y="0"/>
                      <a:pt x="247" y="75"/>
                      <a:pt x="178" y="213"/>
                    </a:cubicBezTo>
                    <a:cubicBezTo>
                      <a:pt x="1" y="509"/>
                      <a:pt x="216" y="830"/>
                      <a:pt x="523" y="830"/>
                    </a:cubicBezTo>
                    <a:cubicBezTo>
                      <a:pt x="562" y="830"/>
                      <a:pt x="603" y="825"/>
                      <a:pt x="645" y="814"/>
                    </a:cubicBezTo>
                    <a:cubicBezTo>
                      <a:pt x="1012" y="713"/>
                      <a:pt x="1045" y="246"/>
                      <a:pt x="745" y="46"/>
                    </a:cubicBezTo>
                    <a:cubicBezTo>
                      <a:pt x="683" y="15"/>
                      <a:pt x="615" y="0"/>
                      <a:pt x="5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9" name="Google Shape;27609;p80"/>
              <p:cNvSpPr/>
              <p:nvPr/>
            </p:nvSpPr>
            <p:spPr>
              <a:xfrm>
                <a:off x="7454350" y="4887975"/>
                <a:ext cx="21700" cy="20800"/>
              </a:xfrm>
              <a:custGeom>
                <a:rect b="b" l="l" r="r" t="t"/>
                <a:pathLst>
                  <a:path extrusionOk="0" h="832" w="868">
                    <a:moveTo>
                      <a:pt x="428" y="0"/>
                    </a:moveTo>
                    <a:cubicBezTo>
                      <a:pt x="219" y="0"/>
                      <a:pt x="22" y="155"/>
                      <a:pt x="0" y="398"/>
                    </a:cubicBezTo>
                    <a:cubicBezTo>
                      <a:pt x="0" y="656"/>
                      <a:pt x="215" y="832"/>
                      <a:pt x="435" y="832"/>
                    </a:cubicBezTo>
                    <a:cubicBezTo>
                      <a:pt x="528" y="832"/>
                      <a:pt x="621" y="801"/>
                      <a:pt x="701" y="732"/>
                    </a:cubicBezTo>
                    <a:cubicBezTo>
                      <a:pt x="867" y="565"/>
                      <a:pt x="867" y="298"/>
                      <a:pt x="734" y="131"/>
                    </a:cubicBezTo>
                    <a:cubicBezTo>
                      <a:pt x="644" y="41"/>
                      <a:pt x="534" y="0"/>
                      <a:pt x="4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0" name="Google Shape;27610;p80"/>
              <p:cNvSpPr/>
              <p:nvPr/>
            </p:nvSpPr>
            <p:spPr>
              <a:xfrm>
                <a:off x="7936600" y="4793775"/>
                <a:ext cx="44800" cy="38500"/>
              </a:xfrm>
              <a:custGeom>
                <a:rect b="b" l="l" r="r" t="t"/>
                <a:pathLst>
                  <a:path extrusionOk="0" h="1540" w="1792">
                    <a:moveTo>
                      <a:pt x="922" y="0"/>
                    </a:moveTo>
                    <a:cubicBezTo>
                      <a:pt x="410" y="0"/>
                      <a:pt x="0" y="532"/>
                      <a:pt x="224" y="1064"/>
                    </a:cubicBezTo>
                    <a:cubicBezTo>
                      <a:pt x="357" y="1381"/>
                      <a:pt x="649" y="1539"/>
                      <a:pt x="937" y="1539"/>
                    </a:cubicBezTo>
                    <a:cubicBezTo>
                      <a:pt x="1225" y="1539"/>
                      <a:pt x="1508" y="1381"/>
                      <a:pt x="1625" y="1064"/>
                    </a:cubicBezTo>
                    <a:cubicBezTo>
                      <a:pt x="1792" y="664"/>
                      <a:pt x="1592" y="230"/>
                      <a:pt x="1225" y="63"/>
                    </a:cubicBezTo>
                    <a:cubicBezTo>
                      <a:pt x="1123" y="20"/>
                      <a:pt x="1020" y="0"/>
                      <a:pt x="9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1" name="Google Shape;27611;p80"/>
              <p:cNvSpPr/>
              <p:nvPr/>
            </p:nvSpPr>
            <p:spPr>
              <a:xfrm>
                <a:off x="5984125" y="4653325"/>
                <a:ext cx="44025" cy="38125"/>
              </a:xfrm>
              <a:custGeom>
                <a:rect b="b" l="l" r="r" t="t"/>
                <a:pathLst>
                  <a:path extrusionOk="0" h="1525" w="1761">
                    <a:moveTo>
                      <a:pt x="883" y="0"/>
                    </a:moveTo>
                    <a:cubicBezTo>
                      <a:pt x="780" y="0"/>
                      <a:pt x="673" y="24"/>
                      <a:pt x="567" y="77"/>
                    </a:cubicBezTo>
                    <a:cubicBezTo>
                      <a:pt x="167" y="244"/>
                      <a:pt x="0" y="678"/>
                      <a:pt x="167" y="1078"/>
                    </a:cubicBezTo>
                    <a:cubicBezTo>
                      <a:pt x="299" y="1374"/>
                      <a:pt x="585" y="1524"/>
                      <a:pt x="868" y="1524"/>
                    </a:cubicBezTo>
                    <a:cubicBezTo>
                      <a:pt x="1160" y="1524"/>
                      <a:pt x="1450" y="1366"/>
                      <a:pt x="1568" y="1044"/>
                    </a:cubicBezTo>
                    <a:cubicBezTo>
                      <a:pt x="1761" y="522"/>
                      <a:pt x="1364" y="0"/>
                      <a:pt x="8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2" name="Google Shape;27612;p80"/>
              <p:cNvSpPr/>
              <p:nvPr/>
            </p:nvSpPr>
            <p:spPr>
              <a:xfrm>
                <a:off x="5495625" y="4410425"/>
                <a:ext cx="47375" cy="38350"/>
              </a:xfrm>
              <a:custGeom>
                <a:rect b="b" l="l" r="r" t="t"/>
                <a:pathLst>
                  <a:path extrusionOk="0" h="1534" w="1895">
                    <a:moveTo>
                      <a:pt x="956" y="1"/>
                    </a:moveTo>
                    <a:cubicBezTo>
                      <a:pt x="677" y="1"/>
                      <a:pt x="402" y="160"/>
                      <a:pt x="260" y="420"/>
                    </a:cubicBezTo>
                    <a:cubicBezTo>
                      <a:pt x="0" y="939"/>
                      <a:pt x="414" y="1533"/>
                      <a:pt x="941" y="1533"/>
                    </a:cubicBezTo>
                    <a:cubicBezTo>
                      <a:pt x="1023" y="1533"/>
                      <a:pt x="1108" y="1519"/>
                      <a:pt x="1194" y="1487"/>
                    </a:cubicBezTo>
                    <a:cubicBezTo>
                      <a:pt x="1828" y="1287"/>
                      <a:pt x="1894" y="386"/>
                      <a:pt x="1294" y="86"/>
                    </a:cubicBezTo>
                    <a:cubicBezTo>
                      <a:pt x="1187" y="28"/>
                      <a:pt x="1071" y="1"/>
                      <a:pt x="9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3" name="Google Shape;27613;p80"/>
              <p:cNvSpPr/>
              <p:nvPr/>
            </p:nvSpPr>
            <p:spPr>
              <a:xfrm>
                <a:off x="7260875" y="3364475"/>
                <a:ext cx="43375" cy="38025"/>
              </a:xfrm>
              <a:custGeom>
                <a:rect b="b" l="l" r="r" t="t"/>
                <a:pathLst>
                  <a:path extrusionOk="0" h="1521" w="1735">
                    <a:moveTo>
                      <a:pt x="866" y="0"/>
                    </a:moveTo>
                    <a:cubicBezTo>
                      <a:pt x="720" y="0"/>
                      <a:pt x="570" y="41"/>
                      <a:pt x="434" y="128"/>
                    </a:cubicBezTo>
                    <a:cubicBezTo>
                      <a:pt x="100" y="361"/>
                      <a:pt x="0" y="828"/>
                      <a:pt x="234" y="1162"/>
                    </a:cubicBezTo>
                    <a:cubicBezTo>
                      <a:pt x="382" y="1395"/>
                      <a:pt x="626" y="1521"/>
                      <a:pt x="878" y="1521"/>
                    </a:cubicBezTo>
                    <a:cubicBezTo>
                      <a:pt x="1021" y="1521"/>
                      <a:pt x="1168" y="1480"/>
                      <a:pt x="1301" y="1395"/>
                    </a:cubicBezTo>
                    <a:cubicBezTo>
                      <a:pt x="1635" y="1162"/>
                      <a:pt x="1735" y="695"/>
                      <a:pt x="1501" y="328"/>
                    </a:cubicBezTo>
                    <a:cubicBezTo>
                      <a:pt x="1354" y="118"/>
                      <a:pt x="1115" y="0"/>
                      <a:pt x="8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4" name="Google Shape;27614;p80"/>
              <p:cNvSpPr/>
              <p:nvPr/>
            </p:nvSpPr>
            <p:spPr>
              <a:xfrm>
                <a:off x="7432725" y="2516450"/>
                <a:ext cx="45000" cy="37875"/>
              </a:xfrm>
              <a:custGeom>
                <a:rect b="b" l="l" r="r" t="t"/>
                <a:pathLst>
                  <a:path extrusionOk="0" h="1515" w="1800">
                    <a:moveTo>
                      <a:pt x="973" y="0"/>
                    </a:moveTo>
                    <a:cubicBezTo>
                      <a:pt x="402" y="0"/>
                      <a:pt x="0" y="647"/>
                      <a:pt x="331" y="1158"/>
                    </a:cubicBezTo>
                    <a:cubicBezTo>
                      <a:pt x="488" y="1400"/>
                      <a:pt x="735" y="1515"/>
                      <a:pt x="981" y="1515"/>
                    </a:cubicBezTo>
                    <a:cubicBezTo>
                      <a:pt x="1311" y="1515"/>
                      <a:pt x="1637" y="1307"/>
                      <a:pt x="1732" y="925"/>
                    </a:cubicBezTo>
                    <a:cubicBezTo>
                      <a:pt x="1799" y="525"/>
                      <a:pt x="1566" y="91"/>
                      <a:pt x="1165" y="24"/>
                    </a:cubicBezTo>
                    <a:cubicBezTo>
                      <a:pt x="1100" y="8"/>
                      <a:pt x="1035" y="0"/>
                      <a:pt x="9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5" name="Google Shape;27615;p80"/>
              <p:cNvSpPr/>
              <p:nvPr/>
            </p:nvSpPr>
            <p:spPr>
              <a:xfrm>
                <a:off x="7765300" y="2445900"/>
                <a:ext cx="45150" cy="38200"/>
              </a:xfrm>
              <a:custGeom>
                <a:rect b="b" l="l" r="r" t="t"/>
                <a:pathLst>
                  <a:path extrusionOk="0" h="1528" w="1806">
                    <a:moveTo>
                      <a:pt x="963" y="1"/>
                    </a:moveTo>
                    <a:cubicBezTo>
                      <a:pt x="727" y="1"/>
                      <a:pt x="490" y="110"/>
                      <a:pt x="338" y="344"/>
                    </a:cubicBezTo>
                    <a:cubicBezTo>
                      <a:pt x="1" y="866"/>
                      <a:pt x="396" y="1528"/>
                      <a:pt x="980" y="1528"/>
                    </a:cubicBezTo>
                    <a:cubicBezTo>
                      <a:pt x="1032" y="1528"/>
                      <a:pt x="1084" y="1523"/>
                      <a:pt x="1138" y="1512"/>
                    </a:cubicBezTo>
                    <a:cubicBezTo>
                      <a:pt x="1539" y="1412"/>
                      <a:pt x="1806" y="1012"/>
                      <a:pt x="1705" y="611"/>
                    </a:cubicBezTo>
                    <a:cubicBezTo>
                      <a:pt x="1627" y="220"/>
                      <a:pt x="1297" y="1"/>
                      <a:pt x="9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6" name="Google Shape;27616;p80"/>
              <p:cNvSpPr/>
              <p:nvPr/>
            </p:nvSpPr>
            <p:spPr>
              <a:xfrm>
                <a:off x="8059775" y="3876125"/>
                <a:ext cx="15675" cy="11950"/>
              </a:xfrm>
              <a:custGeom>
                <a:rect b="b" l="l" r="r" t="t"/>
                <a:pathLst>
                  <a:path extrusionOk="0" h="478" w="627">
                    <a:moveTo>
                      <a:pt x="272" y="1"/>
                    </a:moveTo>
                    <a:cubicBezTo>
                      <a:pt x="228" y="1"/>
                      <a:pt x="181" y="13"/>
                      <a:pt x="134" y="43"/>
                    </a:cubicBezTo>
                    <a:cubicBezTo>
                      <a:pt x="34" y="110"/>
                      <a:pt x="0" y="276"/>
                      <a:pt x="100" y="376"/>
                    </a:cubicBezTo>
                    <a:cubicBezTo>
                      <a:pt x="143" y="441"/>
                      <a:pt x="214" y="478"/>
                      <a:pt x="295" y="478"/>
                    </a:cubicBezTo>
                    <a:cubicBezTo>
                      <a:pt x="339" y="478"/>
                      <a:pt x="387" y="467"/>
                      <a:pt x="434" y="443"/>
                    </a:cubicBezTo>
                    <a:cubicBezTo>
                      <a:pt x="626" y="278"/>
                      <a:pt x="479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7" name="Google Shape;27617;p80"/>
              <p:cNvSpPr/>
              <p:nvPr/>
            </p:nvSpPr>
            <p:spPr>
              <a:xfrm>
                <a:off x="7967200" y="3380650"/>
                <a:ext cx="15150" cy="12250"/>
              </a:xfrm>
              <a:custGeom>
                <a:rect b="b" l="l" r="r" t="t"/>
                <a:pathLst>
                  <a:path extrusionOk="0" h="490" w="606">
                    <a:moveTo>
                      <a:pt x="282" y="0"/>
                    </a:moveTo>
                    <a:cubicBezTo>
                      <a:pt x="257" y="0"/>
                      <a:pt x="230" y="5"/>
                      <a:pt x="201" y="14"/>
                    </a:cubicBezTo>
                    <a:cubicBezTo>
                      <a:pt x="67" y="48"/>
                      <a:pt x="1" y="181"/>
                      <a:pt x="34" y="314"/>
                    </a:cubicBezTo>
                    <a:cubicBezTo>
                      <a:pt x="62" y="425"/>
                      <a:pt x="158" y="490"/>
                      <a:pt x="266" y="490"/>
                    </a:cubicBezTo>
                    <a:cubicBezTo>
                      <a:pt x="288" y="490"/>
                      <a:pt x="311" y="487"/>
                      <a:pt x="334" y="481"/>
                    </a:cubicBezTo>
                    <a:cubicBezTo>
                      <a:pt x="606" y="391"/>
                      <a:pt x="523" y="0"/>
                      <a:pt x="2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8" name="Google Shape;27618;p80"/>
              <p:cNvSpPr/>
              <p:nvPr/>
            </p:nvSpPr>
            <p:spPr>
              <a:xfrm>
                <a:off x="7610275" y="2819725"/>
                <a:ext cx="11925" cy="10225"/>
              </a:xfrm>
              <a:custGeom>
                <a:rect b="b" l="l" r="r" t="t"/>
                <a:pathLst>
                  <a:path extrusionOk="0" h="409" w="477">
                    <a:moveTo>
                      <a:pt x="225" y="1"/>
                    </a:moveTo>
                    <a:cubicBezTo>
                      <a:pt x="218" y="1"/>
                      <a:pt x="210" y="1"/>
                      <a:pt x="201" y="2"/>
                    </a:cubicBezTo>
                    <a:cubicBezTo>
                      <a:pt x="68" y="35"/>
                      <a:pt x="1" y="169"/>
                      <a:pt x="1" y="302"/>
                    </a:cubicBezTo>
                    <a:cubicBezTo>
                      <a:pt x="15" y="379"/>
                      <a:pt x="48" y="409"/>
                      <a:pt x="87" y="409"/>
                    </a:cubicBezTo>
                    <a:cubicBezTo>
                      <a:pt x="234" y="409"/>
                      <a:pt x="477" y="1"/>
                      <a:pt x="2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9" name="Google Shape;27619;p80"/>
              <p:cNvSpPr/>
              <p:nvPr/>
            </p:nvSpPr>
            <p:spPr>
              <a:xfrm>
                <a:off x="8060125" y="2302950"/>
                <a:ext cx="16350" cy="12525"/>
              </a:xfrm>
              <a:custGeom>
                <a:rect b="b" l="l" r="r" t="t"/>
                <a:pathLst>
                  <a:path extrusionOk="0" h="501" w="654">
                    <a:moveTo>
                      <a:pt x="371" y="0"/>
                    </a:moveTo>
                    <a:cubicBezTo>
                      <a:pt x="174" y="0"/>
                      <a:pt x="0" y="266"/>
                      <a:pt x="186" y="425"/>
                    </a:cubicBezTo>
                    <a:cubicBezTo>
                      <a:pt x="237" y="475"/>
                      <a:pt x="303" y="500"/>
                      <a:pt x="370" y="500"/>
                    </a:cubicBezTo>
                    <a:cubicBezTo>
                      <a:pt x="437" y="500"/>
                      <a:pt x="503" y="475"/>
                      <a:pt x="553" y="425"/>
                    </a:cubicBezTo>
                    <a:cubicBezTo>
                      <a:pt x="653" y="325"/>
                      <a:pt x="620" y="158"/>
                      <a:pt x="520" y="58"/>
                    </a:cubicBezTo>
                    <a:cubicBezTo>
                      <a:pt x="473" y="17"/>
                      <a:pt x="421" y="0"/>
                      <a:pt x="3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0" name="Google Shape;27620;p80"/>
              <p:cNvSpPr/>
              <p:nvPr/>
            </p:nvSpPr>
            <p:spPr>
              <a:xfrm>
                <a:off x="8283225" y="2064975"/>
                <a:ext cx="16750" cy="12825"/>
              </a:xfrm>
              <a:custGeom>
                <a:rect b="b" l="l" r="r" t="t"/>
                <a:pathLst>
                  <a:path extrusionOk="0" h="513" w="670">
                    <a:moveTo>
                      <a:pt x="352" y="1"/>
                    </a:moveTo>
                    <a:cubicBezTo>
                      <a:pt x="161" y="1"/>
                      <a:pt x="0" y="286"/>
                      <a:pt x="202" y="437"/>
                    </a:cubicBezTo>
                    <a:cubicBezTo>
                      <a:pt x="252" y="487"/>
                      <a:pt x="319" y="512"/>
                      <a:pt x="386" y="512"/>
                    </a:cubicBezTo>
                    <a:cubicBezTo>
                      <a:pt x="452" y="512"/>
                      <a:pt x="519" y="487"/>
                      <a:pt x="569" y="437"/>
                    </a:cubicBezTo>
                    <a:cubicBezTo>
                      <a:pt x="669" y="337"/>
                      <a:pt x="636" y="170"/>
                      <a:pt x="536" y="104"/>
                    </a:cubicBezTo>
                    <a:cubicBezTo>
                      <a:pt x="479" y="30"/>
                      <a:pt x="414" y="1"/>
                      <a:pt x="3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1" name="Google Shape;27621;p80"/>
              <p:cNvSpPr/>
              <p:nvPr/>
            </p:nvSpPr>
            <p:spPr>
              <a:xfrm>
                <a:off x="7496875" y="2065050"/>
                <a:ext cx="12525" cy="11500"/>
              </a:xfrm>
              <a:custGeom>
                <a:rect b="b" l="l" r="r" t="t"/>
                <a:pathLst>
                  <a:path extrusionOk="0" h="460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84"/>
                      <a:pt x="125" y="459"/>
                      <a:pt x="250" y="459"/>
                    </a:cubicBezTo>
                    <a:cubicBezTo>
                      <a:pt x="376" y="459"/>
                      <a:pt x="501" y="384"/>
                      <a:pt x="501" y="234"/>
                    </a:cubicBezTo>
                    <a:cubicBezTo>
                      <a:pt x="501" y="101"/>
                      <a:pt x="367" y="1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2" name="Google Shape;27622;p80"/>
              <p:cNvSpPr/>
              <p:nvPr/>
            </p:nvSpPr>
            <p:spPr>
              <a:xfrm>
                <a:off x="6738000" y="2077350"/>
                <a:ext cx="14200" cy="12125"/>
              </a:xfrm>
              <a:custGeom>
                <a:rect b="b" l="l" r="r" t="t"/>
                <a:pathLst>
                  <a:path extrusionOk="0" h="485" w="568">
                    <a:moveTo>
                      <a:pt x="269" y="0"/>
                    </a:moveTo>
                    <a:cubicBezTo>
                      <a:pt x="246" y="0"/>
                      <a:pt x="223" y="3"/>
                      <a:pt x="200" y="9"/>
                    </a:cubicBezTo>
                    <a:cubicBezTo>
                      <a:pt x="100" y="42"/>
                      <a:pt x="0" y="176"/>
                      <a:pt x="67" y="309"/>
                    </a:cubicBezTo>
                    <a:cubicBezTo>
                      <a:pt x="95" y="420"/>
                      <a:pt x="191" y="484"/>
                      <a:pt x="280" y="484"/>
                    </a:cubicBezTo>
                    <a:cubicBezTo>
                      <a:pt x="298" y="484"/>
                      <a:pt x="317" y="482"/>
                      <a:pt x="334" y="476"/>
                    </a:cubicBezTo>
                    <a:cubicBezTo>
                      <a:pt x="467" y="443"/>
                      <a:pt x="567" y="309"/>
                      <a:pt x="501" y="176"/>
                    </a:cubicBezTo>
                    <a:cubicBezTo>
                      <a:pt x="473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3" name="Google Shape;27623;p80"/>
              <p:cNvSpPr/>
              <p:nvPr/>
            </p:nvSpPr>
            <p:spPr>
              <a:xfrm>
                <a:off x="6400250" y="2372275"/>
                <a:ext cx="13150" cy="12625"/>
              </a:xfrm>
              <a:custGeom>
                <a:rect b="b" l="l" r="r" t="t"/>
                <a:pathLst>
                  <a:path extrusionOk="0" h="505" w="526">
                    <a:moveTo>
                      <a:pt x="252" y="1"/>
                    </a:moveTo>
                    <a:cubicBezTo>
                      <a:pt x="199" y="1"/>
                      <a:pt x="146" y="17"/>
                      <a:pt x="101" y="54"/>
                    </a:cubicBezTo>
                    <a:cubicBezTo>
                      <a:pt x="1" y="154"/>
                      <a:pt x="1" y="287"/>
                      <a:pt x="67" y="421"/>
                    </a:cubicBezTo>
                    <a:cubicBezTo>
                      <a:pt x="114" y="479"/>
                      <a:pt x="177" y="505"/>
                      <a:pt x="241" y="505"/>
                    </a:cubicBezTo>
                    <a:cubicBezTo>
                      <a:pt x="359" y="505"/>
                      <a:pt x="479" y="417"/>
                      <a:pt x="501" y="287"/>
                    </a:cubicBezTo>
                    <a:cubicBezTo>
                      <a:pt x="525" y="118"/>
                      <a:pt x="391" y="1"/>
                      <a:pt x="2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4" name="Google Shape;27624;p80"/>
              <p:cNvSpPr/>
              <p:nvPr/>
            </p:nvSpPr>
            <p:spPr>
              <a:xfrm>
                <a:off x="7253350" y="2963125"/>
                <a:ext cx="15725" cy="12450"/>
              </a:xfrm>
              <a:custGeom>
                <a:rect b="b" l="l" r="r" t="t"/>
                <a:pathLst>
                  <a:path extrusionOk="0" h="498" w="629">
                    <a:moveTo>
                      <a:pt x="339" y="0"/>
                    </a:moveTo>
                    <a:cubicBezTo>
                      <a:pt x="327" y="0"/>
                      <a:pt x="314" y="1"/>
                      <a:pt x="301" y="3"/>
                    </a:cubicBezTo>
                    <a:cubicBezTo>
                      <a:pt x="68" y="37"/>
                      <a:pt x="1" y="337"/>
                      <a:pt x="201" y="437"/>
                    </a:cubicBezTo>
                    <a:cubicBezTo>
                      <a:pt x="243" y="479"/>
                      <a:pt x="291" y="497"/>
                      <a:pt x="340" y="497"/>
                    </a:cubicBezTo>
                    <a:cubicBezTo>
                      <a:pt x="407" y="497"/>
                      <a:pt x="477" y="462"/>
                      <a:pt x="535" y="404"/>
                    </a:cubicBezTo>
                    <a:cubicBezTo>
                      <a:pt x="628" y="216"/>
                      <a:pt x="518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5" name="Google Shape;27625;p80"/>
              <p:cNvSpPr/>
              <p:nvPr/>
            </p:nvSpPr>
            <p:spPr>
              <a:xfrm>
                <a:off x="7628625" y="3308450"/>
                <a:ext cx="12550" cy="12525"/>
              </a:xfrm>
              <a:custGeom>
                <a:rect b="b" l="l" r="r" t="t"/>
                <a:pathLst>
                  <a:path extrusionOk="0" h="501" w="502">
                    <a:moveTo>
                      <a:pt x="234" y="0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34" y="400"/>
                      <a:pt x="134" y="501"/>
                      <a:pt x="268" y="501"/>
                    </a:cubicBezTo>
                    <a:cubicBezTo>
                      <a:pt x="401" y="501"/>
                      <a:pt x="501" y="367"/>
                      <a:pt x="501" y="234"/>
                    </a:cubicBezTo>
                    <a:cubicBezTo>
                      <a:pt x="501" y="100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6" name="Google Shape;27626;p80"/>
              <p:cNvSpPr/>
              <p:nvPr/>
            </p:nvSpPr>
            <p:spPr>
              <a:xfrm>
                <a:off x="7041550" y="3520875"/>
                <a:ext cx="14675" cy="11825"/>
              </a:xfrm>
              <a:custGeom>
                <a:rect b="b" l="l" r="r" t="t"/>
                <a:pathLst>
                  <a:path extrusionOk="0" h="473" w="587">
                    <a:moveTo>
                      <a:pt x="302" y="1"/>
                    </a:moveTo>
                    <a:cubicBezTo>
                      <a:pt x="280" y="1"/>
                      <a:pt x="257" y="4"/>
                      <a:pt x="234" y="9"/>
                    </a:cubicBezTo>
                    <a:cubicBezTo>
                      <a:pt x="34" y="76"/>
                      <a:pt x="0" y="376"/>
                      <a:pt x="200" y="443"/>
                    </a:cubicBezTo>
                    <a:cubicBezTo>
                      <a:pt x="242" y="464"/>
                      <a:pt x="283" y="473"/>
                      <a:pt x="322" y="473"/>
                    </a:cubicBezTo>
                    <a:cubicBezTo>
                      <a:pt x="472" y="473"/>
                      <a:pt x="587" y="335"/>
                      <a:pt x="534" y="176"/>
                    </a:cubicBezTo>
                    <a:cubicBezTo>
                      <a:pt x="506" y="66"/>
                      <a:pt x="410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7" name="Google Shape;27627;p80"/>
              <p:cNvSpPr/>
              <p:nvPr/>
            </p:nvSpPr>
            <p:spPr>
              <a:xfrm>
                <a:off x="7300900" y="2835400"/>
                <a:ext cx="13375" cy="12200"/>
              </a:xfrm>
              <a:custGeom>
                <a:rect b="b" l="l" r="r" t="t"/>
                <a:pathLst>
                  <a:path extrusionOk="0" h="488" w="535">
                    <a:moveTo>
                      <a:pt x="299" y="0"/>
                    </a:moveTo>
                    <a:cubicBezTo>
                      <a:pt x="190" y="0"/>
                      <a:pt x="89" y="65"/>
                      <a:pt x="34" y="175"/>
                    </a:cubicBezTo>
                    <a:cubicBezTo>
                      <a:pt x="0" y="275"/>
                      <a:pt x="67" y="409"/>
                      <a:pt x="167" y="476"/>
                    </a:cubicBezTo>
                    <a:cubicBezTo>
                      <a:pt x="199" y="484"/>
                      <a:pt x="230" y="488"/>
                      <a:pt x="261" y="488"/>
                    </a:cubicBezTo>
                    <a:cubicBezTo>
                      <a:pt x="360" y="488"/>
                      <a:pt x="450" y="444"/>
                      <a:pt x="501" y="342"/>
                    </a:cubicBezTo>
                    <a:cubicBezTo>
                      <a:pt x="534" y="209"/>
                      <a:pt x="467" y="75"/>
                      <a:pt x="367" y="9"/>
                    </a:cubicBezTo>
                    <a:cubicBezTo>
                      <a:pt x="344" y="3"/>
                      <a:pt x="321" y="0"/>
                      <a:pt x="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8" name="Google Shape;27628;p80"/>
              <p:cNvSpPr/>
              <p:nvPr/>
            </p:nvSpPr>
            <p:spPr>
              <a:xfrm>
                <a:off x="7146625" y="2396750"/>
                <a:ext cx="13350" cy="12125"/>
              </a:xfrm>
              <a:custGeom>
                <a:rect b="b" l="l" r="r" t="t"/>
                <a:pathLst>
                  <a:path extrusionOk="0" h="485" w="534">
                    <a:moveTo>
                      <a:pt x="271" y="0"/>
                    </a:moveTo>
                    <a:cubicBezTo>
                      <a:pt x="248" y="0"/>
                      <a:pt x="224" y="3"/>
                      <a:pt x="200" y="9"/>
                    </a:cubicBezTo>
                    <a:cubicBezTo>
                      <a:pt x="67" y="42"/>
                      <a:pt x="0" y="176"/>
                      <a:pt x="34" y="309"/>
                    </a:cubicBezTo>
                    <a:cubicBezTo>
                      <a:pt x="89" y="419"/>
                      <a:pt x="190" y="484"/>
                      <a:pt x="299" y="484"/>
                    </a:cubicBezTo>
                    <a:cubicBezTo>
                      <a:pt x="321" y="484"/>
                      <a:pt x="344" y="481"/>
                      <a:pt x="367" y="476"/>
                    </a:cubicBezTo>
                    <a:cubicBezTo>
                      <a:pt x="467" y="409"/>
                      <a:pt x="534" y="276"/>
                      <a:pt x="501" y="142"/>
                    </a:cubicBezTo>
                    <a:cubicBezTo>
                      <a:pt x="473" y="60"/>
                      <a:pt x="378" y="0"/>
                      <a:pt x="2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9" name="Google Shape;27629;p80"/>
              <p:cNvSpPr/>
              <p:nvPr/>
            </p:nvSpPr>
            <p:spPr>
              <a:xfrm>
                <a:off x="6674025" y="2247475"/>
                <a:ext cx="14800" cy="12275"/>
              </a:xfrm>
              <a:custGeom>
                <a:rect b="b" l="l" r="r" t="t"/>
                <a:pathLst>
                  <a:path extrusionOk="0" h="491" w="592">
                    <a:moveTo>
                      <a:pt x="289" y="0"/>
                    </a:moveTo>
                    <a:cubicBezTo>
                      <a:pt x="181" y="0"/>
                      <a:pt x="85" y="65"/>
                      <a:pt x="57" y="176"/>
                    </a:cubicBezTo>
                    <a:cubicBezTo>
                      <a:pt x="1" y="345"/>
                      <a:pt x="136" y="491"/>
                      <a:pt x="300" y="491"/>
                    </a:cubicBezTo>
                    <a:cubicBezTo>
                      <a:pt x="330" y="491"/>
                      <a:pt x="360" y="486"/>
                      <a:pt x="391" y="476"/>
                    </a:cubicBezTo>
                    <a:cubicBezTo>
                      <a:pt x="591" y="376"/>
                      <a:pt x="558" y="76"/>
                      <a:pt x="358" y="9"/>
                    </a:cubicBezTo>
                    <a:cubicBezTo>
                      <a:pt x="335" y="3"/>
                      <a:pt x="312" y="0"/>
                      <a:pt x="2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0" name="Google Shape;27630;p80"/>
              <p:cNvSpPr/>
              <p:nvPr/>
            </p:nvSpPr>
            <p:spPr>
              <a:xfrm>
                <a:off x="6623075" y="2036025"/>
                <a:ext cx="14225" cy="12425"/>
              </a:xfrm>
              <a:custGeom>
                <a:rect b="b" l="l" r="r" t="t"/>
                <a:pathLst>
                  <a:path extrusionOk="0" h="497" w="569">
                    <a:moveTo>
                      <a:pt x="289" y="1"/>
                    </a:moveTo>
                    <a:cubicBezTo>
                      <a:pt x="143" y="1"/>
                      <a:pt x="1" y="129"/>
                      <a:pt x="61" y="328"/>
                    </a:cubicBezTo>
                    <a:cubicBezTo>
                      <a:pt x="87" y="446"/>
                      <a:pt x="175" y="497"/>
                      <a:pt x="269" y="497"/>
                    </a:cubicBezTo>
                    <a:cubicBezTo>
                      <a:pt x="412" y="497"/>
                      <a:pt x="568" y="376"/>
                      <a:pt x="528" y="194"/>
                    </a:cubicBezTo>
                    <a:cubicBezTo>
                      <a:pt x="487" y="60"/>
                      <a:pt x="387" y="1"/>
                      <a:pt x="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1" name="Google Shape;27631;p80"/>
              <p:cNvSpPr/>
              <p:nvPr/>
            </p:nvSpPr>
            <p:spPr>
              <a:xfrm>
                <a:off x="5813175" y="2152275"/>
                <a:ext cx="13850" cy="12075"/>
              </a:xfrm>
              <a:custGeom>
                <a:rect b="b" l="l" r="r" t="t"/>
                <a:pathLst>
                  <a:path extrusionOk="0" h="483" w="554">
                    <a:moveTo>
                      <a:pt x="247" y="1"/>
                    </a:moveTo>
                    <a:cubicBezTo>
                      <a:pt x="221" y="1"/>
                      <a:pt x="194" y="5"/>
                      <a:pt x="167" y="14"/>
                    </a:cubicBezTo>
                    <a:cubicBezTo>
                      <a:pt x="67" y="47"/>
                      <a:pt x="0" y="181"/>
                      <a:pt x="34" y="314"/>
                    </a:cubicBezTo>
                    <a:cubicBezTo>
                      <a:pt x="70" y="423"/>
                      <a:pt x="174" y="482"/>
                      <a:pt x="273" y="482"/>
                    </a:cubicBezTo>
                    <a:cubicBezTo>
                      <a:pt x="357" y="482"/>
                      <a:pt x="437" y="439"/>
                      <a:pt x="467" y="348"/>
                    </a:cubicBezTo>
                    <a:cubicBezTo>
                      <a:pt x="554" y="174"/>
                      <a:pt x="415" y="1"/>
                      <a:pt x="2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2" name="Google Shape;27632;p80"/>
              <p:cNvSpPr/>
              <p:nvPr/>
            </p:nvSpPr>
            <p:spPr>
              <a:xfrm>
                <a:off x="5915850" y="2557625"/>
                <a:ext cx="14775" cy="8025"/>
              </a:xfrm>
              <a:custGeom>
                <a:rect b="b" l="l" r="r" t="t"/>
                <a:pathLst>
                  <a:path extrusionOk="0" h="321" w="591">
                    <a:moveTo>
                      <a:pt x="111" y="0"/>
                    </a:moveTo>
                    <a:cubicBezTo>
                      <a:pt x="44" y="0"/>
                      <a:pt x="1" y="39"/>
                      <a:pt x="29" y="145"/>
                    </a:cubicBezTo>
                    <a:cubicBezTo>
                      <a:pt x="57" y="256"/>
                      <a:pt x="153" y="320"/>
                      <a:pt x="261" y="320"/>
                    </a:cubicBezTo>
                    <a:cubicBezTo>
                      <a:pt x="284" y="320"/>
                      <a:pt x="307" y="318"/>
                      <a:pt x="330" y="312"/>
                    </a:cubicBezTo>
                    <a:cubicBezTo>
                      <a:pt x="591" y="241"/>
                      <a:pt x="277" y="0"/>
                      <a:pt x="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3" name="Google Shape;27633;p80"/>
              <p:cNvSpPr/>
              <p:nvPr/>
            </p:nvSpPr>
            <p:spPr>
              <a:xfrm>
                <a:off x="6492250" y="2926350"/>
                <a:ext cx="17825" cy="12025"/>
              </a:xfrm>
              <a:custGeom>
                <a:rect b="b" l="l" r="r" t="t"/>
                <a:pathLst>
                  <a:path extrusionOk="0" h="481" w="713">
                    <a:moveTo>
                      <a:pt x="359" y="0"/>
                    </a:moveTo>
                    <a:cubicBezTo>
                      <a:pt x="149" y="0"/>
                      <a:pt x="1" y="301"/>
                      <a:pt x="223" y="440"/>
                    </a:cubicBezTo>
                    <a:cubicBezTo>
                      <a:pt x="273" y="468"/>
                      <a:pt x="322" y="480"/>
                      <a:pt x="366" y="480"/>
                    </a:cubicBezTo>
                    <a:cubicBezTo>
                      <a:pt x="588" y="480"/>
                      <a:pt x="713" y="179"/>
                      <a:pt x="490" y="40"/>
                    </a:cubicBezTo>
                    <a:cubicBezTo>
                      <a:pt x="446" y="12"/>
                      <a:pt x="401" y="0"/>
                      <a:pt x="3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4" name="Google Shape;27634;p80"/>
              <p:cNvSpPr/>
              <p:nvPr/>
            </p:nvSpPr>
            <p:spPr>
              <a:xfrm>
                <a:off x="6717150" y="2748575"/>
                <a:ext cx="15600" cy="11850"/>
              </a:xfrm>
              <a:custGeom>
                <a:rect b="b" l="l" r="r" t="t"/>
                <a:pathLst>
                  <a:path extrusionOk="0" h="474" w="624">
                    <a:moveTo>
                      <a:pt x="269" y="1"/>
                    </a:moveTo>
                    <a:cubicBezTo>
                      <a:pt x="225" y="1"/>
                      <a:pt x="178" y="14"/>
                      <a:pt x="134" y="46"/>
                    </a:cubicBezTo>
                    <a:cubicBezTo>
                      <a:pt x="34" y="113"/>
                      <a:pt x="0" y="279"/>
                      <a:pt x="100" y="379"/>
                    </a:cubicBezTo>
                    <a:cubicBezTo>
                      <a:pt x="139" y="438"/>
                      <a:pt x="212" y="473"/>
                      <a:pt x="285" y="473"/>
                    </a:cubicBezTo>
                    <a:cubicBezTo>
                      <a:pt x="338" y="473"/>
                      <a:pt x="392" y="455"/>
                      <a:pt x="434" y="413"/>
                    </a:cubicBezTo>
                    <a:cubicBezTo>
                      <a:pt x="623" y="251"/>
                      <a:pt x="462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5" name="Google Shape;27635;p80"/>
              <p:cNvSpPr/>
              <p:nvPr/>
            </p:nvSpPr>
            <p:spPr>
              <a:xfrm>
                <a:off x="6538675" y="2427775"/>
                <a:ext cx="15575" cy="12025"/>
              </a:xfrm>
              <a:custGeom>
                <a:rect b="b" l="l" r="r" t="t"/>
                <a:pathLst>
                  <a:path extrusionOk="0" h="481" w="623">
                    <a:moveTo>
                      <a:pt x="349" y="1"/>
                    </a:moveTo>
                    <a:cubicBezTo>
                      <a:pt x="309" y="1"/>
                      <a:pt x="270" y="12"/>
                      <a:pt x="234" y="35"/>
                    </a:cubicBezTo>
                    <a:cubicBezTo>
                      <a:pt x="1" y="102"/>
                      <a:pt x="34" y="402"/>
                      <a:pt x="268" y="469"/>
                    </a:cubicBezTo>
                    <a:cubicBezTo>
                      <a:pt x="292" y="477"/>
                      <a:pt x="315" y="481"/>
                      <a:pt x="337" y="481"/>
                    </a:cubicBezTo>
                    <a:cubicBezTo>
                      <a:pt x="504" y="481"/>
                      <a:pt x="623" y="278"/>
                      <a:pt x="535" y="102"/>
                    </a:cubicBezTo>
                    <a:cubicBezTo>
                      <a:pt x="492" y="37"/>
                      <a:pt x="421" y="1"/>
                      <a:pt x="3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6" name="Google Shape;27636;p80"/>
              <p:cNvSpPr/>
              <p:nvPr/>
            </p:nvSpPr>
            <p:spPr>
              <a:xfrm>
                <a:off x="6043325" y="2371950"/>
                <a:ext cx="12550" cy="11850"/>
              </a:xfrm>
              <a:custGeom>
                <a:rect b="b" l="l" r="r" t="t"/>
                <a:pathLst>
                  <a:path extrusionOk="0" h="474" w="502">
                    <a:moveTo>
                      <a:pt x="268" y="0"/>
                    </a:moveTo>
                    <a:cubicBezTo>
                      <a:pt x="134" y="0"/>
                      <a:pt x="34" y="100"/>
                      <a:pt x="1" y="200"/>
                    </a:cubicBezTo>
                    <a:cubicBezTo>
                      <a:pt x="1" y="334"/>
                      <a:pt x="101" y="467"/>
                      <a:pt x="234" y="467"/>
                    </a:cubicBezTo>
                    <a:cubicBezTo>
                      <a:pt x="252" y="471"/>
                      <a:pt x="269" y="473"/>
                      <a:pt x="285" y="473"/>
                    </a:cubicBezTo>
                    <a:cubicBezTo>
                      <a:pt x="393" y="473"/>
                      <a:pt x="472" y="383"/>
                      <a:pt x="501" y="267"/>
                    </a:cubicBezTo>
                    <a:cubicBezTo>
                      <a:pt x="501" y="133"/>
                      <a:pt x="40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7" name="Google Shape;27637;p80"/>
              <p:cNvSpPr/>
              <p:nvPr/>
            </p:nvSpPr>
            <p:spPr>
              <a:xfrm>
                <a:off x="5906575" y="2652125"/>
                <a:ext cx="13950" cy="12075"/>
              </a:xfrm>
              <a:custGeom>
                <a:rect b="b" l="l" r="r" t="t"/>
                <a:pathLst>
                  <a:path extrusionOk="0" h="483" w="558">
                    <a:moveTo>
                      <a:pt x="274" y="0"/>
                    </a:moveTo>
                    <a:cubicBezTo>
                      <a:pt x="194" y="0"/>
                      <a:pt x="113" y="43"/>
                      <a:pt x="67" y="134"/>
                    </a:cubicBezTo>
                    <a:cubicBezTo>
                      <a:pt x="0" y="235"/>
                      <a:pt x="67" y="401"/>
                      <a:pt x="167" y="468"/>
                    </a:cubicBezTo>
                    <a:cubicBezTo>
                      <a:pt x="198" y="478"/>
                      <a:pt x="228" y="483"/>
                      <a:pt x="258" y="483"/>
                    </a:cubicBezTo>
                    <a:cubicBezTo>
                      <a:pt x="422" y="483"/>
                      <a:pt x="557" y="337"/>
                      <a:pt x="501" y="168"/>
                    </a:cubicBezTo>
                    <a:cubicBezTo>
                      <a:pt x="464" y="59"/>
                      <a:pt x="370" y="0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8" name="Google Shape;27638;p80"/>
              <p:cNvSpPr/>
              <p:nvPr/>
            </p:nvSpPr>
            <p:spPr>
              <a:xfrm>
                <a:off x="5827350" y="3269075"/>
                <a:ext cx="14550" cy="12025"/>
              </a:xfrm>
              <a:custGeom>
                <a:rect b="b" l="l" r="r" t="t"/>
                <a:pathLst>
                  <a:path extrusionOk="0" h="481" w="582">
                    <a:moveTo>
                      <a:pt x="248" y="1"/>
                    </a:moveTo>
                    <a:cubicBezTo>
                      <a:pt x="134" y="1"/>
                      <a:pt x="34" y="92"/>
                      <a:pt x="34" y="208"/>
                    </a:cubicBezTo>
                    <a:cubicBezTo>
                      <a:pt x="0" y="341"/>
                      <a:pt x="100" y="474"/>
                      <a:pt x="234" y="474"/>
                    </a:cubicBezTo>
                    <a:cubicBezTo>
                      <a:pt x="252" y="479"/>
                      <a:pt x="270" y="481"/>
                      <a:pt x="287" y="481"/>
                    </a:cubicBezTo>
                    <a:cubicBezTo>
                      <a:pt x="541" y="481"/>
                      <a:pt x="582" y="39"/>
                      <a:pt x="300" y="7"/>
                    </a:cubicBezTo>
                    <a:cubicBezTo>
                      <a:pt x="283" y="3"/>
                      <a:pt x="265" y="1"/>
                      <a:pt x="2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9" name="Google Shape;27639;p80"/>
              <p:cNvSpPr/>
              <p:nvPr/>
            </p:nvSpPr>
            <p:spPr>
              <a:xfrm>
                <a:off x="6250425" y="3786550"/>
                <a:ext cx="14750" cy="11750"/>
              </a:xfrm>
              <a:custGeom>
                <a:rect b="b" l="l" r="r" t="t"/>
                <a:pathLst>
                  <a:path extrusionOk="0" h="470" w="590">
                    <a:moveTo>
                      <a:pt x="324" y="0"/>
                    </a:moveTo>
                    <a:cubicBezTo>
                      <a:pt x="146" y="0"/>
                      <a:pt x="1" y="195"/>
                      <a:pt x="123" y="390"/>
                    </a:cubicBezTo>
                    <a:cubicBezTo>
                      <a:pt x="178" y="445"/>
                      <a:pt x="243" y="470"/>
                      <a:pt x="313" y="470"/>
                    </a:cubicBezTo>
                    <a:cubicBezTo>
                      <a:pt x="370" y="470"/>
                      <a:pt x="430" y="453"/>
                      <a:pt x="490" y="424"/>
                    </a:cubicBezTo>
                    <a:cubicBezTo>
                      <a:pt x="590" y="323"/>
                      <a:pt x="590" y="190"/>
                      <a:pt x="523" y="90"/>
                    </a:cubicBezTo>
                    <a:cubicBezTo>
                      <a:pt x="460" y="27"/>
                      <a:pt x="390" y="0"/>
                      <a:pt x="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0" name="Google Shape;27640;p80"/>
              <p:cNvSpPr/>
              <p:nvPr/>
            </p:nvSpPr>
            <p:spPr>
              <a:xfrm>
                <a:off x="6830775" y="3420100"/>
                <a:ext cx="15650" cy="12625"/>
              </a:xfrm>
              <a:custGeom>
                <a:rect b="b" l="l" r="r" t="t"/>
                <a:pathLst>
                  <a:path extrusionOk="0" h="505" w="626">
                    <a:moveTo>
                      <a:pt x="320" y="1"/>
                    </a:moveTo>
                    <a:cubicBezTo>
                      <a:pt x="138" y="1"/>
                      <a:pt x="1" y="215"/>
                      <a:pt x="125" y="371"/>
                    </a:cubicBezTo>
                    <a:cubicBezTo>
                      <a:pt x="170" y="460"/>
                      <a:pt x="244" y="504"/>
                      <a:pt x="328" y="504"/>
                    </a:cubicBezTo>
                    <a:cubicBezTo>
                      <a:pt x="370" y="504"/>
                      <a:pt x="414" y="493"/>
                      <a:pt x="459" y="471"/>
                    </a:cubicBezTo>
                    <a:cubicBezTo>
                      <a:pt x="626" y="338"/>
                      <a:pt x="592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1" name="Google Shape;27641;p80"/>
              <p:cNvSpPr/>
              <p:nvPr/>
            </p:nvSpPr>
            <p:spPr>
              <a:xfrm>
                <a:off x="6683800" y="2885425"/>
                <a:ext cx="14675" cy="11825"/>
              </a:xfrm>
              <a:custGeom>
                <a:rect b="b" l="l" r="r" t="t"/>
                <a:pathLst>
                  <a:path extrusionOk="0" h="473" w="587">
                    <a:moveTo>
                      <a:pt x="302" y="1"/>
                    </a:moveTo>
                    <a:cubicBezTo>
                      <a:pt x="279" y="1"/>
                      <a:pt x="256" y="3"/>
                      <a:pt x="234" y="9"/>
                    </a:cubicBezTo>
                    <a:cubicBezTo>
                      <a:pt x="33" y="42"/>
                      <a:pt x="0" y="343"/>
                      <a:pt x="200" y="443"/>
                    </a:cubicBezTo>
                    <a:cubicBezTo>
                      <a:pt x="235" y="463"/>
                      <a:pt x="272" y="473"/>
                      <a:pt x="309" y="473"/>
                    </a:cubicBezTo>
                    <a:cubicBezTo>
                      <a:pt x="450" y="473"/>
                      <a:pt x="587" y="335"/>
                      <a:pt x="534" y="176"/>
                    </a:cubicBezTo>
                    <a:cubicBezTo>
                      <a:pt x="506" y="65"/>
                      <a:pt x="410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2" name="Google Shape;27642;p80"/>
              <p:cNvSpPr/>
              <p:nvPr/>
            </p:nvSpPr>
            <p:spPr>
              <a:xfrm>
                <a:off x="6211300" y="2631000"/>
                <a:ext cx="17675" cy="12275"/>
              </a:xfrm>
              <a:custGeom>
                <a:rect b="b" l="l" r="r" t="t"/>
                <a:pathLst>
                  <a:path extrusionOk="0" h="491" w="707">
                    <a:moveTo>
                      <a:pt x="355" y="1"/>
                    </a:moveTo>
                    <a:cubicBezTo>
                      <a:pt x="174" y="1"/>
                      <a:pt x="0" y="389"/>
                      <a:pt x="253" y="446"/>
                    </a:cubicBezTo>
                    <a:cubicBezTo>
                      <a:pt x="285" y="477"/>
                      <a:pt x="318" y="490"/>
                      <a:pt x="352" y="490"/>
                    </a:cubicBezTo>
                    <a:cubicBezTo>
                      <a:pt x="533" y="490"/>
                      <a:pt x="707" y="102"/>
                      <a:pt x="454" y="45"/>
                    </a:cubicBezTo>
                    <a:cubicBezTo>
                      <a:pt x="422" y="14"/>
                      <a:pt x="388" y="1"/>
                      <a:pt x="3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3" name="Google Shape;27643;p80"/>
              <p:cNvSpPr/>
              <p:nvPr/>
            </p:nvSpPr>
            <p:spPr>
              <a:xfrm>
                <a:off x="5730600" y="2838275"/>
                <a:ext cx="14575" cy="11950"/>
              </a:xfrm>
              <a:custGeom>
                <a:rect b="b" l="l" r="r" t="t"/>
                <a:pathLst>
                  <a:path extrusionOk="0" h="478" w="583">
                    <a:moveTo>
                      <a:pt x="297" y="0"/>
                    </a:moveTo>
                    <a:cubicBezTo>
                      <a:pt x="264" y="0"/>
                      <a:pt x="232" y="9"/>
                      <a:pt x="201" y="27"/>
                    </a:cubicBezTo>
                    <a:cubicBezTo>
                      <a:pt x="68" y="94"/>
                      <a:pt x="1" y="227"/>
                      <a:pt x="68" y="327"/>
                    </a:cubicBezTo>
                    <a:cubicBezTo>
                      <a:pt x="101" y="427"/>
                      <a:pt x="193" y="477"/>
                      <a:pt x="284" y="477"/>
                    </a:cubicBezTo>
                    <a:cubicBezTo>
                      <a:pt x="376" y="477"/>
                      <a:pt x="468" y="427"/>
                      <a:pt x="501" y="327"/>
                    </a:cubicBezTo>
                    <a:cubicBezTo>
                      <a:pt x="583" y="164"/>
                      <a:pt x="442" y="0"/>
                      <a:pt x="2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4" name="Google Shape;27644;p80"/>
              <p:cNvSpPr/>
              <p:nvPr/>
            </p:nvSpPr>
            <p:spPr>
              <a:xfrm>
                <a:off x="5512125" y="3208325"/>
                <a:ext cx="15575" cy="11900"/>
              </a:xfrm>
              <a:custGeom>
                <a:rect b="b" l="l" r="r" t="t"/>
                <a:pathLst>
                  <a:path extrusionOk="0" h="476" w="623">
                    <a:moveTo>
                      <a:pt x="262" y="1"/>
                    </a:moveTo>
                    <a:cubicBezTo>
                      <a:pt x="181" y="1"/>
                      <a:pt x="110" y="38"/>
                      <a:pt x="67" y="102"/>
                    </a:cubicBezTo>
                    <a:cubicBezTo>
                      <a:pt x="0" y="236"/>
                      <a:pt x="34" y="369"/>
                      <a:pt x="134" y="436"/>
                    </a:cubicBezTo>
                    <a:cubicBezTo>
                      <a:pt x="184" y="464"/>
                      <a:pt x="232" y="476"/>
                      <a:pt x="276" y="476"/>
                    </a:cubicBezTo>
                    <a:cubicBezTo>
                      <a:pt x="498" y="476"/>
                      <a:pt x="623" y="175"/>
                      <a:pt x="401" y="36"/>
                    </a:cubicBezTo>
                    <a:cubicBezTo>
                      <a:pt x="353" y="12"/>
                      <a:pt x="306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5" name="Google Shape;27645;p80"/>
              <p:cNvSpPr/>
              <p:nvPr/>
            </p:nvSpPr>
            <p:spPr>
              <a:xfrm>
                <a:off x="5732275" y="3482725"/>
                <a:ext cx="15875" cy="12375"/>
              </a:xfrm>
              <a:custGeom>
                <a:rect b="b" l="l" r="r" t="t"/>
                <a:pathLst>
                  <a:path extrusionOk="0" h="495" w="635">
                    <a:moveTo>
                      <a:pt x="334" y="1"/>
                    </a:moveTo>
                    <a:cubicBezTo>
                      <a:pt x="134" y="1"/>
                      <a:pt x="1" y="234"/>
                      <a:pt x="134" y="401"/>
                    </a:cubicBezTo>
                    <a:cubicBezTo>
                      <a:pt x="173" y="459"/>
                      <a:pt x="245" y="495"/>
                      <a:pt x="319" y="495"/>
                    </a:cubicBezTo>
                    <a:cubicBezTo>
                      <a:pt x="372" y="495"/>
                      <a:pt x="426" y="476"/>
                      <a:pt x="468" y="434"/>
                    </a:cubicBezTo>
                    <a:cubicBezTo>
                      <a:pt x="634" y="301"/>
                      <a:pt x="568" y="34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6" name="Google Shape;27646;p80"/>
              <p:cNvSpPr/>
              <p:nvPr/>
            </p:nvSpPr>
            <p:spPr>
              <a:xfrm>
                <a:off x="6486850" y="3283900"/>
                <a:ext cx="13500" cy="12050"/>
              </a:xfrm>
              <a:custGeom>
                <a:rect b="b" l="l" r="r" t="t"/>
                <a:pathLst>
                  <a:path extrusionOk="0" h="482" w="540">
                    <a:moveTo>
                      <a:pt x="266" y="0"/>
                    </a:moveTo>
                    <a:cubicBezTo>
                      <a:pt x="131" y="0"/>
                      <a:pt x="0" y="107"/>
                      <a:pt x="39" y="282"/>
                    </a:cubicBezTo>
                    <a:cubicBezTo>
                      <a:pt x="72" y="415"/>
                      <a:pt x="173" y="482"/>
                      <a:pt x="306" y="482"/>
                    </a:cubicBezTo>
                    <a:cubicBezTo>
                      <a:pt x="439" y="415"/>
                      <a:pt x="539" y="282"/>
                      <a:pt x="506" y="182"/>
                    </a:cubicBezTo>
                    <a:cubicBezTo>
                      <a:pt x="464" y="56"/>
                      <a:pt x="364" y="0"/>
                      <a:pt x="2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7" name="Google Shape;27647;p80"/>
              <p:cNvSpPr/>
              <p:nvPr/>
            </p:nvSpPr>
            <p:spPr>
              <a:xfrm>
                <a:off x="6651275" y="2626625"/>
                <a:ext cx="13975" cy="12400"/>
              </a:xfrm>
              <a:custGeom>
                <a:rect b="b" l="l" r="r" t="t"/>
                <a:pathLst>
                  <a:path extrusionOk="0" h="496" w="559">
                    <a:moveTo>
                      <a:pt x="256" y="1"/>
                    </a:moveTo>
                    <a:cubicBezTo>
                      <a:pt x="149" y="1"/>
                      <a:pt x="47" y="67"/>
                      <a:pt x="33" y="220"/>
                    </a:cubicBezTo>
                    <a:cubicBezTo>
                      <a:pt x="0" y="321"/>
                      <a:pt x="67" y="454"/>
                      <a:pt x="200" y="487"/>
                    </a:cubicBezTo>
                    <a:cubicBezTo>
                      <a:pt x="223" y="493"/>
                      <a:pt x="246" y="496"/>
                      <a:pt x="268" y="496"/>
                    </a:cubicBezTo>
                    <a:cubicBezTo>
                      <a:pt x="377" y="496"/>
                      <a:pt x="473" y="431"/>
                      <a:pt x="500" y="321"/>
                    </a:cubicBezTo>
                    <a:cubicBezTo>
                      <a:pt x="559" y="127"/>
                      <a:pt x="403" y="1"/>
                      <a:pt x="2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8" name="Google Shape;27648;p80"/>
              <p:cNvSpPr/>
              <p:nvPr/>
            </p:nvSpPr>
            <p:spPr>
              <a:xfrm>
                <a:off x="6368000" y="2181775"/>
                <a:ext cx="15600" cy="11900"/>
              </a:xfrm>
              <a:custGeom>
                <a:rect b="b" l="l" r="r" t="t"/>
                <a:pathLst>
                  <a:path extrusionOk="0" h="476" w="624">
                    <a:moveTo>
                      <a:pt x="362" y="0"/>
                    </a:moveTo>
                    <a:cubicBezTo>
                      <a:pt x="318" y="0"/>
                      <a:pt x="270" y="11"/>
                      <a:pt x="223" y="35"/>
                    </a:cubicBezTo>
                    <a:cubicBezTo>
                      <a:pt x="1" y="174"/>
                      <a:pt x="149" y="475"/>
                      <a:pt x="359" y="475"/>
                    </a:cubicBezTo>
                    <a:cubicBezTo>
                      <a:pt x="401" y="475"/>
                      <a:pt x="446" y="463"/>
                      <a:pt x="490" y="435"/>
                    </a:cubicBezTo>
                    <a:cubicBezTo>
                      <a:pt x="590" y="369"/>
                      <a:pt x="623" y="202"/>
                      <a:pt x="557" y="102"/>
                    </a:cubicBezTo>
                    <a:cubicBezTo>
                      <a:pt x="514" y="37"/>
                      <a:pt x="443" y="0"/>
                      <a:pt x="3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9" name="Google Shape;27649;p80"/>
              <p:cNvSpPr/>
              <p:nvPr/>
            </p:nvSpPr>
            <p:spPr>
              <a:xfrm>
                <a:off x="5917400" y="2215125"/>
                <a:ext cx="16450" cy="12575"/>
              </a:xfrm>
              <a:custGeom>
                <a:rect b="b" l="l" r="r" t="t"/>
                <a:pathLst>
                  <a:path extrusionOk="0" h="503" w="658">
                    <a:moveTo>
                      <a:pt x="332" y="0"/>
                    </a:moveTo>
                    <a:cubicBezTo>
                      <a:pt x="322" y="0"/>
                      <a:pt x="312" y="1"/>
                      <a:pt x="301" y="2"/>
                    </a:cubicBezTo>
                    <a:cubicBezTo>
                      <a:pt x="1" y="35"/>
                      <a:pt x="34" y="502"/>
                      <a:pt x="334" y="502"/>
                    </a:cubicBezTo>
                    <a:cubicBezTo>
                      <a:pt x="657" y="470"/>
                      <a:pt x="636" y="0"/>
                      <a:pt x="3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0" name="Google Shape;27650;p80"/>
              <p:cNvSpPr/>
              <p:nvPr/>
            </p:nvSpPr>
            <p:spPr>
              <a:xfrm>
                <a:off x="5521300" y="2595225"/>
                <a:ext cx="13350" cy="12125"/>
              </a:xfrm>
              <a:custGeom>
                <a:rect b="b" l="l" r="r" t="t"/>
                <a:pathLst>
                  <a:path extrusionOk="0" h="485" w="534">
                    <a:moveTo>
                      <a:pt x="284" y="0"/>
                    </a:moveTo>
                    <a:cubicBezTo>
                      <a:pt x="217" y="0"/>
                      <a:pt x="150" y="25"/>
                      <a:pt x="100" y="75"/>
                    </a:cubicBezTo>
                    <a:cubicBezTo>
                      <a:pt x="0" y="176"/>
                      <a:pt x="0" y="342"/>
                      <a:pt x="100" y="409"/>
                    </a:cubicBezTo>
                    <a:cubicBezTo>
                      <a:pt x="150" y="459"/>
                      <a:pt x="217" y="484"/>
                      <a:pt x="284" y="484"/>
                    </a:cubicBezTo>
                    <a:cubicBezTo>
                      <a:pt x="350" y="484"/>
                      <a:pt x="417" y="459"/>
                      <a:pt x="467" y="409"/>
                    </a:cubicBezTo>
                    <a:cubicBezTo>
                      <a:pt x="534" y="342"/>
                      <a:pt x="534" y="176"/>
                      <a:pt x="467" y="75"/>
                    </a:cubicBezTo>
                    <a:cubicBezTo>
                      <a:pt x="417" y="25"/>
                      <a:pt x="350" y="0"/>
                      <a:pt x="2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1" name="Google Shape;27651;p80"/>
              <p:cNvSpPr/>
              <p:nvPr/>
            </p:nvSpPr>
            <p:spPr>
              <a:xfrm>
                <a:off x="5501275" y="3131500"/>
                <a:ext cx="11700" cy="12275"/>
              </a:xfrm>
              <a:custGeom>
                <a:rect b="b" l="l" r="r" t="t"/>
                <a:pathLst>
                  <a:path extrusionOk="0" h="491" w="468">
                    <a:moveTo>
                      <a:pt x="184" y="0"/>
                    </a:moveTo>
                    <a:cubicBezTo>
                      <a:pt x="76" y="0"/>
                      <a:pt x="1" y="95"/>
                      <a:pt x="1" y="240"/>
                    </a:cubicBezTo>
                    <a:cubicBezTo>
                      <a:pt x="1" y="407"/>
                      <a:pt x="117" y="490"/>
                      <a:pt x="234" y="490"/>
                    </a:cubicBezTo>
                    <a:cubicBezTo>
                      <a:pt x="351" y="490"/>
                      <a:pt x="468" y="407"/>
                      <a:pt x="468" y="240"/>
                    </a:cubicBezTo>
                    <a:cubicBezTo>
                      <a:pt x="468" y="107"/>
                      <a:pt x="368" y="6"/>
                      <a:pt x="234" y="6"/>
                    </a:cubicBezTo>
                    <a:cubicBezTo>
                      <a:pt x="217" y="2"/>
                      <a:pt x="200" y="0"/>
                      <a:pt x="1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2" name="Google Shape;27652;p80"/>
              <p:cNvSpPr/>
              <p:nvPr/>
            </p:nvSpPr>
            <p:spPr>
              <a:xfrm>
                <a:off x="6099200" y="3701025"/>
                <a:ext cx="13375" cy="12100"/>
              </a:xfrm>
              <a:custGeom>
                <a:rect b="b" l="l" r="r" t="t"/>
                <a:pathLst>
                  <a:path extrusionOk="0" h="484" w="535">
                    <a:moveTo>
                      <a:pt x="280" y="0"/>
                    </a:moveTo>
                    <a:cubicBezTo>
                      <a:pt x="217" y="0"/>
                      <a:pt x="151" y="25"/>
                      <a:pt x="101" y="75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51" y="459"/>
                      <a:pt x="217" y="484"/>
                      <a:pt x="280" y="484"/>
                    </a:cubicBezTo>
                    <a:cubicBezTo>
                      <a:pt x="343" y="484"/>
                      <a:pt x="401" y="459"/>
                      <a:pt x="434" y="409"/>
                    </a:cubicBezTo>
                    <a:cubicBezTo>
                      <a:pt x="534" y="309"/>
                      <a:pt x="534" y="142"/>
                      <a:pt x="434" y="75"/>
                    </a:cubicBezTo>
                    <a:cubicBezTo>
                      <a:pt x="401" y="25"/>
                      <a:pt x="343" y="0"/>
                      <a:pt x="2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3" name="Google Shape;27653;p80"/>
              <p:cNvSpPr/>
              <p:nvPr/>
            </p:nvSpPr>
            <p:spPr>
              <a:xfrm>
                <a:off x="6966500" y="3545200"/>
                <a:ext cx="11700" cy="10225"/>
              </a:xfrm>
              <a:custGeom>
                <a:rect b="b" l="l" r="r" t="t"/>
                <a:pathLst>
                  <a:path extrusionOk="0" h="409" w="468">
                    <a:moveTo>
                      <a:pt x="372" y="0"/>
                    </a:moveTo>
                    <a:cubicBezTo>
                      <a:pt x="221" y="0"/>
                      <a:pt x="0" y="408"/>
                      <a:pt x="223" y="408"/>
                    </a:cubicBezTo>
                    <a:cubicBezTo>
                      <a:pt x="236" y="408"/>
                      <a:pt x="251" y="407"/>
                      <a:pt x="267" y="404"/>
                    </a:cubicBezTo>
                    <a:cubicBezTo>
                      <a:pt x="400" y="371"/>
                      <a:pt x="467" y="237"/>
                      <a:pt x="467" y="104"/>
                    </a:cubicBezTo>
                    <a:cubicBezTo>
                      <a:pt x="447" y="30"/>
                      <a:pt x="412" y="0"/>
                      <a:pt x="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4" name="Google Shape;27654;p80"/>
              <p:cNvSpPr/>
              <p:nvPr/>
            </p:nvSpPr>
            <p:spPr>
              <a:xfrm>
                <a:off x="7250675" y="2937500"/>
                <a:ext cx="15225" cy="11825"/>
              </a:xfrm>
              <a:custGeom>
                <a:rect b="b" l="l" r="r" t="t"/>
                <a:pathLst>
                  <a:path extrusionOk="0" h="473" w="609">
                    <a:moveTo>
                      <a:pt x="346" y="1"/>
                    </a:moveTo>
                    <a:cubicBezTo>
                      <a:pt x="259" y="1"/>
                      <a:pt x="165" y="56"/>
                      <a:pt x="141" y="128"/>
                    </a:cubicBezTo>
                    <a:cubicBezTo>
                      <a:pt x="1" y="292"/>
                      <a:pt x="223" y="473"/>
                      <a:pt x="390" y="473"/>
                    </a:cubicBezTo>
                    <a:cubicBezTo>
                      <a:pt x="461" y="473"/>
                      <a:pt x="522" y="440"/>
                      <a:pt x="542" y="361"/>
                    </a:cubicBezTo>
                    <a:cubicBezTo>
                      <a:pt x="608" y="228"/>
                      <a:pt x="575" y="94"/>
                      <a:pt x="442" y="28"/>
                    </a:cubicBezTo>
                    <a:cubicBezTo>
                      <a:pt x="414" y="9"/>
                      <a:pt x="380" y="1"/>
                      <a:pt x="3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5" name="Google Shape;27655;p80"/>
              <p:cNvSpPr/>
              <p:nvPr/>
            </p:nvSpPr>
            <p:spPr>
              <a:xfrm>
                <a:off x="7016525" y="2532050"/>
                <a:ext cx="14825" cy="12025"/>
              </a:xfrm>
              <a:custGeom>
                <a:rect b="b" l="l" r="r" t="t"/>
                <a:pathLst>
                  <a:path extrusionOk="0" h="481" w="593">
                    <a:moveTo>
                      <a:pt x="317" y="1"/>
                    </a:moveTo>
                    <a:cubicBezTo>
                      <a:pt x="275" y="1"/>
                      <a:pt x="234" y="12"/>
                      <a:pt x="201" y="34"/>
                    </a:cubicBezTo>
                    <a:cubicBezTo>
                      <a:pt x="1" y="134"/>
                      <a:pt x="34" y="401"/>
                      <a:pt x="234" y="468"/>
                    </a:cubicBezTo>
                    <a:cubicBezTo>
                      <a:pt x="261" y="477"/>
                      <a:pt x="287" y="481"/>
                      <a:pt x="312" y="481"/>
                    </a:cubicBezTo>
                    <a:cubicBezTo>
                      <a:pt x="475" y="481"/>
                      <a:pt x="592" y="307"/>
                      <a:pt x="534" y="134"/>
                    </a:cubicBezTo>
                    <a:cubicBezTo>
                      <a:pt x="490" y="45"/>
                      <a:pt x="401" y="1"/>
                      <a:pt x="3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6" name="Google Shape;27656;p80"/>
              <p:cNvSpPr/>
              <p:nvPr/>
            </p:nvSpPr>
            <p:spPr>
              <a:xfrm>
                <a:off x="6149700" y="2426000"/>
                <a:ext cx="14575" cy="12000"/>
              </a:xfrm>
              <a:custGeom>
                <a:rect b="b" l="l" r="r" t="t"/>
                <a:pathLst>
                  <a:path extrusionOk="0" h="480" w="583">
                    <a:moveTo>
                      <a:pt x="296" y="0"/>
                    </a:moveTo>
                    <a:cubicBezTo>
                      <a:pt x="42" y="0"/>
                      <a:pt x="1" y="442"/>
                      <a:pt x="282" y="473"/>
                    </a:cubicBezTo>
                    <a:cubicBezTo>
                      <a:pt x="300" y="478"/>
                      <a:pt x="317" y="480"/>
                      <a:pt x="335" y="480"/>
                    </a:cubicBezTo>
                    <a:cubicBezTo>
                      <a:pt x="449" y="480"/>
                      <a:pt x="549" y="389"/>
                      <a:pt x="549" y="273"/>
                    </a:cubicBezTo>
                    <a:cubicBezTo>
                      <a:pt x="583" y="140"/>
                      <a:pt x="482" y="6"/>
                      <a:pt x="349" y="6"/>
                    </a:cubicBezTo>
                    <a:cubicBezTo>
                      <a:pt x="330" y="2"/>
                      <a:pt x="312" y="0"/>
                      <a:pt x="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7" name="Google Shape;27657;p80"/>
              <p:cNvSpPr/>
              <p:nvPr/>
            </p:nvSpPr>
            <p:spPr>
              <a:xfrm>
                <a:off x="5920750" y="3707050"/>
                <a:ext cx="13350" cy="11750"/>
              </a:xfrm>
              <a:custGeom>
                <a:rect b="b" l="l" r="r" t="t"/>
                <a:pathLst>
                  <a:path extrusionOk="0" h="470" w="534">
                    <a:moveTo>
                      <a:pt x="270" y="1"/>
                    </a:moveTo>
                    <a:cubicBezTo>
                      <a:pt x="186" y="1"/>
                      <a:pt x="111" y="45"/>
                      <a:pt x="67" y="134"/>
                    </a:cubicBezTo>
                    <a:cubicBezTo>
                      <a:pt x="0" y="234"/>
                      <a:pt x="34" y="401"/>
                      <a:pt x="167" y="435"/>
                    </a:cubicBezTo>
                    <a:cubicBezTo>
                      <a:pt x="202" y="458"/>
                      <a:pt x="242" y="469"/>
                      <a:pt x="281" y="469"/>
                    </a:cubicBezTo>
                    <a:cubicBezTo>
                      <a:pt x="353" y="469"/>
                      <a:pt x="424" y="432"/>
                      <a:pt x="467" y="368"/>
                    </a:cubicBezTo>
                    <a:cubicBezTo>
                      <a:pt x="534" y="234"/>
                      <a:pt x="501" y="101"/>
                      <a:pt x="401" y="34"/>
                    </a:cubicBezTo>
                    <a:cubicBezTo>
                      <a:pt x="356" y="12"/>
                      <a:pt x="312" y="1"/>
                      <a:pt x="2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8" name="Google Shape;27658;p80"/>
              <p:cNvSpPr/>
              <p:nvPr/>
            </p:nvSpPr>
            <p:spPr>
              <a:xfrm>
                <a:off x="6843350" y="3549450"/>
                <a:ext cx="13075" cy="12700"/>
              </a:xfrm>
              <a:custGeom>
                <a:rect b="b" l="l" r="r" t="t"/>
                <a:pathLst>
                  <a:path extrusionOk="0" h="508" w="523">
                    <a:moveTo>
                      <a:pt x="284" y="1"/>
                    </a:moveTo>
                    <a:cubicBezTo>
                      <a:pt x="142" y="1"/>
                      <a:pt x="0" y="114"/>
                      <a:pt x="56" y="301"/>
                    </a:cubicBezTo>
                    <a:cubicBezTo>
                      <a:pt x="56" y="417"/>
                      <a:pt x="157" y="507"/>
                      <a:pt x="270" y="507"/>
                    </a:cubicBezTo>
                    <a:cubicBezTo>
                      <a:pt x="288" y="507"/>
                      <a:pt x="305" y="505"/>
                      <a:pt x="323" y="501"/>
                    </a:cubicBezTo>
                    <a:cubicBezTo>
                      <a:pt x="456" y="467"/>
                      <a:pt x="523" y="367"/>
                      <a:pt x="523" y="234"/>
                    </a:cubicBezTo>
                    <a:cubicBezTo>
                      <a:pt x="508" y="72"/>
                      <a:pt x="396" y="1"/>
                      <a:pt x="2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9" name="Google Shape;27659;p80"/>
              <p:cNvSpPr/>
              <p:nvPr/>
            </p:nvSpPr>
            <p:spPr>
              <a:xfrm>
                <a:off x="6896375" y="3010575"/>
                <a:ext cx="12600" cy="12625"/>
              </a:xfrm>
              <a:custGeom>
                <a:rect b="b" l="l" r="r" t="t"/>
                <a:pathLst>
                  <a:path extrusionOk="0" h="505" w="504">
                    <a:moveTo>
                      <a:pt x="229" y="0"/>
                    </a:moveTo>
                    <a:cubicBezTo>
                      <a:pt x="137" y="0"/>
                      <a:pt x="36" y="91"/>
                      <a:pt x="36" y="207"/>
                    </a:cubicBezTo>
                    <a:cubicBezTo>
                      <a:pt x="1" y="403"/>
                      <a:pt x="137" y="504"/>
                      <a:pt x="272" y="504"/>
                    </a:cubicBezTo>
                    <a:cubicBezTo>
                      <a:pt x="388" y="504"/>
                      <a:pt x="503" y="428"/>
                      <a:pt x="503" y="274"/>
                    </a:cubicBezTo>
                    <a:cubicBezTo>
                      <a:pt x="503" y="140"/>
                      <a:pt x="437" y="7"/>
                      <a:pt x="270" y="7"/>
                    </a:cubicBezTo>
                    <a:cubicBezTo>
                      <a:pt x="257" y="2"/>
                      <a:pt x="243" y="0"/>
                      <a:pt x="2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0" name="Google Shape;27660;p80"/>
              <p:cNvSpPr/>
              <p:nvPr/>
            </p:nvSpPr>
            <p:spPr>
              <a:xfrm>
                <a:off x="6679625" y="2642100"/>
                <a:ext cx="13350" cy="11775"/>
              </a:xfrm>
              <a:custGeom>
                <a:rect b="b" l="l" r="r" t="t"/>
                <a:pathLst>
                  <a:path extrusionOk="0" h="471" w="534">
                    <a:moveTo>
                      <a:pt x="273" y="0"/>
                    </a:moveTo>
                    <a:cubicBezTo>
                      <a:pt x="228" y="0"/>
                      <a:pt x="181" y="11"/>
                      <a:pt x="134" y="35"/>
                    </a:cubicBezTo>
                    <a:cubicBezTo>
                      <a:pt x="34" y="102"/>
                      <a:pt x="0" y="235"/>
                      <a:pt x="67" y="369"/>
                    </a:cubicBezTo>
                    <a:cubicBezTo>
                      <a:pt x="110" y="433"/>
                      <a:pt x="181" y="470"/>
                      <a:pt x="262" y="470"/>
                    </a:cubicBezTo>
                    <a:cubicBezTo>
                      <a:pt x="306" y="470"/>
                      <a:pt x="353" y="459"/>
                      <a:pt x="401" y="435"/>
                    </a:cubicBezTo>
                    <a:cubicBezTo>
                      <a:pt x="501" y="369"/>
                      <a:pt x="534" y="235"/>
                      <a:pt x="467" y="102"/>
                    </a:cubicBezTo>
                    <a:cubicBezTo>
                      <a:pt x="424" y="37"/>
                      <a:pt x="353" y="0"/>
                      <a:pt x="2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1" name="Google Shape;27661;p80"/>
              <p:cNvSpPr/>
              <p:nvPr/>
            </p:nvSpPr>
            <p:spPr>
              <a:xfrm>
                <a:off x="5993300" y="2555250"/>
                <a:ext cx="12525" cy="12025"/>
              </a:xfrm>
              <a:custGeom>
                <a:rect b="b" l="l" r="r" t="t"/>
                <a:pathLst>
                  <a:path extrusionOk="0" h="481" w="501">
                    <a:moveTo>
                      <a:pt x="248" y="0"/>
                    </a:moveTo>
                    <a:cubicBezTo>
                      <a:pt x="134" y="0"/>
                      <a:pt x="29" y="91"/>
                      <a:pt x="0" y="207"/>
                    </a:cubicBezTo>
                    <a:cubicBezTo>
                      <a:pt x="0" y="340"/>
                      <a:pt x="100" y="474"/>
                      <a:pt x="234" y="474"/>
                    </a:cubicBezTo>
                    <a:cubicBezTo>
                      <a:pt x="251" y="478"/>
                      <a:pt x="268" y="480"/>
                      <a:pt x="285" y="480"/>
                    </a:cubicBezTo>
                    <a:cubicBezTo>
                      <a:pt x="392" y="480"/>
                      <a:pt x="472" y="389"/>
                      <a:pt x="501" y="273"/>
                    </a:cubicBezTo>
                    <a:cubicBezTo>
                      <a:pt x="501" y="140"/>
                      <a:pt x="434" y="7"/>
                      <a:pt x="301" y="7"/>
                    </a:cubicBezTo>
                    <a:cubicBezTo>
                      <a:pt x="283" y="2"/>
                      <a:pt x="265" y="0"/>
                      <a:pt x="24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2" name="Google Shape;27662;p80"/>
              <p:cNvSpPr/>
              <p:nvPr/>
            </p:nvSpPr>
            <p:spPr>
              <a:xfrm>
                <a:off x="5384525" y="2805750"/>
                <a:ext cx="13375" cy="12175"/>
              </a:xfrm>
              <a:custGeom>
                <a:rect b="b" l="l" r="r" t="t"/>
                <a:pathLst>
                  <a:path extrusionOk="0" h="487" w="535">
                    <a:moveTo>
                      <a:pt x="273" y="1"/>
                    </a:moveTo>
                    <a:cubicBezTo>
                      <a:pt x="239" y="1"/>
                      <a:pt x="203" y="9"/>
                      <a:pt x="167" y="27"/>
                    </a:cubicBezTo>
                    <a:cubicBezTo>
                      <a:pt x="34" y="60"/>
                      <a:pt x="1" y="194"/>
                      <a:pt x="34" y="327"/>
                    </a:cubicBezTo>
                    <a:cubicBezTo>
                      <a:pt x="83" y="425"/>
                      <a:pt x="167" y="487"/>
                      <a:pt x="262" y="487"/>
                    </a:cubicBezTo>
                    <a:cubicBezTo>
                      <a:pt x="296" y="487"/>
                      <a:pt x="332" y="479"/>
                      <a:pt x="368" y="461"/>
                    </a:cubicBezTo>
                    <a:cubicBezTo>
                      <a:pt x="468" y="427"/>
                      <a:pt x="534" y="261"/>
                      <a:pt x="501" y="161"/>
                    </a:cubicBezTo>
                    <a:cubicBezTo>
                      <a:pt x="452" y="63"/>
                      <a:pt x="368" y="1"/>
                      <a:pt x="2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3" name="Google Shape;27663;p80"/>
              <p:cNvSpPr/>
              <p:nvPr/>
            </p:nvSpPr>
            <p:spPr>
              <a:xfrm>
                <a:off x="5969100" y="3866300"/>
                <a:ext cx="15000" cy="11975"/>
              </a:xfrm>
              <a:custGeom>
                <a:rect b="b" l="l" r="r" t="t"/>
                <a:pathLst>
                  <a:path extrusionOk="0" h="479" w="600">
                    <a:moveTo>
                      <a:pt x="294" y="1"/>
                    </a:moveTo>
                    <a:cubicBezTo>
                      <a:pt x="211" y="1"/>
                      <a:pt x="132" y="38"/>
                      <a:pt x="68" y="102"/>
                    </a:cubicBezTo>
                    <a:cubicBezTo>
                      <a:pt x="1" y="202"/>
                      <a:pt x="34" y="369"/>
                      <a:pt x="134" y="436"/>
                    </a:cubicBezTo>
                    <a:cubicBezTo>
                      <a:pt x="182" y="465"/>
                      <a:pt x="228" y="478"/>
                      <a:pt x="271" y="478"/>
                    </a:cubicBezTo>
                    <a:cubicBezTo>
                      <a:pt x="470" y="478"/>
                      <a:pt x="599" y="200"/>
                      <a:pt x="435" y="36"/>
                    </a:cubicBezTo>
                    <a:cubicBezTo>
                      <a:pt x="387" y="12"/>
                      <a:pt x="340" y="1"/>
                      <a:pt x="2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4" name="Google Shape;27664;p80"/>
              <p:cNvSpPr/>
              <p:nvPr/>
            </p:nvSpPr>
            <p:spPr>
              <a:xfrm>
                <a:off x="7143250" y="3753175"/>
                <a:ext cx="12575" cy="9825"/>
              </a:xfrm>
              <a:custGeom>
                <a:rect b="b" l="l" r="r" t="t"/>
                <a:pathLst>
                  <a:path extrusionOk="0" h="393" w="503">
                    <a:moveTo>
                      <a:pt x="416" y="0"/>
                    </a:moveTo>
                    <a:cubicBezTo>
                      <a:pt x="267" y="0"/>
                      <a:pt x="0" y="392"/>
                      <a:pt x="244" y="392"/>
                    </a:cubicBezTo>
                    <a:cubicBezTo>
                      <a:pt x="252" y="392"/>
                      <a:pt x="260" y="392"/>
                      <a:pt x="269" y="391"/>
                    </a:cubicBezTo>
                    <a:cubicBezTo>
                      <a:pt x="402" y="358"/>
                      <a:pt x="502" y="257"/>
                      <a:pt x="502" y="124"/>
                    </a:cubicBezTo>
                    <a:cubicBezTo>
                      <a:pt x="495" y="35"/>
                      <a:pt x="461" y="0"/>
                      <a:pt x="4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5" name="Google Shape;27665;p80"/>
              <p:cNvSpPr/>
              <p:nvPr/>
            </p:nvSpPr>
            <p:spPr>
              <a:xfrm>
                <a:off x="7211725" y="2953150"/>
                <a:ext cx="12475" cy="9100"/>
              </a:xfrm>
              <a:custGeom>
                <a:rect b="b" l="l" r="r" t="t"/>
                <a:pathLst>
                  <a:path extrusionOk="0" h="364" w="499">
                    <a:moveTo>
                      <a:pt x="240" y="1"/>
                    </a:moveTo>
                    <a:cubicBezTo>
                      <a:pt x="0" y="1"/>
                      <a:pt x="257" y="364"/>
                      <a:pt x="407" y="364"/>
                    </a:cubicBezTo>
                    <a:cubicBezTo>
                      <a:pt x="454" y="364"/>
                      <a:pt x="491" y="328"/>
                      <a:pt x="498" y="236"/>
                    </a:cubicBezTo>
                    <a:cubicBezTo>
                      <a:pt x="498" y="102"/>
                      <a:pt x="398" y="2"/>
                      <a:pt x="265" y="2"/>
                    </a:cubicBezTo>
                    <a:cubicBezTo>
                      <a:pt x="256" y="1"/>
                      <a:pt x="247" y="1"/>
                      <a:pt x="2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6" name="Google Shape;27666;p80"/>
              <p:cNvSpPr/>
              <p:nvPr/>
            </p:nvSpPr>
            <p:spPr>
              <a:xfrm>
                <a:off x="6864750" y="2408600"/>
                <a:ext cx="15575" cy="12025"/>
              </a:xfrm>
              <a:custGeom>
                <a:rect b="b" l="l" r="r" t="t"/>
                <a:pathLst>
                  <a:path extrusionOk="0" h="481" w="623">
                    <a:moveTo>
                      <a:pt x="308" y="0"/>
                    </a:moveTo>
                    <a:cubicBezTo>
                      <a:pt x="262" y="0"/>
                      <a:pt x="215" y="11"/>
                      <a:pt x="167" y="35"/>
                    </a:cubicBezTo>
                    <a:cubicBezTo>
                      <a:pt x="1" y="135"/>
                      <a:pt x="34" y="435"/>
                      <a:pt x="267" y="469"/>
                    </a:cubicBezTo>
                    <a:cubicBezTo>
                      <a:pt x="291" y="477"/>
                      <a:pt x="315" y="480"/>
                      <a:pt x="337" y="480"/>
                    </a:cubicBezTo>
                    <a:cubicBezTo>
                      <a:pt x="503" y="480"/>
                      <a:pt x="622" y="278"/>
                      <a:pt x="534" y="102"/>
                    </a:cubicBezTo>
                    <a:cubicBezTo>
                      <a:pt x="470" y="37"/>
                      <a:pt x="391" y="0"/>
                      <a:pt x="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7" name="Google Shape;27667;p80"/>
              <p:cNvSpPr/>
              <p:nvPr/>
            </p:nvSpPr>
            <p:spPr>
              <a:xfrm>
                <a:off x="6595400" y="2618100"/>
                <a:ext cx="15900" cy="12850"/>
              </a:xfrm>
              <a:custGeom>
                <a:rect b="b" l="l" r="r" t="t"/>
                <a:pathLst>
                  <a:path extrusionOk="0" h="514" w="636">
                    <a:moveTo>
                      <a:pt x="282" y="1"/>
                    </a:moveTo>
                    <a:cubicBezTo>
                      <a:pt x="229" y="1"/>
                      <a:pt x="176" y="19"/>
                      <a:pt x="134" y="61"/>
                    </a:cubicBezTo>
                    <a:cubicBezTo>
                      <a:pt x="34" y="128"/>
                      <a:pt x="0" y="295"/>
                      <a:pt x="100" y="395"/>
                    </a:cubicBezTo>
                    <a:cubicBezTo>
                      <a:pt x="147" y="479"/>
                      <a:pt x="215" y="513"/>
                      <a:pt x="283" y="513"/>
                    </a:cubicBezTo>
                    <a:cubicBezTo>
                      <a:pt x="458" y="513"/>
                      <a:pt x="635" y="287"/>
                      <a:pt x="467" y="94"/>
                    </a:cubicBezTo>
                    <a:cubicBezTo>
                      <a:pt x="428" y="36"/>
                      <a:pt x="356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8" name="Google Shape;27668;p80"/>
              <p:cNvSpPr/>
              <p:nvPr/>
            </p:nvSpPr>
            <p:spPr>
              <a:xfrm>
                <a:off x="5583600" y="3375725"/>
                <a:ext cx="16100" cy="12500"/>
              </a:xfrm>
              <a:custGeom>
                <a:rect b="b" l="l" r="r" t="t"/>
                <a:pathLst>
                  <a:path extrusionOk="0" h="500" w="644">
                    <a:moveTo>
                      <a:pt x="380" y="1"/>
                    </a:moveTo>
                    <a:cubicBezTo>
                      <a:pt x="332" y="1"/>
                      <a:pt x="285" y="17"/>
                      <a:pt x="243" y="44"/>
                    </a:cubicBezTo>
                    <a:cubicBezTo>
                      <a:pt x="1" y="206"/>
                      <a:pt x="151" y="499"/>
                      <a:pt x="358" y="499"/>
                    </a:cubicBezTo>
                    <a:cubicBezTo>
                      <a:pt x="407" y="499"/>
                      <a:pt x="459" y="483"/>
                      <a:pt x="510" y="445"/>
                    </a:cubicBezTo>
                    <a:cubicBezTo>
                      <a:pt x="610" y="345"/>
                      <a:pt x="644" y="211"/>
                      <a:pt x="577" y="111"/>
                    </a:cubicBezTo>
                    <a:cubicBezTo>
                      <a:pt x="518" y="33"/>
                      <a:pt x="448" y="1"/>
                      <a:pt x="3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9" name="Google Shape;27669;p80"/>
              <p:cNvSpPr/>
              <p:nvPr/>
            </p:nvSpPr>
            <p:spPr>
              <a:xfrm>
                <a:off x="5760625" y="3895200"/>
                <a:ext cx="13975" cy="12450"/>
              </a:xfrm>
              <a:custGeom>
                <a:rect b="b" l="l" r="r" t="t"/>
                <a:pathLst>
                  <a:path extrusionOk="0" h="498" w="559">
                    <a:moveTo>
                      <a:pt x="279" y="1"/>
                    </a:moveTo>
                    <a:cubicBezTo>
                      <a:pt x="254" y="1"/>
                      <a:pt x="228" y="5"/>
                      <a:pt x="201" y="14"/>
                    </a:cubicBezTo>
                    <a:cubicBezTo>
                      <a:pt x="67" y="80"/>
                      <a:pt x="1" y="214"/>
                      <a:pt x="34" y="347"/>
                    </a:cubicBezTo>
                    <a:cubicBezTo>
                      <a:pt x="67" y="447"/>
                      <a:pt x="159" y="497"/>
                      <a:pt x="255" y="497"/>
                    </a:cubicBezTo>
                    <a:cubicBezTo>
                      <a:pt x="351" y="497"/>
                      <a:pt x="451" y="447"/>
                      <a:pt x="501" y="347"/>
                    </a:cubicBezTo>
                    <a:cubicBezTo>
                      <a:pt x="559" y="174"/>
                      <a:pt x="441" y="1"/>
                      <a:pt x="2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0" name="Google Shape;27670;p80"/>
              <p:cNvSpPr/>
              <p:nvPr/>
            </p:nvSpPr>
            <p:spPr>
              <a:xfrm>
                <a:off x="6544050" y="3766600"/>
                <a:ext cx="14375" cy="8200"/>
              </a:xfrm>
              <a:custGeom>
                <a:rect b="b" l="l" r="r" t="t"/>
                <a:pathLst>
                  <a:path extrusionOk="0" h="328" w="575">
                    <a:moveTo>
                      <a:pt x="110" y="0"/>
                    </a:moveTo>
                    <a:cubicBezTo>
                      <a:pt x="45" y="0"/>
                      <a:pt x="1" y="42"/>
                      <a:pt x="19" y="154"/>
                    </a:cubicBezTo>
                    <a:cubicBezTo>
                      <a:pt x="48" y="241"/>
                      <a:pt x="127" y="327"/>
                      <a:pt x="234" y="327"/>
                    </a:cubicBezTo>
                    <a:cubicBezTo>
                      <a:pt x="251" y="327"/>
                      <a:pt x="268" y="325"/>
                      <a:pt x="286" y="321"/>
                    </a:cubicBezTo>
                    <a:cubicBezTo>
                      <a:pt x="574" y="273"/>
                      <a:pt x="275" y="0"/>
                      <a:pt x="1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1" name="Google Shape;27671;p80"/>
              <p:cNvSpPr/>
              <p:nvPr/>
            </p:nvSpPr>
            <p:spPr>
              <a:xfrm>
                <a:off x="6748975" y="3073875"/>
                <a:ext cx="11550" cy="10275"/>
              </a:xfrm>
              <a:custGeom>
                <a:rect b="b" l="l" r="r" t="t"/>
                <a:pathLst>
                  <a:path extrusionOk="0" h="411" w="462">
                    <a:moveTo>
                      <a:pt x="202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177"/>
                      <a:pt x="395" y="43"/>
                      <a:pt x="262" y="10"/>
                    </a:cubicBezTo>
                    <a:cubicBezTo>
                      <a:pt x="239" y="4"/>
                      <a:pt x="219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2" name="Google Shape;27672;p80"/>
              <p:cNvSpPr/>
              <p:nvPr/>
            </p:nvSpPr>
            <p:spPr>
              <a:xfrm>
                <a:off x="6283300" y="2373350"/>
                <a:ext cx="17100" cy="12225"/>
              </a:xfrm>
              <a:custGeom>
                <a:rect b="b" l="l" r="r" t="t"/>
                <a:pathLst>
                  <a:path extrusionOk="0" h="489" w="684">
                    <a:moveTo>
                      <a:pt x="350" y="0"/>
                    </a:moveTo>
                    <a:cubicBezTo>
                      <a:pt x="176" y="0"/>
                      <a:pt x="0" y="189"/>
                      <a:pt x="142" y="378"/>
                    </a:cubicBezTo>
                    <a:cubicBezTo>
                      <a:pt x="191" y="456"/>
                      <a:pt x="263" y="488"/>
                      <a:pt x="335" y="488"/>
                    </a:cubicBezTo>
                    <a:cubicBezTo>
                      <a:pt x="508" y="488"/>
                      <a:pt x="684" y="300"/>
                      <a:pt x="542" y="111"/>
                    </a:cubicBezTo>
                    <a:cubicBezTo>
                      <a:pt x="493" y="33"/>
                      <a:pt x="422" y="0"/>
                      <a:pt x="3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3" name="Google Shape;27673;p80"/>
              <p:cNvSpPr/>
              <p:nvPr/>
            </p:nvSpPr>
            <p:spPr>
              <a:xfrm>
                <a:off x="5384525" y="2532675"/>
                <a:ext cx="12525" cy="12075"/>
              </a:xfrm>
              <a:custGeom>
                <a:rect b="b" l="l" r="r" t="t"/>
                <a:pathLst>
                  <a:path extrusionOk="0" h="483" w="501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7" y="9"/>
                      <a:pt x="1" y="142"/>
                      <a:pt x="1" y="276"/>
                    </a:cubicBezTo>
                    <a:cubicBezTo>
                      <a:pt x="30" y="392"/>
                      <a:pt x="134" y="482"/>
                      <a:pt x="248" y="482"/>
                    </a:cubicBezTo>
                    <a:cubicBezTo>
                      <a:pt x="266" y="482"/>
                      <a:pt x="283" y="480"/>
                      <a:pt x="301" y="476"/>
                    </a:cubicBezTo>
                    <a:cubicBezTo>
                      <a:pt x="434" y="443"/>
                      <a:pt x="501" y="309"/>
                      <a:pt x="501" y="176"/>
                    </a:cubicBezTo>
                    <a:cubicBezTo>
                      <a:pt x="473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4" name="Google Shape;27674;p80"/>
              <p:cNvSpPr/>
              <p:nvPr/>
            </p:nvSpPr>
            <p:spPr>
              <a:xfrm>
                <a:off x="5870700" y="3356400"/>
                <a:ext cx="13900" cy="11950"/>
              </a:xfrm>
              <a:custGeom>
                <a:rect b="b" l="l" r="r" t="t"/>
                <a:pathLst>
                  <a:path extrusionOk="0" h="478" w="556">
                    <a:moveTo>
                      <a:pt x="268" y="0"/>
                    </a:moveTo>
                    <a:cubicBezTo>
                      <a:pt x="176" y="0"/>
                      <a:pt x="84" y="50"/>
                      <a:pt x="34" y="150"/>
                    </a:cubicBezTo>
                    <a:cubicBezTo>
                      <a:pt x="1" y="284"/>
                      <a:pt x="68" y="417"/>
                      <a:pt x="168" y="451"/>
                    </a:cubicBezTo>
                    <a:cubicBezTo>
                      <a:pt x="204" y="469"/>
                      <a:pt x="241" y="477"/>
                      <a:pt x="276" y="477"/>
                    </a:cubicBezTo>
                    <a:cubicBezTo>
                      <a:pt x="432" y="477"/>
                      <a:pt x="556" y="314"/>
                      <a:pt x="501" y="150"/>
                    </a:cubicBezTo>
                    <a:cubicBezTo>
                      <a:pt x="451" y="50"/>
                      <a:pt x="359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5" name="Google Shape;27675;p80"/>
              <p:cNvSpPr/>
              <p:nvPr/>
            </p:nvSpPr>
            <p:spPr>
              <a:xfrm>
                <a:off x="6813875" y="3151575"/>
                <a:ext cx="11700" cy="10225"/>
              </a:xfrm>
              <a:custGeom>
                <a:rect b="b" l="l" r="r" t="t"/>
                <a:pathLst>
                  <a:path extrusionOk="0" h="409" w="468">
                    <a:moveTo>
                      <a:pt x="355" y="1"/>
                    </a:moveTo>
                    <a:cubicBezTo>
                      <a:pt x="221" y="1"/>
                      <a:pt x="1" y="409"/>
                      <a:pt x="224" y="409"/>
                    </a:cubicBezTo>
                    <a:cubicBezTo>
                      <a:pt x="237" y="409"/>
                      <a:pt x="251" y="407"/>
                      <a:pt x="268" y="404"/>
                    </a:cubicBezTo>
                    <a:cubicBezTo>
                      <a:pt x="401" y="371"/>
                      <a:pt x="468" y="238"/>
                      <a:pt x="434" y="104"/>
                    </a:cubicBezTo>
                    <a:cubicBezTo>
                      <a:pt x="421" y="30"/>
                      <a:pt x="391" y="1"/>
                      <a:pt x="3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6" name="Google Shape;27676;p80"/>
              <p:cNvSpPr/>
              <p:nvPr/>
            </p:nvSpPr>
            <p:spPr>
              <a:xfrm>
                <a:off x="6853625" y="2654900"/>
                <a:ext cx="13850" cy="8950"/>
              </a:xfrm>
              <a:custGeom>
                <a:rect b="b" l="l" r="r" t="t"/>
                <a:pathLst>
                  <a:path extrusionOk="0" h="358" w="554">
                    <a:moveTo>
                      <a:pt x="471" y="0"/>
                    </a:moveTo>
                    <a:cubicBezTo>
                      <a:pt x="316" y="0"/>
                      <a:pt x="1" y="332"/>
                      <a:pt x="279" y="357"/>
                    </a:cubicBezTo>
                    <a:cubicBezTo>
                      <a:pt x="412" y="357"/>
                      <a:pt x="546" y="257"/>
                      <a:pt x="546" y="124"/>
                    </a:cubicBezTo>
                    <a:cubicBezTo>
                      <a:pt x="554" y="34"/>
                      <a:pt x="521" y="0"/>
                      <a:pt x="4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7" name="Google Shape;27677;p80"/>
              <p:cNvSpPr/>
              <p:nvPr/>
            </p:nvSpPr>
            <p:spPr>
              <a:xfrm>
                <a:off x="6452375" y="2406800"/>
                <a:ext cx="17725" cy="11975"/>
              </a:xfrm>
              <a:custGeom>
                <a:rect b="b" l="l" r="r" t="t"/>
                <a:pathLst>
                  <a:path extrusionOk="0" h="479" w="709">
                    <a:moveTo>
                      <a:pt x="353" y="1"/>
                    </a:moveTo>
                    <a:cubicBezTo>
                      <a:pt x="144" y="1"/>
                      <a:pt x="0" y="302"/>
                      <a:pt x="251" y="441"/>
                    </a:cubicBezTo>
                    <a:cubicBezTo>
                      <a:pt x="293" y="467"/>
                      <a:pt x="334" y="478"/>
                      <a:pt x="372" y="478"/>
                    </a:cubicBezTo>
                    <a:cubicBezTo>
                      <a:pt x="579" y="478"/>
                      <a:pt x="709" y="153"/>
                      <a:pt x="484" y="40"/>
                    </a:cubicBezTo>
                    <a:cubicBezTo>
                      <a:pt x="440" y="13"/>
                      <a:pt x="395" y="1"/>
                      <a:pt x="3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8" name="Google Shape;27678;p80"/>
              <p:cNvSpPr/>
              <p:nvPr/>
            </p:nvSpPr>
            <p:spPr>
              <a:xfrm>
                <a:off x="5277775" y="2962400"/>
                <a:ext cx="14975" cy="11950"/>
              </a:xfrm>
              <a:custGeom>
                <a:rect b="b" l="l" r="r" t="t"/>
                <a:pathLst>
                  <a:path extrusionOk="0" h="478" w="599">
                    <a:moveTo>
                      <a:pt x="250" y="0"/>
                    </a:moveTo>
                    <a:cubicBezTo>
                      <a:pt x="222" y="0"/>
                      <a:pt x="194" y="10"/>
                      <a:pt x="168" y="32"/>
                    </a:cubicBezTo>
                    <a:cubicBezTo>
                      <a:pt x="34" y="99"/>
                      <a:pt x="1" y="232"/>
                      <a:pt x="34" y="333"/>
                    </a:cubicBezTo>
                    <a:cubicBezTo>
                      <a:pt x="85" y="434"/>
                      <a:pt x="175" y="478"/>
                      <a:pt x="274" y="478"/>
                    </a:cubicBezTo>
                    <a:cubicBezTo>
                      <a:pt x="305" y="478"/>
                      <a:pt x="336" y="474"/>
                      <a:pt x="368" y="466"/>
                    </a:cubicBezTo>
                    <a:cubicBezTo>
                      <a:pt x="599" y="408"/>
                      <a:pt x="430" y="0"/>
                      <a:pt x="2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9" name="Google Shape;27679;p80"/>
              <p:cNvSpPr/>
              <p:nvPr/>
            </p:nvSpPr>
            <p:spPr>
              <a:xfrm>
                <a:off x="5272775" y="3564450"/>
                <a:ext cx="12550" cy="11700"/>
              </a:xfrm>
              <a:custGeom>
                <a:rect b="b" l="l" r="r" t="t"/>
                <a:pathLst>
                  <a:path extrusionOk="0" h="468" w="502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468"/>
                      <a:pt x="234" y="468"/>
                    </a:cubicBezTo>
                    <a:cubicBezTo>
                      <a:pt x="368" y="468"/>
                      <a:pt x="501" y="368"/>
                      <a:pt x="501" y="234"/>
                    </a:cubicBezTo>
                    <a:cubicBezTo>
                      <a:pt x="501" y="101"/>
                      <a:pt x="368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0" name="Google Shape;27680;p80"/>
              <p:cNvSpPr/>
              <p:nvPr/>
            </p:nvSpPr>
            <p:spPr>
              <a:xfrm>
                <a:off x="6536250" y="3854150"/>
                <a:ext cx="14000" cy="8200"/>
              </a:xfrm>
              <a:custGeom>
                <a:rect b="b" l="l" r="r" t="t"/>
                <a:pathLst>
                  <a:path extrusionOk="0" h="328" w="560">
                    <a:moveTo>
                      <a:pt x="462" y="1"/>
                    </a:moveTo>
                    <a:cubicBezTo>
                      <a:pt x="307" y="1"/>
                      <a:pt x="1" y="273"/>
                      <a:pt x="265" y="321"/>
                    </a:cubicBezTo>
                    <a:cubicBezTo>
                      <a:pt x="283" y="326"/>
                      <a:pt x="300" y="328"/>
                      <a:pt x="318" y="328"/>
                    </a:cubicBezTo>
                    <a:cubicBezTo>
                      <a:pt x="431" y="328"/>
                      <a:pt x="532" y="241"/>
                      <a:pt x="532" y="155"/>
                    </a:cubicBezTo>
                    <a:cubicBezTo>
                      <a:pt x="560" y="42"/>
                      <a:pt x="522" y="1"/>
                      <a:pt x="4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1" name="Google Shape;27681;p80"/>
              <p:cNvSpPr/>
              <p:nvPr/>
            </p:nvSpPr>
            <p:spPr>
              <a:xfrm>
                <a:off x="6898950" y="3558200"/>
                <a:ext cx="13850" cy="12450"/>
              </a:xfrm>
              <a:custGeom>
                <a:rect b="b" l="l" r="r" t="t"/>
                <a:pathLst>
                  <a:path extrusionOk="0" h="498" w="554">
                    <a:moveTo>
                      <a:pt x="250" y="1"/>
                    </a:moveTo>
                    <a:cubicBezTo>
                      <a:pt x="159" y="1"/>
                      <a:pt x="67" y="51"/>
                      <a:pt x="34" y="151"/>
                    </a:cubicBezTo>
                    <a:cubicBezTo>
                      <a:pt x="0" y="284"/>
                      <a:pt x="67" y="418"/>
                      <a:pt x="167" y="484"/>
                    </a:cubicBezTo>
                    <a:cubicBezTo>
                      <a:pt x="194" y="493"/>
                      <a:pt x="221" y="497"/>
                      <a:pt x="247" y="497"/>
                    </a:cubicBezTo>
                    <a:cubicBezTo>
                      <a:pt x="415" y="497"/>
                      <a:pt x="554" y="324"/>
                      <a:pt x="467" y="151"/>
                    </a:cubicBezTo>
                    <a:cubicBezTo>
                      <a:pt x="434" y="51"/>
                      <a:pt x="342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2" name="Google Shape;27682;p80"/>
              <p:cNvSpPr/>
              <p:nvPr/>
            </p:nvSpPr>
            <p:spPr>
              <a:xfrm>
                <a:off x="6953000" y="3455625"/>
                <a:ext cx="15175" cy="12125"/>
              </a:xfrm>
              <a:custGeom>
                <a:rect b="b" l="l" r="r" t="t"/>
                <a:pathLst>
                  <a:path extrusionOk="0" h="485" w="607">
                    <a:moveTo>
                      <a:pt x="350" y="0"/>
                    </a:moveTo>
                    <a:cubicBezTo>
                      <a:pt x="132" y="0"/>
                      <a:pt x="0" y="304"/>
                      <a:pt x="207" y="451"/>
                    </a:cubicBezTo>
                    <a:cubicBezTo>
                      <a:pt x="251" y="473"/>
                      <a:pt x="295" y="484"/>
                      <a:pt x="337" y="484"/>
                    </a:cubicBezTo>
                    <a:cubicBezTo>
                      <a:pt x="421" y="484"/>
                      <a:pt x="496" y="440"/>
                      <a:pt x="540" y="351"/>
                    </a:cubicBezTo>
                    <a:cubicBezTo>
                      <a:pt x="607" y="251"/>
                      <a:pt x="573" y="84"/>
                      <a:pt x="440" y="17"/>
                    </a:cubicBezTo>
                    <a:cubicBezTo>
                      <a:pt x="409" y="6"/>
                      <a:pt x="379" y="0"/>
                      <a:pt x="3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3" name="Google Shape;27683;p80"/>
              <p:cNvSpPr/>
              <p:nvPr/>
            </p:nvSpPr>
            <p:spPr>
              <a:xfrm>
                <a:off x="6989850" y="3365950"/>
                <a:ext cx="13350" cy="11725"/>
              </a:xfrm>
              <a:custGeom>
                <a:rect b="b" l="l" r="r" t="t"/>
                <a:pathLst>
                  <a:path extrusionOk="0" h="469" w="534">
                    <a:moveTo>
                      <a:pt x="244" y="0"/>
                    </a:moveTo>
                    <a:cubicBezTo>
                      <a:pt x="166" y="0"/>
                      <a:pt x="88" y="37"/>
                      <a:pt x="67" y="102"/>
                    </a:cubicBezTo>
                    <a:cubicBezTo>
                      <a:pt x="0" y="235"/>
                      <a:pt x="33" y="369"/>
                      <a:pt x="167" y="435"/>
                    </a:cubicBezTo>
                    <a:cubicBezTo>
                      <a:pt x="200" y="458"/>
                      <a:pt x="237" y="469"/>
                      <a:pt x="274" y="469"/>
                    </a:cubicBezTo>
                    <a:cubicBezTo>
                      <a:pt x="348" y="469"/>
                      <a:pt x="423" y="424"/>
                      <a:pt x="467" y="335"/>
                    </a:cubicBezTo>
                    <a:cubicBezTo>
                      <a:pt x="534" y="235"/>
                      <a:pt x="500" y="69"/>
                      <a:pt x="367" y="35"/>
                    </a:cubicBezTo>
                    <a:cubicBezTo>
                      <a:pt x="332" y="12"/>
                      <a:pt x="288" y="0"/>
                      <a:pt x="2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4" name="Google Shape;27684;p80"/>
              <p:cNvSpPr/>
              <p:nvPr/>
            </p:nvSpPr>
            <p:spPr>
              <a:xfrm>
                <a:off x="6923125" y="3484375"/>
                <a:ext cx="14200" cy="11750"/>
              </a:xfrm>
              <a:custGeom>
                <a:rect b="b" l="l" r="r" t="t"/>
                <a:pathLst>
                  <a:path extrusionOk="0" h="470" w="568">
                    <a:moveTo>
                      <a:pt x="295" y="0"/>
                    </a:moveTo>
                    <a:cubicBezTo>
                      <a:pt x="215" y="0"/>
                      <a:pt x="144" y="37"/>
                      <a:pt x="101" y="102"/>
                    </a:cubicBezTo>
                    <a:cubicBezTo>
                      <a:pt x="1" y="235"/>
                      <a:pt x="34" y="368"/>
                      <a:pt x="167" y="435"/>
                    </a:cubicBezTo>
                    <a:cubicBezTo>
                      <a:pt x="203" y="459"/>
                      <a:pt x="247" y="470"/>
                      <a:pt x="291" y="470"/>
                    </a:cubicBezTo>
                    <a:cubicBezTo>
                      <a:pt x="373" y="470"/>
                      <a:pt x="458" y="433"/>
                      <a:pt x="501" y="368"/>
                    </a:cubicBezTo>
                    <a:cubicBezTo>
                      <a:pt x="568" y="268"/>
                      <a:pt x="534" y="102"/>
                      <a:pt x="434" y="35"/>
                    </a:cubicBezTo>
                    <a:cubicBezTo>
                      <a:pt x="387" y="11"/>
                      <a:pt x="340" y="0"/>
                      <a:pt x="2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5" name="Google Shape;27685;p80"/>
              <p:cNvSpPr/>
              <p:nvPr/>
            </p:nvSpPr>
            <p:spPr>
              <a:xfrm>
                <a:off x="6928975" y="3460975"/>
                <a:ext cx="15650" cy="12100"/>
              </a:xfrm>
              <a:custGeom>
                <a:rect b="b" l="l" r="r" t="t"/>
                <a:pathLst>
                  <a:path extrusionOk="0" h="484" w="626">
                    <a:moveTo>
                      <a:pt x="311" y="0"/>
                    </a:moveTo>
                    <a:cubicBezTo>
                      <a:pt x="297" y="0"/>
                      <a:pt x="282" y="1"/>
                      <a:pt x="267" y="4"/>
                    </a:cubicBezTo>
                    <a:cubicBezTo>
                      <a:pt x="67" y="37"/>
                      <a:pt x="0" y="304"/>
                      <a:pt x="167" y="437"/>
                    </a:cubicBezTo>
                    <a:cubicBezTo>
                      <a:pt x="212" y="467"/>
                      <a:pt x="270" y="484"/>
                      <a:pt x="327" y="484"/>
                    </a:cubicBezTo>
                    <a:cubicBezTo>
                      <a:pt x="397" y="484"/>
                      <a:pt x="464" y="459"/>
                      <a:pt x="500" y="404"/>
                    </a:cubicBezTo>
                    <a:cubicBezTo>
                      <a:pt x="625" y="217"/>
                      <a:pt x="517" y="0"/>
                      <a:pt x="3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6" name="Google Shape;27686;p80"/>
              <p:cNvSpPr/>
              <p:nvPr/>
            </p:nvSpPr>
            <p:spPr>
              <a:xfrm>
                <a:off x="7024875" y="3300275"/>
                <a:ext cx="14200" cy="12350"/>
              </a:xfrm>
              <a:custGeom>
                <a:rect b="b" l="l" r="r" t="t"/>
                <a:pathLst>
                  <a:path extrusionOk="0" h="494" w="568">
                    <a:moveTo>
                      <a:pt x="290" y="0"/>
                    </a:moveTo>
                    <a:cubicBezTo>
                      <a:pt x="198" y="0"/>
                      <a:pt x="115" y="55"/>
                      <a:pt x="67" y="127"/>
                    </a:cubicBezTo>
                    <a:cubicBezTo>
                      <a:pt x="0" y="260"/>
                      <a:pt x="33" y="394"/>
                      <a:pt x="167" y="461"/>
                    </a:cubicBezTo>
                    <a:cubicBezTo>
                      <a:pt x="200" y="483"/>
                      <a:pt x="241" y="494"/>
                      <a:pt x="283" y="494"/>
                    </a:cubicBezTo>
                    <a:cubicBezTo>
                      <a:pt x="367" y="494"/>
                      <a:pt x="456" y="449"/>
                      <a:pt x="500" y="361"/>
                    </a:cubicBezTo>
                    <a:cubicBezTo>
                      <a:pt x="567" y="260"/>
                      <a:pt x="500" y="94"/>
                      <a:pt x="400" y="27"/>
                    </a:cubicBezTo>
                    <a:cubicBezTo>
                      <a:pt x="363" y="8"/>
                      <a:pt x="326" y="0"/>
                      <a:pt x="2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7" name="Google Shape;27687;p80"/>
              <p:cNvSpPr/>
              <p:nvPr/>
            </p:nvSpPr>
            <p:spPr>
              <a:xfrm>
                <a:off x="7021525" y="3386675"/>
                <a:ext cx="14775" cy="11900"/>
              </a:xfrm>
              <a:custGeom>
                <a:rect b="b" l="l" r="r" t="t"/>
                <a:pathLst>
                  <a:path extrusionOk="0" h="476" w="591">
                    <a:moveTo>
                      <a:pt x="249" y="0"/>
                    </a:moveTo>
                    <a:cubicBezTo>
                      <a:pt x="135" y="0"/>
                      <a:pt x="34" y="91"/>
                      <a:pt x="34" y="207"/>
                    </a:cubicBezTo>
                    <a:cubicBezTo>
                      <a:pt x="1" y="340"/>
                      <a:pt x="101" y="474"/>
                      <a:pt x="234" y="474"/>
                    </a:cubicBezTo>
                    <a:cubicBezTo>
                      <a:pt x="245" y="475"/>
                      <a:pt x="255" y="475"/>
                      <a:pt x="264" y="475"/>
                    </a:cubicBezTo>
                    <a:cubicBezTo>
                      <a:pt x="539" y="475"/>
                      <a:pt x="591" y="39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8" name="Google Shape;27688;p80"/>
              <p:cNvSpPr/>
              <p:nvPr/>
            </p:nvSpPr>
            <p:spPr>
              <a:xfrm>
                <a:off x="7034725" y="3437350"/>
                <a:ext cx="14150" cy="11925"/>
              </a:xfrm>
              <a:custGeom>
                <a:rect b="b" l="l" r="r" t="t"/>
                <a:pathLst>
                  <a:path extrusionOk="0" h="477" w="566">
                    <a:moveTo>
                      <a:pt x="281" y="0"/>
                    </a:moveTo>
                    <a:cubicBezTo>
                      <a:pt x="142" y="0"/>
                      <a:pt x="1" y="107"/>
                      <a:pt x="40" y="281"/>
                    </a:cubicBezTo>
                    <a:cubicBezTo>
                      <a:pt x="67" y="419"/>
                      <a:pt x="168" y="477"/>
                      <a:pt x="270" y="477"/>
                    </a:cubicBezTo>
                    <a:cubicBezTo>
                      <a:pt x="417" y="477"/>
                      <a:pt x="566" y="358"/>
                      <a:pt x="507" y="181"/>
                    </a:cubicBezTo>
                    <a:cubicBezTo>
                      <a:pt x="479" y="56"/>
                      <a:pt x="381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9" name="Google Shape;27689;p80"/>
              <p:cNvSpPr/>
              <p:nvPr/>
            </p:nvSpPr>
            <p:spPr>
              <a:xfrm>
                <a:off x="7119925" y="3309850"/>
                <a:ext cx="14200" cy="12000"/>
              </a:xfrm>
              <a:custGeom>
                <a:rect b="b" l="l" r="r" t="t"/>
                <a:pathLst>
                  <a:path extrusionOk="0" h="480" w="568">
                    <a:moveTo>
                      <a:pt x="273" y="0"/>
                    </a:moveTo>
                    <a:cubicBezTo>
                      <a:pt x="202" y="0"/>
                      <a:pt x="140" y="33"/>
                      <a:pt x="101" y="111"/>
                    </a:cubicBezTo>
                    <a:cubicBezTo>
                      <a:pt x="1" y="211"/>
                      <a:pt x="34" y="344"/>
                      <a:pt x="134" y="445"/>
                    </a:cubicBezTo>
                    <a:cubicBezTo>
                      <a:pt x="182" y="468"/>
                      <a:pt x="229" y="479"/>
                      <a:pt x="273" y="479"/>
                    </a:cubicBezTo>
                    <a:cubicBezTo>
                      <a:pt x="354" y="479"/>
                      <a:pt x="425" y="442"/>
                      <a:pt x="468" y="378"/>
                    </a:cubicBezTo>
                    <a:cubicBezTo>
                      <a:pt x="568" y="278"/>
                      <a:pt x="535" y="111"/>
                      <a:pt x="434" y="44"/>
                    </a:cubicBezTo>
                    <a:cubicBezTo>
                      <a:pt x="379" y="17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0" name="Google Shape;27690;p80"/>
              <p:cNvSpPr/>
              <p:nvPr/>
            </p:nvSpPr>
            <p:spPr>
              <a:xfrm>
                <a:off x="7138375" y="3372225"/>
                <a:ext cx="14700" cy="8175"/>
              </a:xfrm>
              <a:custGeom>
                <a:rect b="b" l="l" r="r" t="t"/>
                <a:pathLst>
                  <a:path extrusionOk="0" h="327" w="588">
                    <a:moveTo>
                      <a:pt x="120" y="0"/>
                    </a:moveTo>
                    <a:cubicBezTo>
                      <a:pt x="48" y="0"/>
                      <a:pt x="0" y="41"/>
                      <a:pt x="30" y="151"/>
                    </a:cubicBezTo>
                    <a:cubicBezTo>
                      <a:pt x="85" y="262"/>
                      <a:pt x="186" y="326"/>
                      <a:pt x="276" y="326"/>
                    </a:cubicBezTo>
                    <a:cubicBezTo>
                      <a:pt x="295" y="326"/>
                      <a:pt x="313" y="324"/>
                      <a:pt x="330" y="318"/>
                    </a:cubicBezTo>
                    <a:cubicBezTo>
                      <a:pt x="587" y="224"/>
                      <a:pt x="288" y="0"/>
                      <a:pt x="1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1" name="Google Shape;27691;p80"/>
              <p:cNvSpPr/>
              <p:nvPr/>
            </p:nvSpPr>
            <p:spPr>
              <a:xfrm>
                <a:off x="7132775" y="3151000"/>
                <a:ext cx="14700" cy="12750"/>
              </a:xfrm>
              <a:custGeom>
                <a:rect b="b" l="l" r="r" t="t"/>
                <a:pathLst>
                  <a:path extrusionOk="0" h="510" w="588">
                    <a:moveTo>
                      <a:pt x="302" y="1"/>
                    </a:moveTo>
                    <a:cubicBezTo>
                      <a:pt x="221" y="1"/>
                      <a:pt x="136" y="63"/>
                      <a:pt x="87" y="160"/>
                    </a:cubicBezTo>
                    <a:cubicBezTo>
                      <a:pt x="0" y="356"/>
                      <a:pt x="154" y="509"/>
                      <a:pt x="309" y="509"/>
                    </a:cubicBezTo>
                    <a:cubicBezTo>
                      <a:pt x="391" y="509"/>
                      <a:pt x="474" y="465"/>
                      <a:pt x="521" y="361"/>
                    </a:cubicBezTo>
                    <a:cubicBezTo>
                      <a:pt x="588" y="227"/>
                      <a:pt x="521" y="94"/>
                      <a:pt x="387" y="27"/>
                    </a:cubicBezTo>
                    <a:cubicBezTo>
                      <a:pt x="361" y="9"/>
                      <a:pt x="331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2" name="Google Shape;27692;p80"/>
              <p:cNvSpPr/>
              <p:nvPr/>
            </p:nvSpPr>
            <p:spPr>
              <a:xfrm>
                <a:off x="7222725" y="3047900"/>
                <a:ext cx="13150" cy="12500"/>
              </a:xfrm>
              <a:custGeom>
                <a:rect b="b" l="l" r="r" t="t"/>
                <a:pathLst>
                  <a:path extrusionOk="0" h="500" w="526">
                    <a:moveTo>
                      <a:pt x="288" y="0"/>
                    </a:moveTo>
                    <a:cubicBezTo>
                      <a:pt x="144" y="0"/>
                      <a:pt x="0" y="131"/>
                      <a:pt x="25" y="282"/>
                    </a:cubicBezTo>
                    <a:cubicBezTo>
                      <a:pt x="47" y="411"/>
                      <a:pt x="167" y="499"/>
                      <a:pt x="285" y="499"/>
                    </a:cubicBezTo>
                    <a:cubicBezTo>
                      <a:pt x="349" y="499"/>
                      <a:pt x="412" y="474"/>
                      <a:pt x="459" y="415"/>
                    </a:cubicBezTo>
                    <a:cubicBezTo>
                      <a:pt x="525" y="282"/>
                      <a:pt x="525" y="148"/>
                      <a:pt x="425" y="48"/>
                    </a:cubicBezTo>
                    <a:cubicBezTo>
                      <a:pt x="384" y="15"/>
                      <a:pt x="336" y="0"/>
                      <a:pt x="2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3" name="Google Shape;27693;p80"/>
              <p:cNvSpPr/>
              <p:nvPr/>
            </p:nvSpPr>
            <p:spPr>
              <a:xfrm>
                <a:off x="7119925" y="3180150"/>
                <a:ext cx="13800" cy="11925"/>
              </a:xfrm>
              <a:custGeom>
                <a:rect b="b" l="l" r="r" t="t"/>
                <a:pathLst>
                  <a:path extrusionOk="0" h="477" w="552">
                    <a:moveTo>
                      <a:pt x="263" y="1"/>
                    </a:moveTo>
                    <a:cubicBezTo>
                      <a:pt x="192" y="1"/>
                      <a:pt x="120" y="30"/>
                      <a:pt x="68" y="95"/>
                    </a:cubicBezTo>
                    <a:cubicBezTo>
                      <a:pt x="1" y="229"/>
                      <a:pt x="34" y="362"/>
                      <a:pt x="134" y="429"/>
                    </a:cubicBezTo>
                    <a:cubicBezTo>
                      <a:pt x="176" y="462"/>
                      <a:pt x="224" y="477"/>
                      <a:pt x="271" y="477"/>
                    </a:cubicBezTo>
                    <a:cubicBezTo>
                      <a:pt x="414" y="477"/>
                      <a:pt x="551" y="345"/>
                      <a:pt x="501" y="195"/>
                    </a:cubicBezTo>
                    <a:cubicBezTo>
                      <a:pt x="481" y="73"/>
                      <a:pt x="373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4" name="Google Shape;27694;p80"/>
              <p:cNvSpPr/>
              <p:nvPr/>
            </p:nvSpPr>
            <p:spPr>
              <a:xfrm>
                <a:off x="7108175" y="3131475"/>
                <a:ext cx="15950" cy="12175"/>
              </a:xfrm>
              <a:custGeom>
                <a:rect b="b" l="l" r="r" t="t"/>
                <a:pathLst>
                  <a:path extrusionOk="0" h="487" w="638">
                    <a:moveTo>
                      <a:pt x="390" y="1"/>
                    </a:moveTo>
                    <a:cubicBezTo>
                      <a:pt x="372" y="1"/>
                      <a:pt x="355" y="3"/>
                      <a:pt x="337" y="7"/>
                    </a:cubicBezTo>
                    <a:cubicBezTo>
                      <a:pt x="0" y="7"/>
                      <a:pt x="57" y="486"/>
                      <a:pt x="328" y="486"/>
                    </a:cubicBezTo>
                    <a:cubicBezTo>
                      <a:pt x="352" y="486"/>
                      <a:pt x="377" y="483"/>
                      <a:pt x="404" y="474"/>
                    </a:cubicBezTo>
                    <a:cubicBezTo>
                      <a:pt x="538" y="441"/>
                      <a:pt x="638" y="341"/>
                      <a:pt x="604" y="208"/>
                    </a:cubicBezTo>
                    <a:cubicBezTo>
                      <a:pt x="604" y="92"/>
                      <a:pt x="504" y="1"/>
                      <a:pt x="3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5" name="Google Shape;27695;p80"/>
              <p:cNvSpPr/>
              <p:nvPr/>
            </p:nvSpPr>
            <p:spPr>
              <a:xfrm>
                <a:off x="7112425" y="2972375"/>
                <a:ext cx="13375" cy="12525"/>
              </a:xfrm>
              <a:custGeom>
                <a:rect b="b" l="l" r="r" t="t"/>
                <a:pathLst>
                  <a:path extrusionOk="0" h="501" w="535">
                    <a:moveTo>
                      <a:pt x="301" y="0"/>
                    </a:moveTo>
                    <a:cubicBezTo>
                      <a:pt x="1" y="34"/>
                      <a:pt x="1" y="467"/>
                      <a:pt x="301" y="501"/>
                    </a:cubicBezTo>
                    <a:cubicBezTo>
                      <a:pt x="434" y="501"/>
                      <a:pt x="534" y="401"/>
                      <a:pt x="534" y="267"/>
                    </a:cubicBezTo>
                    <a:cubicBezTo>
                      <a:pt x="534" y="134"/>
                      <a:pt x="434" y="0"/>
                      <a:pt x="3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6" name="Google Shape;27696;p80"/>
              <p:cNvSpPr/>
              <p:nvPr/>
            </p:nvSpPr>
            <p:spPr>
              <a:xfrm>
                <a:off x="7101125" y="3016350"/>
                <a:ext cx="14625" cy="7900"/>
              </a:xfrm>
              <a:custGeom>
                <a:rect b="b" l="l" r="r" t="t"/>
                <a:pathLst>
                  <a:path extrusionOk="0" h="316" w="585">
                    <a:moveTo>
                      <a:pt x="251" y="1"/>
                    </a:moveTo>
                    <a:cubicBezTo>
                      <a:pt x="143" y="1"/>
                      <a:pt x="47" y="65"/>
                      <a:pt x="19" y="176"/>
                    </a:cubicBezTo>
                    <a:cubicBezTo>
                      <a:pt x="1" y="277"/>
                      <a:pt x="43" y="315"/>
                      <a:pt x="107" y="315"/>
                    </a:cubicBezTo>
                    <a:cubicBezTo>
                      <a:pt x="274" y="315"/>
                      <a:pt x="585" y="57"/>
                      <a:pt x="319" y="9"/>
                    </a:cubicBezTo>
                    <a:cubicBezTo>
                      <a:pt x="296" y="3"/>
                      <a:pt x="273" y="1"/>
                      <a:pt x="2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7" name="Google Shape;27697;p80"/>
              <p:cNvSpPr/>
              <p:nvPr/>
            </p:nvSpPr>
            <p:spPr>
              <a:xfrm>
                <a:off x="7072400" y="3147325"/>
                <a:ext cx="14775" cy="11925"/>
              </a:xfrm>
              <a:custGeom>
                <a:rect b="b" l="l" r="r" t="t"/>
                <a:pathLst>
                  <a:path extrusionOk="0" h="477" w="591">
                    <a:moveTo>
                      <a:pt x="282" y="1"/>
                    </a:moveTo>
                    <a:cubicBezTo>
                      <a:pt x="167" y="1"/>
                      <a:pt x="63" y="91"/>
                      <a:pt x="34" y="207"/>
                    </a:cubicBezTo>
                    <a:cubicBezTo>
                      <a:pt x="0" y="341"/>
                      <a:pt x="101" y="441"/>
                      <a:pt x="234" y="474"/>
                    </a:cubicBezTo>
                    <a:cubicBezTo>
                      <a:pt x="246" y="476"/>
                      <a:pt x="257" y="476"/>
                      <a:pt x="269" y="476"/>
                    </a:cubicBezTo>
                    <a:cubicBezTo>
                      <a:pt x="539" y="476"/>
                      <a:pt x="590" y="103"/>
                      <a:pt x="334" y="7"/>
                    </a:cubicBezTo>
                    <a:cubicBezTo>
                      <a:pt x="316" y="3"/>
                      <a:pt x="299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8" name="Google Shape;27698;p80"/>
              <p:cNvSpPr/>
              <p:nvPr/>
            </p:nvSpPr>
            <p:spPr>
              <a:xfrm>
                <a:off x="7082375" y="2959850"/>
                <a:ext cx="12575" cy="12550"/>
              </a:xfrm>
              <a:custGeom>
                <a:rect b="b" l="l" r="r" t="t"/>
                <a:pathLst>
                  <a:path extrusionOk="0" h="502" w="503">
                    <a:moveTo>
                      <a:pt x="269" y="1"/>
                    </a:moveTo>
                    <a:cubicBezTo>
                      <a:pt x="135" y="1"/>
                      <a:pt x="35" y="101"/>
                      <a:pt x="35" y="234"/>
                    </a:cubicBezTo>
                    <a:cubicBezTo>
                      <a:pt x="0" y="409"/>
                      <a:pt x="131" y="502"/>
                      <a:pt x="262" y="502"/>
                    </a:cubicBezTo>
                    <a:cubicBezTo>
                      <a:pt x="382" y="502"/>
                      <a:pt x="502" y="426"/>
                      <a:pt x="502" y="268"/>
                    </a:cubicBezTo>
                    <a:cubicBezTo>
                      <a:pt x="502" y="134"/>
                      <a:pt x="402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9" name="Google Shape;27699;p80"/>
              <p:cNvSpPr/>
              <p:nvPr/>
            </p:nvSpPr>
            <p:spPr>
              <a:xfrm>
                <a:off x="7109400" y="2871425"/>
                <a:ext cx="14725" cy="11950"/>
              </a:xfrm>
              <a:custGeom>
                <a:rect b="b" l="l" r="r" t="t"/>
                <a:pathLst>
                  <a:path extrusionOk="0" h="478" w="589">
                    <a:moveTo>
                      <a:pt x="354" y="0"/>
                    </a:moveTo>
                    <a:cubicBezTo>
                      <a:pt x="81" y="0"/>
                      <a:pt x="0" y="373"/>
                      <a:pt x="288" y="469"/>
                    </a:cubicBezTo>
                    <a:cubicBezTo>
                      <a:pt x="306" y="475"/>
                      <a:pt x="324" y="478"/>
                      <a:pt x="342" y="478"/>
                    </a:cubicBezTo>
                    <a:cubicBezTo>
                      <a:pt x="431" y="478"/>
                      <a:pt x="528" y="413"/>
                      <a:pt x="555" y="302"/>
                    </a:cubicBezTo>
                    <a:cubicBezTo>
                      <a:pt x="589" y="169"/>
                      <a:pt x="522" y="35"/>
                      <a:pt x="388" y="2"/>
                    </a:cubicBezTo>
                    <a:cubicBezTo>
                      <a:pt x="377" y="1"/>
                      <a:pt x="365" y="0"/>
                      <a:pt x="3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0" name="Google Shape;27700;p80"/>
              <p:cNvSpPr/>
              <p:nvPr/>
            </p:nvSpPr>
            <p:spPr>
              <a:xfrm>
                <a:off x="7190275" y="2995425"/>
                <a:ext cx="14750" cy="12300"/>
              </a:xfrm>
              <a:custGeom>
                <a:rect b="b" l="l" r="r" t="t"/>
                <a:pathLst>
                  <a:path extrusionOk="0" h="492" w="590">
                    <a:moveTo>
                      <a:pt x="308" y="1"/>
                    </a:moveTo>
                    <a:cubicBezTo>
                      <a:pt x="119" y="1"/>
                      <a:pt x="1" y="199"/>
                      <a:pt x="89" y="346"/>
                    </a:cubicBezTo>
                    <a:cubicBezTo>
                      <a:pt x="114" y="448"/>
                      <a:pt x="218" y="491"/>
                      <a:pt x="310" y="491"/>
                    </a:cubicBezTo>
                    <a:cubicBezTo>
                      <a:pt x="338" y="491"/>
                      <a:pt x="365" y="487"/>
                      <a:pt x="389" y="479"/>
                    </a:cubicBezTo>
                    <a:cubicBezTo>
                      <a:pt x="589" y="379"/>
                      <a:pt x="589" y="112"/>
                      <a:pt x="389" y="12"/>
                    </a:cubicBezTo>
                    <a:cubicBezTo>
                      <a:pt x="361" y="4"/>
                      <a:pt x="334" y="1"/>
                      <a:pt x="3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1" name="Google Shape;27701;p80"/>
              <p:cNvSpPr/>
              <p:nvPr/>
            </p:nvSpPr>
            <p:spPr>
              <a:xfrm>
                <a:off x="7173300" y="3020700"/>
                <a:ext cx="13900" cy="12400"/>
              </a:xfrm>
              <a:custGeom>
                <a:rect b="b" l="l" r="r" t="t"/>
                <a:pathLst>
                  <a:path extrusionOk="0" h="496" w="556">
                    <a:moveTo>
                      <a:pt x="275" y="1"/>
                    </a:moveTo>
                    <a:cubicBezTo>
                      <a:pt x="194" y="1"/>
                      <a:pt x="113" y="44"/>
                      <a:pt x="67" y="135"/>
                    </a:cubicBezTo>
                    <a:cubicBezTo>
                      <a:pt x="1" y="269"/>
                      <a:pt x="34" y="402"/>
                      <a:pt x="167" y="469"/>
                    </a:cubicBezTo>
                    <a:cubicBezTo>
                      <a:pt x="204" y="487"/>
                      <a:pt x="241" y="496"/>
                      <a:pt x="276" y="496"/>
                    </a:cubicBezTo>
                    <a:cubicBezTo>
                      <a:pt x="432" y="496"/>
                      <a:pt x="556" y="332"/>
                      <a:pt x="501" y="169"/>
                    </a:cubicBezTo>
                    <a:cubicBezTo>
                      <a:pt x="465" y="60"/>
                      <a:pt x="370" y="1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2" name="Google Shape;27702;p80"/>
              <p:cNvSpPr/>
              <p:nvPr/>
            </p:nvSpPr>
            <p:spPr>
              <a:xfrm>
                <a:off x="7144675" y="2866050"/>
                <a:ext cx="11975" cy="9825"/>
              </a:xfrm>
              <a:custGeom>
                <a:rect b="b" l="l" r="r" t="t"/>
                <a:pathLst>
                  <a:path extrusionOk="0" h="393" w="479">
                    <a:moveTo>
                      <a:pt x="358" y="0"/>
                    </a:moveTo>
                    <a:cubicBezTo>
                      <a:pt x="220" y="0"/>
                      <a:pt x="0" y="393"/>
                      <a:pt x="214" y="393"/>
                    </a:cubicBezTo>
                    <a:cubicBezTo>
                      <a:pt x="232" y="393"/>
                      <a:pt x="253" y="390"/>
                      <a:pt x="278" y="384"/>
                    </a:cubicBezTo>
                    <a:cubicBezTo>
                      <a:pt x="378" y="350"/>
                      <a:pt x="479" y="250"/>
                      <a:pt x="445" y="117"/>
                    </a:cubicBezTo>
                    <a:cubicBezTo>
                      <a:pt x="431" y="33"/>
                      <a:pt x="398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3" name="Google Shape;27703;p80"/>
              <p:cNvSpPr/>
              <p:nvPr/>
            </p:nvSpPr>
            <p:spPr>
              <a:xfrm>
                <a:off x="7159875" y="2836900"/>
                <a:ext cx="10950" cy="10775"/>
              </a:xfrm>
              <a:custGeom>
                <a:rect b="b" l="l" r="r" t="t"/>
                <a:pathLst>
                  <a:path extrusionOk="0" h="431" w="438">
                    <a:moveTo>
                      <a:pt x="197" y="0"/>
                    </a:moveTo>
                    <a:cubicBezTo>
                      <a:pt x="1" y="0"/>
                      <a:pt x="158" y="431"/>
                      <a:pt x="306" y="431"/>
                    </a:cubicBezTo>
                    <a:cubicBezTo>
                      <a:pt x="341" y="431"/>
                      <a:pt x="375" y="407"/>
                      <a:pt x="404" y="349"/>
                    </a:cubicBezTo>
                    <a:cubicBezTo>
                      <a:pt x="438" y="215"/>
                      <a:pt x="371" y="82"/>
                      <a:pt x="271" y="15"/>
                    </a:cubicBezTo>
                    <a:cubicBezTo>
                      <a:pt x="242" y="5"/>
                      <a:pt x="218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4" name="Google Shape;27704;p80"/>
              <p:cNvSpPr/>
              <p:nvPr/>
            </p:nvSpPr>
            <p:spPr>
              <a:xfrm>
                <a:off x="7162375" y="2978550"/>
                <a:ext cx="13075" cy="12050"/>
              </a:xfrm>
              <a:custGeom>
                <a:rect b="b" l="l" r="r" t="t"/>
                <a:pathLst>
                  <a:path extrusionOk="0" h="482" w="523">
                    <a:moveTo>
                      <a:pt x="283" y="1"/>
                    </a:moveTo>
                    <a:cubicBezTo>
                      <a:pt x="145" y="1"/>
                      <a:pt x="1" y="104"/>
                      <a:pt x="37" y="287"/>
                    </a:cubicBezTo>
                    <a:cubicBezTo>
                      <a:pt x="52" y="421"/>
                      <a:pt x="153" y="481"/>
                      <a:pt x="257" y="481"/>
                    </a:cubicBezTo>
                    <a:cubicBezTo>
                      <a:pt x="387" y="481"/>
                      <a:pt x="523" y="387"/>
                      <a:pt x="504" y="220"/>
                    </a:cubicBezTo>
                    <a:cubicBezTo>
                      <a:pt x="504" y="70"/>
                      <a:pt x="396" y="1"/>
                      <a:pt x="2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5" name="Google Shape;27705;p80"/>
              <p:cNvSpPr/>
              <p:nvPr/>
            </p:nvSpPr>
            <p:spPr>
              <a:xfrm>
                <a:off x="7123125" y="2812725"/>
                <a:ext cx="14100" cy="12200"/>
              </a:xfrm>
              <a:custGeom>
                <a:rect b="b" l="l" r="r" t="t"/>
                <a:pathLst>
                  <a:path extrusionOk="0" h="488" w="564">
                    <a:moveTo>
                      <a:pt x="281" y="1"/>
                    </a:moveTo>
                    <a:cubicBezTo>
                      <a:pt x="142" y="1"/>
                      <a:pt x="1" y="107"/>
                      <a:pt x="40" y="282"/>
                    </a:cubicBezTo>
                    <a:cubicBezTo>
                      <a:pt x="68" y="424"/>
                      <a:pt x="175" y="488"/>
                      <a:pt x="281" y="488"/>
                    </a:cubicBezTo>
                    <a:cubicBezTo>
                      <a:pt x="424" y="488"/>
                      <a:pt x="564" y="373"/>
                      <a:pt x="507" y="182"/>
                    </a:cubicBezTo>
                    <a:cubicBezTo>
                      <a:pt x="479" y="56"/>
                      <a:pt x="380" y="1"/>
                      <a:pt x="2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6" name="Google Shape;27706;p80"/>
              <p:cNvSpPr/>
              <p:nvPr/>
            </p:nvSpPr>
            <p:spPr>
              <a:xfrm>
                <a:off x="7121600" y="2678825"/>
                <a:ext cx="12525" cy="12525"/>
              </a:xfrm>
              <a:custGeom>
                <a:rect b="b" l="l" r="r" t="t"/>
                <a:pathLst>
                  <a:path extrusionOk="0" h="501" w="501">
                    <a:moveTo>
                      <a:pt x="234" y="0"/>
                    </a:moveTo>
                    <a:cubicBezTo>
                      <a:pt x="101" y="34"/>
                      <a:pt x="1" y="134"/>
                      <a:pt x="1" y="267"/>
                    </a:cubicBezTo>
                    <a:cubicBezTo>
                      <a:pt x="34" y="401"/>
                      <a:pt x="134" y="501"/>
                      <a:pt x="267" y="501"/>
                    </a:cubicBezTo>
                    <a:cubicBezTo>
                      <a:pt x="401" y="467"/>
                      <a:pt x="501" y="367"/>
                      <a:pt x="501" y="234"/>
                    </a:cubicBezTo>
                    <a:cubicBezTo>
                      <a:pt x="468" y="101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7" name="Google Shape;27707;p80"/>
              <p:cNvSpPr/>
              <p:nvPr/>
            </p:nvSpPr>
            <p:spPr>
              <a:xfrm>
                <a:off x="7113475" y="2652975"/>
                <a:ext cx="12325" cy="10250"/>
              </a:xfrm>
              <a:custGeom>
                <a:rect b="b" l="l" r="r" t="t"/>
                <a:pathLst>
                  <a:path extrusionOk="0" h="410" w="493">
                    <a:moveTo>
                      <a:pt x="367" y="0"/>
                    </a:moveTo>
                    <a:cubicBezTo>
                      <a:pt x="220" y="0"/>
                      <a:pt x="1" y="410"/>
                      <a:pt x="200" y="410"/>
                    </a:cubicBezTo>
                    <a:cubicBezTo>
                      <a:pt x="216" y="410"/>
                      <a:pt x="236" y="407"/>
                      <a:pt x="259" y="401"/>
                    </a:cubicBezTo>
                    <a:cubicBezTo>
                      <a:pt x="392" y="367"/>
                      <a:pt x="492" y="234"/>
                      <a:pt x="459" y="100"/>
                    </a:cubicBezTo>
                    <a:cubicBezTo>
                      <a:pt x="439" y="29"/>
                      <a:pt x="406" y="0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8" name="Google Shape;27708;p80"/>
              <p:cNvSpPr/>
              <p:nvPr/>
            </p:nvSpPr>
            <p:spPr>
              <a:xfrm>
                <a:off x="7058525" y="2566275"/>
                <a:ext cx="9725" cy="10775"/>
              </a:xfrm>
              <a:custGeom>
                <a:rect b="b" l="l" r="r" t="t"/>
                <a:pathLst>
                  <a:path extrusionOk="0" h="431" w="389">
                    <a:moveTo>
                      <a:pt x="231" y="0"/>
                    </a:moveTo>
                    <a:cubicBezTo>
                      <a:pt x="93" y="0"/>
                      <a:pt x="0" y="431"/>
                      <a:pt x="164" y="431"/>
                    </a:cubicBezTo>
                    <a:cubicBezTo>
                      <a:pt x="189" y="431"/>
                      <a:pt x="219" y="421"/>
                      <a:pt x="255" y="400"/>
                    </a:cubicBezTo>
                    <a:cubicBezTo>
                      <a:pt x="355" y="333"/>
                      <a:pt x="389" y="199"/>
                      <a:pt x="322" y="66"/>
                    </a:cubicBezTo>
                    <a:cubicBezTo>
                      <a:pt x="291" y="19"/>
                      <a:pt x="260" y="0"/>
                      <a:pt x="2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9" name="Google Shape;27709;p80"/>
              <p:cNvSpPr/>
              <p:nvPr/>
            </p:nvSpPr>
            <p:spPr>
              <a:xfrm>
                <a:off x="7048225" y="2686300"/>
                <a:ext cx="13150" cy="12575"/>
              </a:xfrm>
              <a:custGeom>
                <a:rect b="b" l="l" r="r" t="t"/>
                <a:pathLst>
                  <a:path extrusionOk="0" h="503" w="526">
                    <a:moveTo>
                      <a:pt x="257" y="0"/>
                    </a:moveTo>
                    <a:cubicBezTo>
                      <a:pt x="250" y="0"/>
                      <a:pt x="242" y="1"/>
                      <a:pt x="234" y="2"/>
                    </a:cubicBezTo>
                    <a:cubicBezTo>
                      <a:pt x="100" y="35"/>
                      <a:pt x="0" y="135"/>
                      <a:pt x="0" y="269"/>
                    </a:cubicBezTo>
                    <a:cubicBezTo>
                      <a:pt x="0" y="402"/>
                      <a:pt x="100" y="502"/>
                      <a:pt x="267" y="502"/>
                    </a:cubicBezTo>
                    <a:cubicBezTo>
                      <a:pt x="526" y="502"/>
                      <a:pt x="502" y="0"/>
                      <a:pt x="2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0" name="Google Shape;27710;p80"/>
              <p:cNvSpPr/>
              <p:nvPr/>
            </p:nvSpPr>
            <p:spPr>
              <a:xfrm>
                <a:off x="7078650" y="2708700"/>
                <a:ext cx="16300" cy="12675"/>
              </a:xfrm>
              <a:custGeom>
                <a:rect b="b" l="l" r="r" t="t"/>
                <a:pathLst>
                  <a:path extrusionOk="0" h="507" w="652">
                    <a:moveTo>
                      <a:pt x="385" y="0"/>
                    </a:moveTo>
                    <a:cubicBezTo>
                      <a:pt x="168" y="0"/>
                      <a:pt x="0" y="306"/>
                      <a:pt x="251" y="473"/>
                    </a:cubicBezTo>
                    <a:cubicBezTo>
                      <a:pt x="284" y="496"/>
                      <a:pt x="325" y="507"/>
                      <a:pt x="367" y="507"/>
                    </a:cubicBezTo>
                    <a:cubicBezTo>
                      <a:pt x="451" y="507"/>
                      <a:pt x="540" y="462"/>
                      <a:pt x="584" y="373"/>
                    </a:cubicBezTo>
                    <a:cubicBezTo>
                      <a:pt x="651" y="273"/>
                      <a:pt x="618" y="106"/>
                      <a:pt x="518" y="40"/>
                    </a:cubicBezTo>
                    <a:cubicBezTo>
                      <a:pt x="473" y="12"/>
                      <a:pt x="428" y="0"/>
                      <a:pt x="3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1" name="Google Shape;27711;p80"/>
              <p:cNvSpPr/>
              <p:nvPr/>
            </p:nvSpPr>
            <p:spPr>
              <a:xfrm>
                <a:off x="7086800" y="2583725"/>
                <a:ext cx="13150" cy="11775"/>
              </a:xfrm>
              <a:custGeom>
                <a:rect b="b" l="l" r="r" t="t"/>
                <a:pathLst>
                  <a:path extrusionOk="0" h="471" w="526">
                    <a:moveTo>
                      <a:pt x="265" y="0"/>
                    </a:moveTo>
                    <a:cubicBezTo>
                      <a:pt x="0" y="0"/>
                      <a:pt x="0" y="470"/>
                      <a:pt x="265" y="470"/>
                    </a:cubicBezTo>
                    <a:cubicBezTo>
                      <a:pt x="274" y="470"/>
                      <a:pt x="283" y="470"/>
                      <a:pt x="292" y="469"/>
                    </a:cubicBezTo>
                    <a:cubicBezTo>
                      <a:pt x="425" y="469"/>
                      <a:pt x="525" y="369"/>
                      <a:pt x="525" y="235"/>
                    </a:cubicBezTo>
                    <a:cubicBezTo>
                      <a:pt x="492" y="102"/>
                      <a:pt x="392" y="2"/>
                      <a:pt x="292" y="2"/>
                    </a:cubicBezTo>
                    <a:cubicBezTo>
                      <a:pt x="283" y="1"/>
                      <a:pt x="274" y="0"/>
                      <a:pt x="2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2" name="Google Shape;27712;p80"/>
              <p:cNvSpPr/>
              <p:nvPr/>
            </p:nvSpPr>
            <p:spPr>
              <a:xfrm>
                <a:off x="6933275" y="2550250"/>
                <a:ext cx="14875" cy="8650"/>
              </a:xfrm>
              <a:custGeom>
                <a:rect b="b" l="l" r="r" t="t"/>
                <a:pathLst>
                  <a:path extrusionOk="0" h="346" w="595">
                    <a:moveTo>
                      <a:pt x="276" y="0"/>
                    </a:moveTo>
                    <a:cubicBezTo>
                      <a:pt x="162" y="0"/>
                      <a:pt x="57" y="91"/>
                      <a:pt x="28" y="207"/>
                    </a:cubicBezTo>
                    <a:cubicBezTo>
                      <a:pt x="1" y="307"/>
                      <a:pt x="38" y="345"/>
                      <a:pt x="100" y="345"/>
                    </a:cubicBezTo>
                    <a:cubicBezTo>
                      <a:pt x="263" y="345"/>
                      <a:pt x="595" y="79"/>
                      <a:pt x="328" y="6"/>
                    </a:cubicBezTo>
                    <a:cubicBezTo>
                      <a:pt x="311" y="2"/>
                      <a:pt x="293" y="0"/>
                      <a:pt x="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3" name="Google Shape;27713;p80"/>
              <p:cNvSpPr/>
              <p:nvPr/>
            </p:nvSpPr>
            <p:spPr>
              <a:xfrm>
                <a:off x="6983175" y="2637850"/>
                <a:ext cx="15650" cy="12475"/>
              </a:xfrm>
              <a:custGeom>
                <a:rect b="b" l="l" r="r" t="t"/>
                <a:pathLst>
                  <a:path extrusionOk="0" h="499" w="626">
                    <a:moveTo>
                      <a:pt x="268" y="1"/>
                    </a:moveTo>
                    <a:cubicBezTo>
                      <a:pt x="226" y="1"/>
                      <a:pt x="181" y="12"/>
                      <a:pt x="134" y="38"/>
                    </a:cubicBezTo>
                    <a:cubicBezTo>
                      <a:pt x="34" y="105"/>
                      <a:pt x="0" y="272"/>
                      <a:pt x="67" y="372"/>
                    </a:cubicBezTo>
                    <a:cubicBezTo>
                      <a:pt x="115" y="444"/>
                      <a:pt x="198" y="499"/>
                      <a:pt x="290" y="499"/>
                    </a:cubicBezTo>
                    <a:cubicBezTo>
                      <a:pt x="326" y="499"/>
                      <a:pt x="363" y="491"/>
                      <a:pt x="401" y="472"/>
                    </a:cubicBezTo>
                    <a:cubicBezTo>
                      <a:pt x="626" y="331"/>
                      <a:pt x="495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4" name="Google Shape;27714;p80"/>
              <p:cNvSpPr/>
              <p:nvPr/>
            </p:nvSpPr>
            <p:spPr>
              <a:xfrm>
                <a:off x="7041550" y="2545400"/>
                <a:ext cx="13350" cy="12525"/>
              </a:xfrm>
              <a:custGeom>
                <a:rect b="b" l="l" r="r" t="t"/>
                <a:pathLst>
                  <a:path extrusionOk="0" h="501" w="534">
                    <a:moveTo>
                      <a:pt x="270" y="0"/>
                    </a:moveTo>
                    <a:cubicBezTo>
                      <a:pt x="186" y="0"/>
                      <a:pt x="111" y="45"/>
                      <a:pt x="67" y="134"/>
                    </a:cubicBezTo>
                    <a:cubicBezTo>
                      <a:pt x="0" y="234"/>
                      <a:pt x="34" y="401"/>
                      <a:pt x="134" y="467"/>
                    </a:cubicBezTo>
                    <a:cubicBezTo>
                      <a:pt x="178" y="490"/>
                      <a:pt x="223" y="501"/>
                      <a:pt x="265" y="501"/>
                    </a:cubicBezTo>
                    <a:cubicBezTo>
                      <a:pt x="349" y="501"/>
                      <a:pt x="423" y="456"/>
                      <a:pt x="467" y="367"/>
                    </a:cubicBezTo>
                    <a:cubicBezTo>
                      <a:pt x="534" y="267"/>
                      <a:pt x="501" y="100"/>
                      <a:pt x="401" y="34"/>
                    </a:cubicBezTo>
                    <a:cubicBezTo>
                      <a:pt x="356" y="11"/>
                      <a:pt x="312" y="0"/>
                      <a:pt x="2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5" name="Google Shape;27715;p80"/>
              <p:cNvSpPr/>
              <p:nvPr/>
            </p:nvSpPr>
            <p:spPr>
              <a:xfrm>
                <a:off x="6938675" y="2419375"/>
                <a:ext cx="15325" cy="12475"/>
              </a:xfrm>
              <a:custGeom>
                <a:rect b="b" l="l" r="r" t="t"/>
                <a:pathLst>
                  <a:path extrusionOk="0" h="499" w="613">
                    <a:moveTo>
                      <a:pt x="352" y="0"/>
                    </a:moveTo>
                    <a:cubicBezTo>
                      <a:pt x="171" y="0"/>
                      <a:pt x="1" y="211"/>
                      <a:pt x="146" y="405"/>
                    </a:cubicBezTo>
                    <a:cubicBezTo>
                      <a:pt x="204" y="463"/>
                      <a:pt x="273" y="498"/>
                      <a:pt x="341" y="498"/>
                    </a:cubicBezTo>
                    <a:cubicBezTo>
                      <a:pt x="390" y="498"/>
                      <a:pt x="437" y="480"/>
                      <a:pt x="479" y="438"/>
                    </a:cubicBezTo>
                    <a:cubicBezTo>
                      <a:pt x="613" y="338"/>
                      <a:pt x="613" y="205"/>
                      <a:pt x="546" y="104"/>
                    </a:cubicBezTo>
                    <a:cubicBezTo>
                      <a:pt x="491" y="31"/>
                      <a:pt x="421" y="0"/>
                      <a:pt x="3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6" name="Google Shape;27716;p80"/>
              <p:cNvSpPr/>
              <p:nvPr/>
            </p:nvSpPr>
            <p:spPr>
              <a:xfrm>
                <a:off x="6865225" y="2438500"/>
                <a:ext cx="14550" cy="12000"/>
              </a:xfrm>
              <a:custGeom>
                <a:rect b="b" l="l" r="r" t="t"/>
                <a:pathLst>
                  <a:path extrusionOk="0" h="480" w="582">
                    <a:moveTo>
                      <a:pt x="334" y="0"/>
                    </a:moveTo>
                    <a:cubicBezTo>
                      <a:pt x="317" y="0"/>
                      <a:pt x="299" y="2"/>
                      <a:pt x="282" y="7"/>
                    </a:cubicBezTo>
                    <a:cubicBezTo>
                      <a:pt x="0" y="38"/>
                      <a:pt x="41" y="480"/>
                      <a:pt x="295" y="480"/>
                    </a:cubicBezTo>
                    <a:cubicBezTo>
                      <a:pt x="312" y="480"/>
                      <a:pt x="330" y="478"/>
                      <a:pt x="348" y="474"/>
                    </a:cubicBezTo>
                    <a:cubicBezTo>
                      <a:pt x="482" y="474"/>
                      <a:pt x="582" y="340"/>
                      <a:pt x="582" y="207"/>
                    </a:cubicBezTo>
                    <a:cubicBezTo>
                      <a:pt x="553" y="91"/>
                      <a:pt x="449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7" name="Google Shape;27717;p80"/>
              <p:cNvSpPr/>
              <p:nvPr/>
            </p:nvSpPr>
            <p:spPr>
              <a:xfrm>
                <a:off x="6911850" y="2451200"/>
                <a:ext cx="16300" cy="12700"/>
              </a:xfrm>
              <a:custGeom>
                <a:rect b="b" l="l" r="r" t="t"/>
                <a:pathLst>
                  <a:path extrusionOk="0" h="508" w="652">
                    <a:moveTo>
                      <a:pt x="359" y="0"/>
                    </a:moveTo>
                    <a:cubicBezTo>
                      <a:pt x="108" y="0"/>
                      <a:pt x="0" y="413"/>
                      <a:pt x="318" y="499"/>
                    </a:cubicBezTo>
                    <a:cubicBezTo>
                      <a:pt x="336" y="505"/>
                      <a:pt x="355" y="508"/>
                      <a:pt x="374" y="508"/>
                    </a:cubicBezTo>
                    <a:cubicBezTo>
                      <a:pt x="463" y="508"/>
                      <a:pt x="563" y="448"/>
                      <a:pt x="618" y="366"/>
                    </a:cubicBezTo>
                    <a:cubicBezTo>
                      <a:pt x="652" y="232"/>
                      <a:pt x="618" y="99"/>
                      <a:pt x="485" y="32"/>
                    </a:cubicBezTo>
                    <a:cubicBezTo>
                      <a:pt x="440" y="10"/>
                      <a:pt x="398" y="0"/>
                      <a:pt x="3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8" name="Google Shape;27718;p80"/>
              <p:cNvSpPr/>
              <p:nvPr/>
            </p:nvSpPr>
            <p:spPr>
              <a:xfrm>
                <a:off x="6966600" y="2335700"/>
                <a:ext cx="11600" cy="10350"/>
              </a:xfrm>
              <a:custGeom>
                <a:rect b="b" l="l" r="r" t="t"/>
                <a:pathLst>
                  <a:path extrusionOk="0" h="414" w="464">
                    <a:moveTo>
                      <a:pt x="190" y="0"/>
                    </a:moveTo>
                    <a:cubicBezTo>
                      <a:pt x="1" y="0"/>
                      <a:pt x="165" y="413"/>
                      <a:pt x="302" y="413"/>
                    </a:cubicBezTo>
                    <a:cubicBezTo>
                      <a:pt x="337" y="413"/>
                      <a:pt x="371" y="385"/>
                      <a:pt x="396" y="316"/>
                    </a:cubicBezTo>
                    <a:cubicBezTo>
                      <a:pt x="463" y="182"/>
                      <a:pt x="396" y="49"/>
                      <a:pt x="263" y="16"/>
                    </a:cubicBezTo>
                    <a:cubicBezTo>
                      <a:pt x="234" y="5"/>
                      <a:pt x="210" y="0"/>
                      <a:pt x="1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9" name="Google Shape;27719;p80"/>
              <p:cNvSpPr/>
              <p:nvPr/>
            </p:nvSpPr>
            <p:spPr>
              <a:xfrm>
                <a:off x="6884225" y="2308250"/>
                <a:ext cx="14750" cy="11850"/>
              </a:xfrm>
              <a:custGeom>
                <a:rect b="b" l="l" r="r" t="t"/>
                <a:pathLst>
                  <a:path extrusionOk="0" h="474" w="590">
                    <a:moveTo>
                      <a:pt x="262" y="1"/>
                    </a:moveTo>
                    <a:cubicBezTo>
                      <a:pt x="165" y="1"/>
                      <a:pt x="81" y="44"/>
                      <a:pt x="55" y="146"/>
                    </a:cubicBezTo>
                    <a:cubicBezTo>
                      <a:pt x="1" y="310"/>
                      <a:pt x="124" y="473"/>
                      <a:pt x="280" y="473"/>
                    </a:cubicBezTo>
                    <a:cubicBezTo>
                      <a:pt x="316" y="473"/>
                      <a:pt x="352" y="465"/>
                      <a:pt x="389" y="447"/>
                    </a:cubicBezTo>
                    <a:cubicBezTo>
                      <a:pt x="589" y="346"/>
                      <a:pt x="556" y="80"/>
                      <a:pt x="356" y="13"/>
                    </a:cubicBezTo>
                    <a:cubicBezTo>
                      <a:pt x="324" y="5"/>
                      <a:pt x="293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0" name="Google Shape;27720;p80"/>
              <p:cNvSpPr/>
              <p:nvPr/>
            </p:nvSpPr>
            <p:spPr>
              <a:xfrm>
                <a:off x="6868925" y="2327725"/>
                <a:ext cx="13950" cy="12100"/>
              </a:xfrm>
              <a:custGeom>
                <a:rect b="b" l="l" r="r" t="t"/>
                <a:pathLst>
                  <a:path extrusionOk="0" h="484" w="558">
                    <a:moveTo>
                      <a:pt x="275" y="0"/>
                    </a:moveTo>
                    <a:cubicBezTo>
                      <a:pt x="194" y="0"/>
                      <a:pt x="113" y="43"/>
                      <a:pt x="67" y="135"/>
                    </a:cubicBezTo>
                    <a:cubicBezTo>
                      <a:pt x="0" y="235"/>
                      <a:pt x="67" y="401"/>
                      <a:pt x="167" y="468"/>
                    </a:cubicBezTo>
                    <a:cubicBezTo>
                      <a:pt x="198" y="478"/>
                      <a:pt x="228" y="483"/>
                      <a:pt x="258" y="483"/>
                    </a:cubicBezTo>
                    <a:cubicBezTo>
                      <a:pt x="422" y="483"/>
                      <a:pt x="557" y="337"/>
                      <a:pt x="501" y="168"/>
                    </a:cubicBezTo>
                    <a:cubicBezTo>
                      <a:pt x="465" y="60"/>
                      <a:pt x="370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1" name="Google Shape;27721;p80"/>
              <p:cNvSpPr/>
              <p:nvPr/>
            </p:nvSpPr>
            <p:spPr>
              <a:xfrm>
                <a:off x="6895750" y="2263300"/>
                <a:ext cx="11550" cy="10250"/>
              </a:xfrm>
              <a:custGeom>
                <a:rect b="b" l="l" r="r" t="t"/>
                <a:pathLst>
                  <a:path extrusionOk="0" h="410" w="462">
                    <a:moveTo>
                      <a:pt x="202" y="1"/>
                    </a:moveTo>
                    <a:cubicBezTo>
                      <a:pt x="0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8" y="310"/>
                    </a:cubicBezTo>
                    <a:cubicBezTo>
                      <a:pt x="462" y="176"/>
                      <a:pt x="395" y="43"/>
                      <a:pt x="262" y="10"/>
                    </a:cubicBezTo>
                    <a:cubicBezTo>
                      <a:pt x="239" y="3"/>
                      <a:pt x="219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2" name="Google Shape;27722;p80"/>
              <p:cNvSpPr/>
              <p:nvPr/>
            </p:nvSpPr>
            <p:spPr>
              <a:xfrm>
                <a:off x="6772125" y="2166675"/>
                <a:ext cx="16775" cy="12850"/>
              </a:xfrm>
              <a:custGeom>
                <a:rect b="b" l="l" r="r" t="t"/>
                <a:pathLst>
                  <a:path extrusionOk="0" h="514" w="671">
                    <a:moveTo>
                      <a:pt x="376" y="1"/>
                    </a:moveTo>
                    <a:cubicBezTo>
                      <a:pt x="176" y="1"/>
                      <a:pt x="1" y="282"/>
                      <a:pt x="236" y="439"/>
                    </a:cubicBezTo>
                    <a:cubicBezTo>
                      <a:pt x="286" y="489"/>
                      <a:pt x="345" y="514"/>
                      <a:pt x="403" y="514"/>
                    </a:cubicBezTo>
                    <a:cubicBezTo>
                      <a:pt x="462" y="514"/>
                      <a:pt x="520" y="489"/>
                      <a:pt x="570" y="439"/>
                    </a:cubicBezTo>
                    <a:cubicBezTo>
                      <a:pt x="670" y="339"/>
                      <a:pt x="637" y="172"/>
                      <a:pt x="537" y="72"/>
                    </a:cubicBezTo>
                    <a:cubicBezTo>
                      <a:pt x="487" y="22"/>
                      <a:pt x="430" y="1"/>
                      <a:pt x="3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3" name="Google Shape;27723;p80"/>
              <p:cNvSpPr/>
              <p:nvPr/>
            </p:nvSpPr>
            <p:spPr>
              <a:xfrm>
                <a:off x="6738000" y="2180425"/>
                <a:ext cx="13350" cy="12400"/>
              </a:xfrm>
              <a:custGeom>
                <a:rect b="b" l="l" r="r" t="t"/>
                <a:pathLst>
                  <a:path extrusionOk="0" h="496" w="534">
                    <a:moveTo>
                      <a:pt x="287" y="1"/>
                    </a:moveTo>
                    <a:cubicBezTo>
                      <a:pt x="259" y="1"/>
                      <a:pt x="230" y="8"/>
                      <a:pt x="200" y="22"/>
                    </a:cubicBezTo>
                    <a:cubicBezTo>
                      <a:pt x="67" y="56"/>
                      <a:pt x="0" y="189"/>
                      <a:pt x="34" y="322"/>
                    </a:cubicBezTo>
                    <a:cubicBezTo>
                      <a:pt x="62" y="409"/>
                      <a:pt x="166" y="496"/>
                      <a:pt x="280" y="496"/>
                    </a:cubicBezTo>
                    <a:cubicBezTo>
                      <a:pt x="298" y="496"/>
                      <a:pt x="316" y="494"/>
                      <a:pt x="334" y="489"/>
                    </a:cubicBezTo>
                    <a:cubicBezTo>
                      <a:pt x="467" y="423"/>
                      <a:pt x="534" y="289"/>
                      <a:pt x="501" y="189"/>
                    </a:cubicBezTo>
                    <a:cubicBezTo>
                      <a:pt x="475" y="85"/>
                      <a:pt x="388" y="1"/>
                      <a:pt x="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4" name="Google Shape;27724;p80"/>
              <p:cNvSpPr/>
              <p:nvPr/>
            </p:nvSpPr>
            <p:spPr>
              <a:xfrm>
                <a:off x="6841400" y="2189325"/>
                <a:ext cx="13100" cy="12675"/>
              </a:xfrm>
              <a:custGeom>
                <a:rect b="b" l="l" r="r" t="t"/>
                <a:pathLst>
                  <a:path extrusionOk="0" h="507" w="524">
                    <a:moveTo>
                      <a:pt x="240" y="0"/>
                    </a:moveTo>
                    <a:cubicBezTo>
                      <a:pt x="128" y="0"/>
                      <a:pt x="15" y="71"/>
                      <a:pt x="1" y="233"/>
                    </a:cubicBezTo>
                    <a:cubicBezTo>
                      <a:pt x="1" y="367"/>
                      <a:pt x="67" y="467"/>
                      <a:pt x="201" y="500"/>
                    </a:cubicBezTo>
                    <a:cubicBezTo>
                      <a:pt x="218" y="505"/>
                      <a:pt x="236" y="507"/>
                      <a:pt x="253" y="507"/>
                    </a:cubicBezTo>
                    <a:cubicBezTo>
                      <a:pt x="367" y="507"/>
                      <a:pt x="468" y="416"/>
                      <a:pt x="468" y="300"/>
                    </a:cubicBezTo>
                    <a:cubicBezTo>
                      <a:pt x="523" y="114"/>
                      <a:pt x="382" y="0"/>
                      <a:pt x="2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5" name="Google Shape;27725;p80"/>
              <p:cNvSpPr/>
              <p:nvPr/>
            </p:nvSpPr>
            <p:spPr>
              <a:xfrm>
                <a:off x="6831650" y="2120775"/>
                <a:ext cx="13950" cy="11900"/>
              </a:xfrm>
              <a:custGeom>
                <a:rect b="b" l="l" r="r" t="t"/>
                <a:pathLst>
                  <a:path extrusionOk="0" h="476" w="558">
                    <a:moveTo>
                      <a:pt x="309" y="0"/>
                    </a:moveTo>
                    <a:cubicBezTo>
                      <a:pt x="292" y="0"/>
                      <a:pt x="275" y="2"/>
                      <a:pt x="257" y="7"/>
                    </a:cubicBezTo>
                    <a:cubicBezTo>
                      <a:pt x="0" y="71"/>
                      <a:pt x="52" y="475"/>
                      <a:pt x="325" y="475"/>
                    </a:cubicBezTo>
                    <a:cubicBezTo>
                      <a:pt x="335" y="475"/>
                      <a:pt x="346" y="475"/>
                      <a:pt x="357" y="474"/>
                    </a:cubicBezTo>
                    <a:cubicBezTo>
                      <a:pt x="491" y="474"/>
                      <a:pt x="557" y="340"/>
                      <a:pt x="557" y="207"/>
                    </a:cubicBezTo>
                    <a:cubicBezTo>
                      <a:pt x="528" y="91"/>
                      <a:pt x="424" y="0"/>
                      <a:pt x="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6" name="Google Shape;27726;p80"/>
              <p:cNvSpPr/>
              <p:nvPr/>
            </p:nvSpPr>
            <p:spPr>
              <a:xfrm>
                <a:off x="6687550" y="2129275"/>
                <a:ext cx="13350" cy="11700"/>
              </a:xfrm>
              <a:custGeom>
                <a:rect b="b" l="l" r="r" t="t"/>
                <a:pathLst>
                  <a:path extrusionOk="0" h="468" w="534">
                    <a:moveTo>
                      <a:pt x="284" y="0"/>
                    </a:moveTo>
                    <a:cubicBezTo>
                      <a:pt x="117" y="0"/>
                      <a:pt x="17" y="134"/>
                      <a:pt x="17" y="267"/>
                    </a:cubicBezTo>
                    <a:cubicBezTo>
                      <a:pt x="0" y="400"/>
                      <a:pt x="134" y="467"/>
                      <a:pt x="267" y="467"/>
                    </a:cubicBezTo>
                    <a:cubicBezTo>
                      <a:pt x="400" y="467"/>
                      <a:pt x="534" y="400"/>
                      <a:pt x="517" y="267"/>
                    </a:cubicBezTo>
                    <a:cubicBezTo>
                      <a:pt x="517" y="134"/>
                      <a:pt x="384" y="0"/>
                      <a:pt x="2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7" name="Google Shape;27727;p80"/>
              <p:cNvSpPr/>
              <p:nvPr/>
            </p:nvSpPr>
            <p:spPr>
              <a:xfrm>
                <a:off x="6703800" y="2114875"/>
                <a:ext cx="13375" cy="12125"/>
              </a:xfrm>
              <a:custGeom>
                <a:rect b="b" l="l" r="r" t="t"/>
                <a:pathLst>
                  <a:path extrusionOk="0" h="485" w="535">
                    <a:moveTo>
                      <a:pt x="284" y="1"/>
                    </a:moveTo>
                    <a:cubicBezTo>
                      <a:pt x="217" y="1"/>
                      <a:pt x="151" y="26"/>
                      <a:pt x="101" y="76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51" y="459"/>
                      <a:pt x="217" y="484"/>
                      <a:pt x="284" y="484"/>
                    </a:cubicBezTo>
                    <a:cubicBezTo>
                      <a:pt x="351" y="484"/>
                      <a:pt x="418" y="459"/>
                      <a:pt x="468" y="409"/>
                    </a:cubicBezTo>
                    <a:cubicBezTo>
                      <a:pt x="534" y="309"/>
                      <a:pt x="534" y="142"/>
                      <a:pt x="468" y="76"/>
                    </a:cubicBezTo>
                    <a:cubicBezTo>
                      <a:pt x="418" y="26"/>
                      <a:pt x="351" y="1"/>
                      <a:pt x="2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8" name="Google Shape;27728;p80"/>
              <p:cNvSpPr/>
              <p:nvPr/>
            </p:nvSpPr>
            <p:spPr>
              <a:xfrm>
                <a:off x="6727150" y="2040500"/>
                <a:ext cx="14600" cy="13125"/>
              </a:xfrm>
              <a:custGeom>
                <a:rect b="b" l="l" r="r" t="t"/>
                <a:pathLst>
                  <a:path extrusionOk="0" h="525" w="584">
                    <a:moveTo>
                      <a:pt x="252" y="0"/>
                    </a:moveTo>
                    <a:cubicBezTo>
                      <a:pt x="153" y="0"/>
                      <a:pt x="59" y="55"/>
                      <a:pt x="34" y="182"/>
                    </a:cubicBezTo>
                    <a:cubicBezTo>
                      <a:pt x="1" y="315"/>
                      <a:pt x="67" y="449"/>
                      <a:pt x="201" y="516"/>
                    </a:cubicBezTo>
                    <a:cubicBezTo>
                      <a:pt x="218" y="521"/>
                      <a:pt x="236" y="524"/>
                      <a:pt x="255" y="524"/>
                    </a:cubicBezTo>
                    <a:cubicBezTo>
                      <a:pt x="344" y="524"/>
                      <a:pt x="440" y="459"/>
                      <a:pt x="468" y="349"/>
                    </a:cubicBezTo>
                    <a:lnTo>
                      <a:pt x="501" y="349"/>
                    </a:lnTo>
                    <a:cubicBezTo>
                      <a:pt x="583" y="143"/>
                      <a:pt x="411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9" name="Google Shape;27729;p80"/>
              <p:cNvSpPr/>
              <p:nvPr/>
            </p:nvSpPr>
            <p:spPr>
              <a:xfrm>
                <a:off x="6768575" y="3719775"/>
                <a:ext cx="15300" cy="12450"/>
              </a:xfrm>
              <a:custGeom>
                <a:rect b="b" l="l" r="r" t="t"/>
                <a:pathLst>
                  <a:path extrusionOk="0" h="498" w="612">
                    <a:moveTo>
                      <a:pt x="339" y="1"/>
                    </a:moveTo>
                    <a:cubicBezTo>
                      <a:pt x="262" y="1"/>
                      <a:pt x="185" y="45"/>
                      <a:pt x="145" y="126"/>
                    </a:cubicBezTo>
                    <a:cubicBezTo>
                      <a:pt x="1" y="294"/>
                      <a:pt x="169" y="497"/>
                      <a:pt x="349" y="497"/>
                    </a:cubicBezTo>
                    <a:cubicBezTo>
                      <a:pt x="418" y="497"/>
                      <a:pt x="489" y="467"/>
                      <a:pt x="545" y="393"/>
                    </a:cubicBezTo>
                    <a:cubicBezTo>
                      <a:pt x="612" y="293"/>
                      <a:pt x="579" y="126"/>
                      <a:pt x="478" y="59"/>
                    </a:cubicBezTo>
                    <a:cubicBezTo>
                      <a:pt x="439" y="20"/>
                      <a:pt x="389" y="1"/>
                      <a:pt x="3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0" name="Google Shape;27730;p80"/>
              <p:cNvSpPr/>
              <p:nvPr/>
            </p:nvSpPr>
            <p:spPr>
              <a:xfrm>
                <a:off x="6776400" y="3674425"/>
                <a:ext cx="12500" cy="10225"/>
              </a:xfrm>
              <a:custGeom>
                <a:rect b="b" l="l" r="r" t="t"/>
                <a:pathLst>
                  <a:path extrusionOk="0" h="409" w="500">
                    <a:moveTo>
                      <a:pt x="222" y="1"/>
                    </a:moveTo>
                    <a:cubicBezTo>
                      <a:pt x="1" y="1"/>
                      <a:pt x="241" y="408"/>
                      <a:pt x="383" y="408"/>
                    </a:cubicBezTo>
                    <a:cubicBezTo>
                      <a:pt x="421" y="408"/>
                      <a:pt x="452" y="379"/>
                      <a:pt x="466" y="305"/>
                    </a:cubicBezTo>
                    <a:cubicBezTo>
                      <a:pt x="499" y="172"/>
                      <a:pt x="399" y="38"/>
                      <a:pt x="266" y="5"/>
                    </a:cubicBezTo>
                    <a:cubicBezTo>
                      <a:pt x="249" y="2"/>
                      <a:pt x="235" y="1"/>
                      <a:pt x="22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1" name="Google Shape;27731;p80"/>
              <p:cNvSpPr/>
              <p:nvPr/>
            </p:nvSpPr>
            <p:spPr>
              <a:xfrm>
                <a:off x="6855025" y="3571425"/>
                <a:ext cx="15600" cy="12500"/>
              </a:xfrm>
              <a:custGeom>
                <a:rect b="b" l="l" r="r" t="t"/>
                <a:pathLst>
                  <a:path extrusionOk="0" h="500" w="624">
                    <a:moveTo>
                      <a:pt x="353" y="1"/>
                    </a:moveTo>
                    <a:cubicBezTo>
                      <a:pt x="161" y="1"/>
                      <a:pt x="0" y="294"/>
                      <a:pt x="189" y="456"/>
                    </a:cubicBezTo>
                    <a:cubicBezTo>
                      <a:pt x="245" y="483"/>
                      <a:pt x="300" y="500"/>
                      <a:pt x="353" y="500"/>
                    </a:cubicBezTo>
                    <a:cubicBezTo>
                      <a:pt x="428" y="500"/>
                      <a:pt x="498" y="467"/>
                      <a:pt x="556" y="389"/>
                    </a:cubicBezTo>
                    <a:cubicBezTo>
                      <a:pt x="623" y="289"/>
                      <a:pt x="590" y="155"/>
                      <a:pt x="490" y="55"/>
                    </a:cubicBezTo>
                    <a:cubicBezTo>
                      <a:pt x="445" y="17"/>
                      <a:pt x="398" y="1"/>
                      <a:pt x="3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2" name="Google Shape;27732;p80"/>
              <p:cNvSpPr/>
              <p:nvPr/>
            </p:nvSpPr>
            <p:spPr>
              <a:xfrm>
                <a:off x="6803050" y="3645325"/>
                <a:ext cx="14200" cy="12050"/>
              </a:xfrm>
              <a:custGeom>
                <a:rect b="b" l="l" r="r" t="t"/>
                <a:pathLst>
                  <a:path extrusionOk="0" h="482" w="568">
                    <a:moveTo>
                      <a:pt x="310" y="0"/>
                    </a:moveTo>
                    <a:cubicBezTo>
                      <a:pt x="228" y="0"/>
                      <a:pt x="143" y="37"/>
                      <a:pt x="100" y="102"/>
                    </a:cubicBezTo>
                    <a:cubicBezTo>
                      <a:pt x="0" y="202"/>
                      <a:pt x="33" y="368"/>
                      <a:pt x="134" y="435"/>
                    </a:cubicBezTo>
                    <a:cubicBezTo>
                      <a:pt x="179" y="465"/>
                      <a:pt x="237" y="482"/>
                      <a:pt x="294" y="482"/>
                    </a:cubicBezTo>
                    <a:cubicBezTo>
                      <a:pt x="363" y="482"/>
                      <a:pt x="430" y="457"/>
                      <a:pt x="467" y="402"/>
                    </a:cubicBezTo>
                    <a:cubicBezTo>
                      <a:pt x="567" y="268"/>
                      <a:pt x="534" y="135"/>
                      <a:pt x="434" y="35"/>
                    </a:cubicBezTo>
                    <a:cubicBezTo>
                      <a:pt x="398" y="11"/>
                      <a:pt x="354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3" name="Google Shape;27733;p80"/>
              <p:cNvSpPr/>
              <p:nvPr/>
            </p:nvSpPr>
            <p:spPr>
              <a:xfrm>
                <a:off x="6660575" y="3707275"/>
                <a:ext cx="18075" cy="12125"/>
              </a:xfrm>
              <a:custGeom>
                <a:rect b="b" l="l" r="r" t="t"/>
                <a:pathLst>
                  <a:path extrusionOk="0" h="485" w="723">
                    <a:moveTo>
                      <a:pt x="374" y="0"/>
                    </a:moveTo>
                    <a:cubicBezTo>
                      <a:pt x="339" y="0"/>
                      <a:pt x="301" y="8"/>
                      <a:pt x="262" y="25"/>
                    </a:cubicBezTo>
                    <a:cubicBezTo>
                      <a:pt x="1" y="141"/>
                      <a:pt x="118" y="484"/>
                      <a:pt x="350" y="484"/>
                    </a:cubicBezTo>
                    <a:cubicBezTo>
                      <a:pt x="385" y="484"/>
                      <a:pt x="423" y="476"/>
                      <a:pt x="462" y="459"/>
                    </a:cubicBezTo>
                    <a:cubicBezTo>
                      <a:pt x="723" y="343"/>
                      <a:pt x="606" y="0"/>
                      <a:pt x="3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4" name="Google Shape;27734;p80"/>
              <p:cNvSpPr/>
              <p:nvPr/>
            </p:nvSpPr>
            <p:spPr>
              <a:xfrm>
                <a:off x="6675450" y="3585100"/>
                <a:ext cx="13000" cy="12075"/>
              </a:xfrm>
              <a:custGeom>
                <a:rect b="b" l="l" r="r" t="t"/>
                <a:pathLst>
                  <a:path extrusionOk="0" h="483" w="520">
                    <a:moveTo>
                      <a:pt x="241" y="1"/>
                    </a:moveTo>
                    <a:cubicBezTo>
                      <a:pt x="135" y="1"/>
                      <a:pt x="30" y="64"/>
                      <a:pt x="0" y="209"/>
                    </a:cubicBezTo>
                    <a:cubicBezTo>
                      <a:pt x="0" y="342"/>
                      <a:pt x="67" y="442"/>
                      <a:pt x="201" y="476"/>
                    </a:cubicBezTo>
                    <a:cubicBezTo>
                      <a:pt x="218" y="480"/>
                      <a:pt x="236" y="482"/>
                      <a:pt x="253" y="482"/>
                    </a:cubicBezTo>
                    <a:cubicBezTo>
                      <a:pt x="367" y="482"/>
                      <a:pt x="472" y="392"/>
                      <a:pt x="501" y="276"/>
                    </a:cubicBezTo>
                    <a:cubicBezTo>
                      <a:pt x="520" y="106"/>
                      <a:pt x="379" y="1"/>
                      <a:pt x="2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5" name="Google Shape;27735;p80"/>
              <p:cNvSpPr/>
              <p:nvPr/>
            </p:nvSpPr>
            <p:spPr>
              <a:xfrm>
                <a:off x="6732400" y="3611550"/>
                <a:ext cx="14950" cy="8175"/>
              </a:xfrm>
              <a:custGeom>
                <a:rect b="b" l="l" r="r" t="t"/>
                <a:pathLst>
                  <a:path extrusionOk="0" h="327" w="598">
                    <a:moveTo>
                      <a:pt x="483" y="1"/>
                    </a:moveTo>
                    <a:cubicBezTo>
                      <a:pt x="316" y="1"/>
                      <a:pt x="1" y="225"/>
                      <a:pt x="258" y="318"/>
                    </a:cubicBezTo>
                    <a:cubicBezTo>
                      <a:pt x="280" y="324"/>
                      <a:pt x="303" y="327"/>
                      <a:pt x="326" y="327"/>
                    </a:cubicBezTo>
                    <a:cubicBezTo>
                      <a:pt x="434" y="327"/>
                      <a:pt x="530" y="262"/>
                      <a:pt x="558" y="152"/>
                    </a:cubicBezTo>
                    <a:cubicBezTo>
                      <a:pt x="598" y="42"/>
                      <a:pt x="554" y="1"/>
                      <a:pt x="4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6" name="Google Shape;27736;p80"/>
              <p:cNvSpPr/>
              <p:nvPr/>
            </p:nvSpPr>
            <p:spPr>
              <a:xfrm>
                <a:off x="6585375" y="3747625"/>
                <a:ext cx="14925" cy="11850"/>
              </a:xfrm>
              <a:custGeom>
                <a:rect b="b" l="l" r="r" t="t"/>
                <a:pathLst>
                  <a:path extrusionOk="0" h="474" w="597">
                    <a:moveTo>
                      <a:pt x="249" y="1"/>
                    </a:moveTo>
                    <a:cubicBezTo>
                      <a:pt x="202" y="1"/>
                      <a:pt x="151" y="14"/>
                      <a:pt x="101" y="46"/>
                    </a:cubicBezTo>
                    <a:cubicBezTo>
                      <a:pt x="1" y="146"/>
                      <a:pt x="1" y="279"/>
                      <a:pt x="68" y="379"/>
                    </a:cubicBezTo>
                    <a:cubicBezTo>
                      <a:pt x="126" y="438"/>
                      <a:pt x="206" y="473"/>
                      <a:pt x="283" y="473"/>
                    </a:cubicBezTo>
                    <a:cubicBezTo>
                      <a:pt x="339" y="473"/>
                      <a:pt x="393" y="455"/>
                      <a:pt x="435" y="413"/>
                    </a:cubicBezTo>
                    <a:cubicBezTo>
                      <a:pt x="597" y="250"/>
                      <a:pt x="452" y="1"/>
                      <a:pt x="2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7" name="Google Shape;27737;p80"/>
              <p:cNvSpPr/>
              <p:nvPr/>
            </p:nvSpPr>
            <p:spPr>
              <a:xfrm>
                <a:off x="6537850" y="3738750"/>
                <a:ext cx="13000" cy="12175"/>
              </a:xfrm>
              <a:custGeom>
                <a:rect b="b" l="l" r="r" t="t"/>
                <a:pathLst>
                  <a:path extrusionOk="0" h="487" w="520">
                    <a:moveTo>
                      <a:pt x="234" y="1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49" y="418"/>
                      <a:pt x="152" y="487"/>
                      <a:pt x="258" y="487"/>
                    </a:cubicBezTo>
                    <a:cubicBezTo>
                      <a:pt x="386" y="487"/>
                      <a:pt x="519" y="384"/>
                      <a:pt x="501" y="201"/>
                    </a:cubicBezTo>
                    <a:cubicBezTo>
                      <a:pt x="468" y="67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8" name="Google Shape;27738;p80"/>
              <p:cNvSpPr/>
              <p:nvPr/>
            </p:nvSpPr>
            <p:spPr>
              <a:xfrm>
                <a:off x="6586225" y="3715375"/>
                <a:ext cx="13350" cy="11750"/>
              </a:xfrm>
              <a:custGeom>
                <a:rect b="b" l="l" r="r" t="t"/>
                <a:pathLst>
                  <a:path extrusionOk="0" h="470" w="534">
                    <a:moveTo>
                      <a:pt x="281" y="0"/>
                    </a:moveTo>
                    <a:cubicBezTo>
                      <a:pt x="242" y="0"/>
                      <a:pt x="202" y="11"/>
                      <a:pt x="167" y="35"/>
                    </a:cubicBezTo>
                    <a:cubicBezTo>
                      <a:pt x="34" y="102"/>
                      <a:pt x="0" y="235"/>
                      <a:pt x="67" y="368"/>
                    </a:cubicBezTo>
                    <a:cubicBezTo>
                      <a:pt x="110" y="433"/>
                      <a:pt x="195" y="470"/>
                      <a:pt x="276" y="470"/>
                    </a:cubicBezTo>
                    <a:cubicBezTo>
                      <a:pt x="321" y="470"/>
                      <a:pt x="365" y="459"/>
                      <a:pt x="401" y="435"/>
                    </a:cubicBezTo>
                    <a:cubicBezTo>
                      <a:pt x="501" y="368"/>
                      <a:pt x="534" y="235"/>
                      <a:pt x="467" y="102"/>
                    </a:cubicBezTo>
                    <a:cubicBezTo>
                      <a:pt x="424" y="37"/>
                      <a:pt x="35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9" name="Google Shape;27739;p80"/>
              <p:cNvSpPr/>
              <p:nvPr/>
            </p:nvSpPr>
            <p:spPr>
              <a:xfrm>
                <a:off x="6497825" y="3793300"/>
                <a:ext cx="13125" cy="12050"/>
              </a:xfrm>
              <a:custGeom>
                <a:rect b="b" l="l" r="r" t="t"/>
                <a:pathLst>
                  <a:path extrusionOk="0" h="482" w="525">
                    <a:moveTo>
                      <a:pt x="279" y="0"/>
                    </a:moveTo>
                    <a:cubicBezTo>
                      <a:pt x="230" y="0"/>
                      <a:pt x="179" y="17"/>
                      <a:pt x="134" y="53"/>
                    </a:cubicBezTo>
                    <a:cubicBezTo>
                      <a:pt x="0" y="154"/>
                      <a:pt x="0" y="287"/>
                      <a:pt x="100" y="387"/>
                    </a:cubicBezTo>
                    <a:cubicBezTo>
                      <a:pt x="152" y="452"/>
                      <a:pt x="225" y="482"/>
                      <a:pt x="294" y="482"/>
                    </a:cubicBezTo>
                    <a:cubicBezTo>
                      <a:pt x="401" y="482"/>
                      <a:pt x="501" y="409"/>
                      <a:pt x="501" y="287"/>
                    </a:cubicBezTo>
                    <a:cubicBezTo>
                      <a:pt x="525" y="117"/>
                      <a:pt x="408" y="0"/>
                      <a:pt x="2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0" name="Google Shape;27740;p80"/>
              <p:cNvSpPr/>
              <p:nvPr/>
            </p:nvSpPr>
            <p:spPr>
              <a:xfrm>
                <a:off x="6233475" y="3810475"/>
                <a:ext cx="12525" cy="11850"/>
              </a:xfrm>
              <a:custGeom>
                <a:rect b="b" l="l" r="r" t="t"/>
                <a:pathLst>
                  <a:path extrusionOk="0" h="474" w="501">
                    <a:moveTo>
                      <a:pt x="234" y="0"/>
                    </a:moveTo>
                    <a:cubicBezTo>
                      <a:pt x="67" y="0"/>
                      <a:pt x="0" y="134"/>
                      <a:pt x="0" y="267"/>
                    </a:cubicBezTo>
                    <a:cubicBezTo>
                      <a:pt x="0" y="383"/>
                      <a:pt x="101" y="474"/>
                      <a:pt x="215" y="474"/>
                    </a:cubicBezTo>
                    <a:cubicBezTo>
                      <a:pt x="232" y="474"/>
                      <a:pt x="249" y="472"/>
                      <a:pt x="267" y="467"/>
                    </a:cubicBezTo>
                    <a:cubicBezTo>
                      <a:pt x="400" y="467"/>
                      <a:pt x="501" y="334"/>
                      <a:pt x="467" y="234"/>
                    </a:cubicBezTo>
                    <a:cubicBezTo>
                      <a:pt x="467" y="100"/>
                      <a:pt x="334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1" name="Google Shape;27741;p80"/>
              <p:cNvSpPr/>
              <p:nvPr/>
            </p:nvSpPr>
            <p:spPr>
              <a:xfrm>
                <a:off x="6165175" y="3779025"/>
                <a:ext cx="18200" cy="12050"/>
              </a:xfrm>
              <a:custGeom>
                <a:rect b="b" l="l" r="r" t="t"/>
                <a:pathLst>
                  <a:path extrusionOk="0" h="482" w="728">
                    <a:moveTo>
                      <a:pt x="358" y="0"/>
                    </a:moveTo>
                    <a:cubicBezTo>
                      <a:pt x="122" y="0"/>
                      <a:pt x="1" y="370"/>
                      <a:pt x="264" y="458"/>
                    </a:cubicBezTo>
                    <a:cubicBezTo>
                      <a:pt x="301" y="474"/>
                      <a:pt x="336" y="481"/>
                      <a:pt x="370" y="481"/>
                    </a:cubicBezTo>
                    <a:cubicBezTo>
                      <a:pt x="606" y="481"/>
                      <a:pt x="727" y="112"/>
                      <a:pt x="464" y="24"/>
                    </a:cubicBezTo>
                    <a:cubicBezTo>
                      <a:pt x="427" y="8"/>
                      <a:pt x="39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2" name="Google Shape;27742;p80"/>
              <p:cNvSpPr/>
              <p:nvPr/>
            </p:nvSpPr>
            <p:spPr>
              <a:xfrm>
                <a:off x="6284325" y="3781700"/>
                <a:ext cx="12550" cy="12125"/>
              </a:xfrm>
              <a:custGeom>
                <a:rect b="b" l="l" r="r" t="t"/>
                <a:pathLst>
                  <a:path extrusionOk="0" h="485" w="502">
                    <a:moveTo>
                      <a:pt x="251" y="0"/>
                    </a:moveTo>
                    <a:cubicBezTo>
                      <a:pt x="126" y="0"/>
                      <a:pt x="1" y="84"/>
                      <a:pt x="1" y="251"/>
                    </a:cubicBezTo>
                    <a:cubicBezTo>
                      <a:pt x="1" y="384"/>
                      <a:pt x="101" y="484"/>
                      <a:pt x="234" y="484"/>
                    </a:cubicBezTo>
                    <a:cubicBezTo>
                      <a:pt x="368" y="484"/>
                      <a:pt x="501" y="384"/>
                      <a:pt x="501" y="251"/>
                    </a:cubicBezTo>
                    <a:cubicBezTo>
                      <a:pt x="501" y="84"/>
                      <a:pt x="376" y="0"/>
                      <a:pt x="2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3" name="Google Shape;27743;p80"/>
              <p:cNvSpPr/>
              <p:nvPr/>
            </p:nvSpPr>
            <p:spPr>
              <a:xfrm>
                <a:off x="6245975" y="3836475"/>
                <a:ext cx="13375" cy="12225"/>
              </a:xfrm>
              <a:custGeom>
                <a:rect b="b" l="l" r="r" t="t"/>
                <a:pathLst>
                  <a:path extrusionOk="0" h="489" w="535">
                    <a:moveTo>
                      <a:pt x="286" y="1"/>
                    </a:moveTo>
                    <a:cubicBezTo>
                      <a:pt x="212" y="1"/>
                      <a:pt x="139" y="36"/>
                      <a:pt x="101" y="94"/>
                    </a:cubicBezTo>
                    <a:cubicBezTo>
                      <a:pt x="1" y="194"/>
                      <a:pt x="34" y="328"/>
                      <a:pt x="134" y="428"/>
                    </a:cubicBezTo>
                    <a:cubicBezTo>
                      <a:pt x="176" y="470"/>
                      <a:pt x="229" y="488"/>
                      <a:pt x="283" y="488"/>
                    </a:cubicBezTo>
                    <a:cubicBezTo>
                      <a:pt x="356" y="488"/>
                      <a:pt x="429" y="453"/>
                      <a:pt x="468" y="395"/>
                    </a:cubicBezTo>
                    <a:cubicBezTo>
                      <a:pt x="534" y="295"/>
                      <a:pt x="534" y="128"/>
                      <a:pt x="434" y="61"/>
                    </a:cubicBezTo>
                    <a:cubicBezTo>
                      <a:pt x="392" y="19"/>
                      <a:pt x="339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4" name="Google Shape;27744;p80"/>
              <p:cNvSpPr/>
              <p:nvPr/>
            </p:nvSpPr>
            <p:spPr>
              <a:xfrm>
                <a:off x="6090150" y="3793575"/>
                <a:ext cx="14775" cy="8025"/>
              </a:xfrm>
              <a:custGeom>
                <a:rect b="b" l="l" r="r" t="t"/>
                <a:pathLst>
                  <a:path extrusionOk="0" h="321" w="591">
                    <a:moveTo>
                      <a:pt x="261" y="1"/>
                    </a:moveTo>
                    <a:cubicBezTo>
                      <a:pt x="153" y="1"/>
                      <a:pt x="57" y="65"/>
                      <a:pt x="29" y="176"/>
                    </a:cubicBezTo>
                    <a:cubicBezTo>
                      <a:pt x="0" y="281"/>
                      <a:pt x="43" y="321"/>
                      <a:pt x="111" y="321"/>
                    </a:cubicBezTo>
                    <a:cubicBezTo>
                      <a:pt x="277" y="321"/>
                      <a:pt x="591" y="80"/>
                      <a:pt x="329" y="9"/>
                    </a:cubicBezTo>
                    <a:cubicBezTo>
                      <a:pt x="306" y="3"/>
                      <a:pt x="284" y="1"/>
                      <a:pt x="2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5" name="Google Shape;27745;p80"/>
              <p:cNvSpPr/>
              <p:nvPr/>
            </p:nvSpPr>
            <p:spPr>
              <a:xfrm>
                <a:off x="6066200" y="3778025"/>
                <a:ext cx="13850" cy="11950"/>
              </a:xfrm>
              <a:custGeom>
                <a:rect b="b" l="l" r="r" t="t"/>
                <a:pathLst>
                  <a:path extrusionOk="0" h="478" w="554">
                    <a:moveTo>
                      <a:pt x="278" y="1"/>
                    </a:moveTo>
                    <a:cubicBezTo>
                      <a:pt x="136" y="1"/>
                      <a:pt x="0" y="139"/>
                      <a:pt x="53" y="298"/>
                    </a:cubicBezTo>
                    <a:cubicBezTo>
                      <a:pt x="88" y="419"/>
                      <a:pt x="185" y="477"/>
                      <a:pt x="285" y="477"/>
                    </a:cubicBezTo>
                    <a:cubicBezTo>
                      <a:pt x="378" y="477"/>
                      <a:pt x="472" y="427"/>
                      <a:pt x="520" y="331"/>
                    </a:cubicBezTo>
                    <a:cubicBezTo>
                      <a:pt x="553" y="231"/>
                      <a:pt x="520" y="64"/>
                      <a:pt x="387" y="31"/>
                    </a:cubicBezTo>
                    <a:cubicBezTo>
                      <a:pt x="352" y="10"/>
                      <a:pt x="315" y="1"/>
                      <a:pt x="2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6" name="Google Shape;27746;p80"/>
              <p:cNvSpPr/>
              <p:nvPr/>
            </p:nvSpPr>
            <p:spPr>
              <a:xfrm>
                <a:off x="6411950" y="3833125"/>
                <a:ext cx="14400" cy="9050"/>
              </a:xfrm>
              <a:custGeom>
                <a:rect b="b" l="l" r="r" t="t"/>
                <a:pathLst>
                  <a:path extrusionOk="0" h="362" w="576">
                    <a:moveTo>
                      <a:pt x="482" y="1"/>
                    </a:moveTo>
                    <a:cubicBezTo>
                      <a:pt x="317" y="1"/>
                      <a:pt x="0" y="312"/>
                      <a:pt x="300" y="362"/>
                    </a:cubicBezTo>
                    <a:cubicBezTo>
                      <a:pt x="433" y="362"/>
                      <a:pt x="533" y="262"/>
                      <a:pt x="567" y="128"/>
                    </a:cubicBezTo>
                    <a:cubicBezTo>
                      <a:pt x="575" y="36"/>
                      <a:pt x="537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7" name="Google Shape;27747;p80"/>
              <p:cNvSpPr/>
              <p:nvPr/>
            </p:nvSpPr>
            <p:spPr>
              <a:xfrm>
                <a:off x="6257650" y="3876175"/>
                <a:ext cx="13500" cy="12225"/>
              </a:xfrm>
              <a:custGeom>
                <a:rect b="b" l="l" r="r" t="t"/>
                <a:pathLst>
                  <a:path extrusionOk="0" h="489" w="540">
                    <a:moveTo>
                      <a:pt x="253" y="1"/>
                    </a:moveTo>
                    <a:cubicBezTo>
                      <a:pt x="236" y="1"/>
                      <a:pt x="218" y="3"/>
                      <a:pt x="201" y="7"/>
                    </a:cubicBezTo>
                    <a:cubicBezTo>
                      <a:pt x="67" y="41"/>
                      <a:pt x="1" y="174"/>
                      <a:pt x="34" y="308"/>
                    </a:cubicBezTo>
                    <a:cubicBezTo>
                      <a:pt x="62" y="433"/>
                      <a:pt x="160" y="489"/>
                      <a:pt x="260" y="489"/>
                    </a:cubicBezTo>
                    <a:cubicBezTo>
                      <a:pt x="398" y="489"/>
                      <a:pt x="540" y="382"/>
                      <a:pt x="501" y="208"/>
                    </a:cubicBezTo>
                    <a:cubicBezTo>
                      <a:pt x="472" y="92"/>
                      <a:pt x="367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8" name="Google Shape;27748;p80"/>
              <p:cNvSpPr/>
              <p:nvPr/>
            </p:nvSpPr>
            <p:spPr>
              <a:xfrm>
                <a:off x="6157900" y="3849425"/>
                <a:ext cx="11375" cy="9525"/>
              </a:xfrm>
              <a:custGeom>
                <a:rect b="b" l="l" r="r" t="t"/>
                <a:pathLst>
                  <a:path extrusionOk="0" h="381" w="455">
                    <a:moveTo>
                      <a:pt x="193" y="1"/>
                    </a:moveTo>
                    <a:cubicBezTo>
                      <a:pt x="0" y="1"/>
                      <a:pt x="212" y="380"/>
                      <a:pt x="359" y="380"/>
                    </a:cubicBezTo>
                    <a:cubicBezTo>
                      <a:pt x="399" y="380"/>
                      <a:pt x="434" y="351"/>
                      <a:pt x="455" y="277"/>
                    </a:cubicBezTo>
                    <a:cubicBezTo>
                      <a:pt x="455" y="143"/>
                      <a:pt x="388" y="10"/>
                      <a:pt x="255" y="10"/>
                    </a:cubicBezTo>
                    <a:cubicBezTo>
                      <a:pt x="231" y="4"/>
                      <a:pt x="210" y="1"/>
                      <a:pt x="1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9" name="Google Shape;27749;p80"/>
              <p:cNvSpPr/>
              <p:nvPr/>
            </p:nvSpPr>
            <p:spPr>
              <a:xfrm>
                <a:off x="6178825" y="3869025"/>
                <a:ext cx="15250" cy="7350"/>
              </a:xfrm>
              <a:custGeom>
                <a:rect b="b" l="l" r="r" t="t"/>
                <a:pathLst>
                  <a:path extrusionOk="0" h="294" w="610">
                    <a:moveTo>
                      <a:pt x="453" y="0"/>
                    </a:moveTo>
                    <a:cubicBezTo>
                      <a:pt x="279" y="0"/>
                      <a:pt x="1" y="151"/>
                      <a:pt x="218" y="260"/>
                    </a:cubicBezTo>
                    <a:cubicBezTo>
                      <a:pt x="263" y="282"/>
                      <a:pt x="307" y="293"/>
                      <a:pt x="349" y="293"/>
                    </a:cubicBezTo>
                    <a:cubicBezTo>
                      <a:pt x="433" y="293"/>
                      <a:pt x="507" y="249"/>
                      <a:pt x="552" y="160"/>
                    </a:cubicBezTo>
                    <a:cubicBezTo>
                      <a:pt x="610" y="44"/>
                      <a:pt x="546" y="0"/>
                      <a:pt x="4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0" name="Google Shape;27750;p80"/>
              <p:cNvSpPr/>
              <p:nvPr/>
            </p:nvSpPr>
            <p:spPr>
              <a:xfrm>
                <a:off x="6010375" y="3796975"/>
                <a:ext cx="13975" cy="8375"/>
              </a:xfrm>
              <a:custGeom>
                <a:rect b="b" l="l" r="r" t="t"/>
                <a:pathLst>
                  <a:path extrusionOk="0" h="335" w="559">
                    <a:moveTo>
                      <a:pt x="232" y="0"/>
                    </a:moveTo>
                    <a:cubicBezTo>
                      <a:pt x="118" y="0"/>
                      <a:pt x="18" y="91"/>
                      <a:pt x="18" y="207"/>
                    </a:cubicBezTo>
                    <a:cubicBezTo>
                      <a:pt x="1" y="300"/>
                      <a:pt x="33" y="335"/>
                      <a:pt x="85" y="335"/>
                    </a:cubicBezTo>
                    <a:cubicBezTo>
                      <a:pt x="238" y="335"/>
                      <a:pt x="558" y="31"/>
                      <a:pt x="285" y="7"/>
                    </a:cubicBezTo>
                    <a:cubicBezTo>
                      <a:pt x="267" y="2"/>
                      <a:pt x="250" y="0"/>
                      <a:pt x="2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1" name="Google Shape;27751;p80"/>
              <p:cNvSpPr/>
              <p:nvPr/>
            </p:nvSpPr>
            <p:spPr>
              <a:xfrm>
                <a:off x="5726650" y="3680525"/>
                <a:ext cx="14825" cy="11875"/>
              </a:xfrm>
              <a:custGeom>
                <a:rect b="b" l="l" r="r" t="t"/>
                <a:pathLst>
                  <a:path extrusionOk="0" h="475" w="593">
                    <a:moveTo>
                      <a:pt x="282" y="1"/>
                    </a:moveTo>
                    <a:cubicBezTo>
                      <a:pt x="190" y="1"/>
                      <a:pt x="107" y="56"/>
                      <a:pt x="59" y="128"/>
                    </a:cubicBezTo>
                    <a:cubicBezTo>
                      <a:pt x="1" y="301"/>
                      <a:pt x="143" y="475"/>
                      <a:pt x="312" y="475"/>
                    </a:cubicBezTo>
                    <a:cubicBezTo>
                      <a:pt x="339" y="475"/>
                      <a:pt x="365" y="470"/>
                      <a:pt x="392" y="461"/>
                    </a:cubicBezTo>
                    <a:cubicBezTo>
                      <a:pt x="592" y="395"/>
                      <a:pt x="592" y="95"/>
                      <a:pt x="392" y="28"/>
                    </a:cubicBezTo>
                    <a:cubicBezTo>
                      <a:pt x="355" y="9"/>
                      <a:pt x="318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2" name="Google Shape;27752;p80"/>
              <p:cNvSpPr/>
              <p:nvPr/>
            </p:nvSpPr>
            <p:spPr>
              <a:xfrm>
                <a:off x="5723250" y="3652850"/>
                <a:ext cx="11550" cy="10275"/>
              </a:xfrm>
              <a:custGeom>
                <a:rect b="b" l="l" r="r" t="t"/>
                <a:pathLst>
                  <a:path extrusionOk="0" h="411" w="462">
                    <a:moveTo>
                      <a:pt x="340" y="1"/>
                    </a:moveTo>
                    <a:cubicBezTo>
                      <a:pt x="201" y="1"/>
                      <a:pt x="0" y="410"/>
                      <a:pt x="202" y="410"/>
                    </a:cubicBezTo>
                    <a:cubicBezTo>
                      <a:pt x="219" y="410"/>
                      <a:pt x="239" y="407"/>
                      <a:pt x="261" y="401"/>
                    </a:cubicBezTo>
                    <a:cubicBezTo>
                      <a:pt x="395" y="368"/>
                      <a:pt x="462" y="201"/>
                      <a:pt x="428" y="101"/>
                    </a:cubicBezTo>
                    <a:cubicBezTo>
                      <a:pt x="409" y="29"/>
                      <a:pt x="376" y="1"/>
                      <a:pt x="3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3" name="Google Shape;27753;p80"/>
              <p:cNvSpPr/>
              <p:nvPr/>
            </p:nvSpPr>
            <p:spPr>
              <a:xfrm>
                <a:off x="5810675" y="3717825"/>
                <a:ext cx="15700" cy="11800"/>
              </a:xfrm>
              <a:custGeom>
                <a:rect b="b" l="l" r="r" t="t"/>
                <a:pathLst>
                  <a:path extrusionOk="0" h="472" w="628">
                    <a:moveTo>
                      <a:pt x="339" y="0"/>
                    </a:moveTo>
                    <a:cubicBezTo>
                      <a:pt x="326" y="0"/>
                      <a:pt x="313" y="1"/>
                      <a:pt x="300" y="4"/>
                    </a:cubicBezTo>
                    <a:cubicBezTo>
                      <a:pt x="67" y="37"/>
                      <a:pt x="0" y="304"/>
                      <a:pt x="200" y="437"/>
                    </a:cubicBezTo>
                    <a:cubicBezTo>
                      <a:pt x="236" y="461"/>
                      <a:pt x="275" y="472"/>
                      <a:pt x="316" y="472"/>
                    </a:cubicBezTo>
                    <a:cubicBezTo>
                      <a:pt x="391" y="472"/>
                      <a:pt x="469" y="435"/>
                      <a:pt x="534" y="371"/>
                    </a:cubicBezTo>
                    <a:cubicBezTo>
                      <a:pt x="627" y="215"/>
                      <a:pt x="517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4" name="Google Shape;27754;p80"/>
              <p:cNvSpPr/>
              <p:nvPr/>
            </p:nvSpPr>
            <p:spPr>
              <a:xfrm>
                <a:off x="5814000" y="3734575"/>
                <a:ext cx="11700" cy="12550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401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468" y="234"/>
                    </a:cubicBezTo>
                    <a:cubicBezTo>
                      <a:pt x="468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5" name="Google Shape;27755;p80"/>
              <p:cNvSpPr/>
              <p:nvPr/>
            </p:nvSpPr>
            <p:spPr>
              <a:xfrm>
                <a:off x="5571525" y="3628900"/>
                <a:ext cx="18875" cy="12875"/>
              </a:xfrm>
              <a:custGeom>
                <a:rect b="b" l="l" r="r" t="t"/>
                <a:pathLst>
                  <a:path extrusionOk="0" h="515" w="755">
                    <a:moveTo>
                      <a:pt x="354" y="1"/>
                    </a:moveTo>
                    <a:cubicBezTo>
                      <a:pt x="118" y="1"/>
                      <a:pt x="0" y="375"/>
                      <a:pt x="293" y="492"/>
                    </a:cubicBezTo>
                    <a:cubicBezTo>
                      <a:pt x="328" y="507"/>
                      <a:pt x="361" y="514"/>
                      <a:pt x="393" y="514"/>
                    </a:cubicBezTo>
                    <a:cubicBezTo>
                      <a:pt x="632" y="514"/>
                      <a:pt x="754" y="113"/>
                      <a:pt x="460" y="25"/>
                    </a:cubicBezTo>
                    <a:cubicBezTo>
                      <a:pt x="423" y="8"/>
                      <a:pt x="387" y="1"/>
                      <a:pt x="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6" name="Google Shape;27756;p80"/>
              <p:cNvSpPr/>
              <p:nvPr/>
            </p:nvSpPr>
            <p:spPr>
              <a:xfrm>
                <a:off x="5408700" y="3487525"/>
                <a:ext cx="15525" cy="12525"/>
              </a:xfrm>
              <a:custGeom>
                <a:rect b="b" l="l" r="r" t="t"/>
                <a:pathLst>
                  <a:path extrusionOk="0" h="501" w="621">
                    <a:moveTo>
                      <a:pt x="239" y="1"/>
                    </a:moveTo>
                    <a:cubicBezTo>
                      <a:pt x="176" y="1"/>
                      <a:pt x="118" y="26"/>
                      <a:pt x="68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5" y="483"/>
                      <a:pt x="211" y="501"/>
                      <a:pt x="263" y="501"/>
                    </a:cubicBezTo>
                    <a:cubicBezTo>
                      <a:pt x="468" y="501"/>
                      <a:pt x="621" y="235"/>
                      <a:pt x="435" y="76"/>
                    </a:cubicBezTo>
                    <a:cubicBezTo>
                      <a:pt x="368" y="26"/>
                      <a:pt x="301" y="1"/>
                      <a:pt x="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7" name="Google Shape;27757;p80"/>
              <p:cNvSpPr/>
              <p:nvPr/>
            </p:nvSpPr>
            <p:spPr>
              <a:xfrm>
                <a:off x="5428725" y="3508575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501" y="368"/>
                      <a:pt x="501" y="234"/>
                    </a:cubicBezTo>
                    <a:cubicBezTo>
                      <a:pt x="501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8" name="Google Shape;27758;p80"/>
              <p:cNvSpPr/>
              <p:nvPr/>
            </p:nvSpPr>
            <p:spPr>
              <a:xfrm>
                <a:off x="5536300" y="3687250"/>
                <a:ext cx="14200" cy="12375"/>
              </a:xfrm>
              <a:custGeom>
                <a:rect b="b" l="l" r="r" t="t"/>
                <a:pathLst>
                  <a:path extrusionOk="0" h="495" w="568">
                    <a:moveTo>
                      <a:pt x="295" y="1"/>
                    </a:moveTo>
                    <a:cubicBezTo>
                      <a:pt x="251" y="1"/>
                      <a:pt x="207" y="20"/>
                      <a:pt x="167" y="59"/>
                    </a:cubicBezTo>
                    <a:cubicBezTo>
                      <a:pt x="34" y="126"/>
                      <a:pt x="1" y="259"/>
                      <a:pt x="67" y="393"/>
                    </a:cubicBezTo>
                    <a:cubicBezTo>
                      <a:pt x="110" y="457"/>
                      <a:pt x="195" y="494"/>
                      <a:pt x="277" y="494"/>
                    </a:cubicBezTo>
                    <a:cubicBezTo>
                      <a:pt x="322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9" name="Google Shape;27759;p80"/>
              <p:cNvSpPr/>
              <p:nvPr/>
            </p:nvSpPr>
            <p:spPr>
              <a:xfrm>
                <a:off x="5444575" y="3616325"/>
                <a:ext cx="14200" cy="12225"/>
              </a:xfrm>
              <a:custGeom>
                <a:rect b="b" l="l" r="r" t="t"/>
                <a:pathLst>
                  <a:path extrusionOk="0" h="489" w="568">
                    <a:moveTo>
                      <a:pt x="285" y="0"/>
                    </a:moveTo>
                    <a:cubicBezTo>
                      <a:pt x="212" y="0"/>
                      <a:pt x="139" y="36"/>
                      <a:pt x="100" y="94"/>
                    </a:cubicBezTo>
                    <a:cubicBezTo>
                      <a:pt x="0" y="194"/>
                      <a:pt x="34" y="361"/>
                      <a:pt x="134" y="428"/>
                    </a:cubicBezTo>
                    <a:cubicBezTo>
                      <a:pt x="176" y="470"/>
                      <a:pt x="229" y="488"/>
                      <a:pt x="282" y="488"/>
                    </a:cubicBezTo>
                    <a:cubicBezTo>
                      <a:pt x="356" y="488"/>
                      <a:pt x="429" y="452"/>
                      <a:pt x="467" y="394"/>
                    </a:cubicBezTo>
                    <a:cubicBezTo>
                      <a:pt x="567" y="294"/>
                      <a:pt x="534" y="127"/>
                      <a:pt x="434" y="61"/>
                    </a:cubicBezTo>
                    <a:cubicBezTo>
                      <a:pt x="392" y="19"/>
                      <a:pt x="338" y="0"/>
                      <a:pt x="2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0" name="Google Shape;27760;p80"/>
              <p:cNvSpPr/>
              <p:nvPr/>
            </p:nvSpPr>
            <p:spPr>
              <a:xfrm>
                <a:off x="5277775" y="3390125"/>
                <a:ext cx="13375" cy="12000"/>
              </a:xfrm>
              <a:custGeom>
                <a:rect b="b" l="l" r="r" t="t"/>
                <a:pathLst>
                  <a:path extrusionOk="0" h="480" w="535">
                    <a:moveTo>
                      <a:pt x="250" y="1"/>
                    </a:moveTo>
                    <a:cubicBezTo>
                      <a:pt x="209" y="1"/>
                      <a:pt x="170" y="12"/>
                      <a:pt x="134" y="36"/>
                    </a:cubicBezTo>
                    <a:cubicBezTo>
                      <a:pt x="1" y="136"/>
                      <a:pt x="1" y="269"/>
                      <a:pt x="68" y="369"/>
                    </a:cubicBezTo>
                    <a:cubicBezTo>
                      <a:pt x="126" y="447"/>
                      <a:pt x="196" y="480"/>
                      <a:pt x="264" y="480"/>
                    </a:cubicBezTo>
                    <a:cubicBezTo>
                      <a:pt x="313" y="480"/>
                      <a:pt x="360" y="463"/>
                      <a:pt x="401" y="436"/>
                    </a:cubicBezTo>
                    <a:cubicBezTo>
                      <a:pt x="501" y="336"/>
                      <a:pt x="535" y="202"/>
                      <a:pt x="468" y="102"/>
                    </a:cubicBezTo>
                    <a:cubicBezTo>
                      <a:pt x="403" y="38"/>
                      <a:pt x="325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1" name="Google Shape;27761;p80"/>
              <p:cNvSpPr/>
              <p:nvPr/>
            </p:nvSpPr>
            <p:spPr>
              <a:xfrm>
                <a:off x="5284450" y="3334975"/>
                <a:ext cx="13375" cy="12675"/>
              </a:xfrm>
              <a:custGeom>
                <a:rect b="b" l="l" r="r" t="t"/>
                <a:pathLst>
                  <a:path extrusionOk="0" h="507" w="535">
                    <a:moveTo>
                      <a:pt x="249" y="0"/>
                    </a:moveTo>
                    <a:cubicBezTo>
                      <a:pt x="135" y="0"/>
                      <a:pt x="34" y="91"/>
                      <a:pt x="34" y="207"/>
                    </a:cubicBezTo>
                    <a:cubicBezTo>
                      <a:pt x="1" y="340"/>
                      <a:pt x="101" y="474"/>
                      <a:pt x="234" y="507"/>
                    </a:cubicBezTo>
                    <a:cubicBezTo>
                      <a:pt x="368" y="507"/>
                      <a:pt x="468" y="407"/>
                      <a:pt x="501" y="273"/>
                    </a:cubicBezTo>
                    <a:cubicBezTo>
                      <a:pt x="534" y="140"/>
                      <a:pt x="434" y="40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2" name="Google Shape;27762;p80"/>
              <p:cNvSpPr/>
              <p:nvPr/>
            </p:nvSpPr>
            <p:spPr>
              <a:xfrm>
                <a:off x="5519625" y="3506825"/>
                <a:ext cx="14725" cy="12475"/>
              </a:xfrm>
              <a:custGeom>
                <a:rect b="b" l="l" r="r" t="t"/>
                <a:pathLst>
                  <a:path extrusionOk="0" h="499" w="589">
                    <a:moveTo>
                      <a:pt x="256" y="0"/>
                    </a:moveTo>
                    <a:cubicBezTo>
                      <a:pt x="190" y="0"/>
                      <a:pt x="122" y="31"/>
                      <a:pt x="67" y="104"/>
                    </a:cubicBezTo>
                    <a:cubicBezTo>
                      <a:pt x="0" y="204"/>
                      <a:pt x="0" y="371"/>
                      <a:pt x="134" y="438"/>
                    </a:cubicBezTo>
                    <a:cubicBezTo>
                      <a:pt x="176" y="480"/>
                      <a:pt x="224" y="498"/>
                      <a:pt x="272" y="498"/>
                    </a:cubicBezTo>
                    <a:cubicBezTo>
                      <a:pt x="340" y="498"/>
                      <a:pt x="409" y="463"/>
                      <a:pt x="467" y="404"/>
                    </a:cubicBezTo>
                    <a:cubicBezTo>
                      <a:pt x="588" y="211"/>
                      <a:pt x="429" y="0"/>
                      <a:pt x="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3" name="Google Shape;27763;p80"/>
              <p:cNvSpPr/>
              <p:nvPr/>
            </p:nvSpPr>
            <p:spPr>
              <a:xfrm>
                <a:off x="5525825" y="3543600"/>
                <a:ext cx="13600" cy="11850"/>
              </a:xfrm>
              <a:custGeom>
                <a:rect b="b" l="l" r="r" t="t"/>
                <a:pathLst>
                  <a:path extrusionOk="0" h="474" w="544">
                    <a:moveTo>
                      <a:pt x="251" y="1"/>
                    </a:moveTo>
                    <a:cubicBezTo>
                      <a:pt x="123" y="1"/>
                      <a:pt x="0" y="96"/>
                      <a:pt x="19" y="268"/>
                    </a:cubicBezTo>
                    <a:cubicBezTo>
                      <a:pt x="19" y="410"/>
                      <a:pt x="122" y="473"/>
                      <a:pt x="233" y="473"/>
                    </a:cubicBezTo>
                    <a:cubicBezTo>
                      <a:pt x="382" y="473"/>
                      <a:pt x="544" y="359"/>
                      <a:pt x="486" y="168"/>
                    </a:cubicBezTo>
                    <a:cubicBezTo>
                      <a:pt x="444" y="54"/>
                      <a:pt x="346" y="1"/>
                      <a:pt x="2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4" name="Google Shape;27764;p80"/>
              <p:cNvSpPr/>
              <p:nvPr/>
            </p:nvSpPr>
            <p:spPr>
              <a:xfrm>
                <a:off x="5349525" y="3355800"/>
                <a:ext cx="17450" cy="12350"/>
              </a:xfrm>
              <a:custGeom>
                <a:rect b="b" l="l" r="r" t="t"/>
                <a:pathLst>
                  <a:path extrusionOk="0" h="494" w="698">
                    <a:moveTo>
                      <a:pt x="370" y="0"/>
                    </a:moveTo>
                    <a:cubicBezTo>
                      <a:pt x="173" y="0"/>
                      <a:pt x="1" y="267"/>
                      <a:pt x="200" y="441"/>
                    </a:cubicBezTo>
                    <a:cubicBezTo>
                      <a:pt x="251" y="478"/>
                      <a:pt x="305" y="493"/>
                      <a:pt x="356" y="493"/>
                    </a:cubicBezTo>
                    <a:cubicBezTo>
                      <a:pt x="542" y="493"/>
                      <a:pt x="697" y="290"/>
                      <a:pt x="567" y="108"/>
                    </a:cubicBezTo>
                    <a:cubicBezTo>
                      <a:pt x="507" y="31"/>
                      <a:pt x="437" y="0"/>
                      <a:pt x="3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5" name="Google Shape;27765;p80"/>
              <p:cNvSpPr/>
              <p:nvPr/>
            </p:nvSpPr>
            <p:spPr>
              <a:xfrm>
                <a:off x="5275275" y="3156500"/>
                <a:ext cx="13375" cy="12075"/>
              </a:xfrm>
              <a:custGeom>
                <a:rect b="b" l="l" r="r" t="t"/>
                <a:pathLst>
                  <a:path extrusionOk="0" h="483" w="535">
                    <a:moveTo>
                      <a:pt x="282" y="1"/>
                    </a:moveTo>
                    <a:cubicBezTo>
                      <a:pt x="168" y="1"/>
                      <a:pt x="63" y="91"/>
                      <a:pt x="34" y="207"/>
                    </a:cubicBezTo>
                    <a:cubicBezTo>
                      <a:pt x="1" y="341"/>
                      <a:pt x="101" y="474"/>
                      <a:pt x="234" y="474"/>
                    </a:cubicBezTo>
                    <a:cubicBezTo>
                      <a:pt x="257" y="480"/>
                      <a:pt x="280" y="483"/>
                      <a:pt x="302" y="483"/>
                    </a:cubicBezTo>
                    <a:cubicBezTo>
                      <a:pt x="411" y="483"/>
                      <a:pt x="507" y="418"/>
                      <a:pt x="535" y="307"/>
                    </a:cubicBezTo>
                    <a:cubicBezTo>
                      <a:pt x="535" y="174"/>
                      <a:pt x="468" y="41"/>
                      <a:pt x="334" y="7"/>
                    </a:cubicBezTo>
                    <a:cubicBezTo>
                      <a:pt x="317" y="3"/>
                      <a:pt x="299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6" name="Google Shape;27766;p80"/>
              <p:cNvSpPr/>
              <p:nvPr/>
            </p:nvSpPr>
            <p:spPr>
              <a:xfrm>
                <a:off x="7538575" y="2058175"/>
                <a:ext cx="14075" cy="11875"/>
              </a:xfrm>
              <a:custGeom>
                <a:rect b="b" l="l" r="r" t="t"/>
                <a:pathLst>
                  <a:path extrusionOk="0" h="475" w="563">
                    <a:moveTo>
                      <a:pt x="250" y="0"/>
                    </a:moveTo>
                    <a:cubicBezTo>
                      <a:pt x="184" y="0"/>
                      <a:pt x="117" y="25"/>
                      <a:pt x="67" y="75"/>
                    </a:cubicBezTo>
                    <a:cubicBezTo>
                      <a:pt x="0" y="176"/>
                      <a:pt x="0" y="342"/>
                      <a:pt x="67" y="409"/>
                    </a:cubicBezTo>
                    <a:cubicBezTo>
                      <a:pt x="113" y="455"/>
                      <a:pt x="166" y="475"/>
                      <a:pt x="218" y="475"/>
                    </a:cubicBezTo>
                    <a:cubicBezTo>
                      <a:pt x="394" y="475"/>
                      <a:pt x="562" y="255"/>
                      <a:pt x="434" y="75"/>
                    </a:cubicBezTo>
                    <a:cubicBezTo>
                      <a:pt x="384" y="25"/>
                      <a:pt x="317" y="0"/>
                      <a:pt x="2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7" name="Google Shape;27767;p80"/>
              <p:cNvSpPr/>
              <p:nvPr/>
            </p:nvSpPr>
            <p:spPr>
              <a:xfrm>
                <a:off x="7709300" y="2175325"/>
                <a:ext cx="14300" cy="7625"/>
              </a:xfrm>
              <a:custGeom>
                <a:rect b="b" l="l" r="r" t="t"/>
                <a:pathLst>
                  <a:path extrusionOk="0" h="305" w="572">
                    <a:moveTo>
                      <a:pt x="123" y="1"/>
                    </a:moveTo>
                    <a:cubicBezTo>
                      <a:pt x="48" y="1"/>
                      <a:pt x="1" y="44"/>
                      <a:pt x="43" y="160"/>
                    </a:cubicBezTo>
                    <a:cubicBezTo>
                      <a:pt x="68" y="261"/>
                      <a:pt x="152" y="305"/>
                      <a:pt x="250" y="305"/>
                    </a:cubicBezTo>
                    <a:cubicBezTo>
                      <a:pt x="280" y="305"/>
                      <a:pt x="311" y="301"/>
                      <a:pt x="343" y="293"/>
                    </a:cubicBezTo>
                    <a:cubicBezTo>
                      <a:pt x="571" y="202"/>
                      <a:pt x="284" y="1"/>
                      <a:pt x="1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8" name="Google Shape;27768;p80"/>
              <p:cNvSpPr/>
              <p:nvPr/>
            </p:nvSpPr>
            <p:spPr>
              <a:xfrm>
                <a:off x="7726425" y="2157325"/>
                <a:ext cx="13150" cy="11225"/>
              </a:xfrm>
              <a:custGeom>
                <a:rect b="b" l="l" r="r" t="t"/>
                <a:pathLst>
                  <a:path extrusionOk="0" h="449" w="526">
                    <a:moveTo>
                      <a:pt x="252" y="0"/>
                    </a:moveTo>
                    <a:cubicBezTo>
                      <a:pt x="221" y="0"/>
                      <a:pt x="190" y="4"/>
                      <a:pt x="158" y="12"/>
                    </a:cubicBezTo>
                    <a:cubicBezTo>
                      <a:pt x="0" y="170"/>
                      <a:pt x="112" y="448"/>
                      <a:pt x="351" y="448"/>
                    </a:cubicBezTo>
                    <a:cubicBezTo>
                      <a:pt x="364" y="448"/>
                      <a:pt x="378" y="448"/>
                      <a:pt x="392" y="446"/>
                    </a:cubicBezTo>
                    <a:cubicBezTo>
                      <a:pt x="492" y="379"/>
                      <a:pt x="525" y="246"/>
                      <a:pt x="492" y="146"/>
                    </a:cubicBezTo>
                    <a:cubicBezTo>
                      <a:pt x="441" y="44"/>
                      <a:pt x="351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9" name="Google Shape;27769;p80"/>
              <p:cNvSpPr/>
              <p:nvPr/>
            </p:nvSpPr>
            <p:spPr>
              <a:xfrm>
                <a:off x="7701500" y="2049675"/>
                <a:ext cx="15225" cy="12450"/>
              </a:xfrm>
              <a:custGeom>
                <a:rect b="b" l="l" r="r" t="t"/>
                <a:pathLst>
                  <a:path extrusionOk="0" h="498" w="609">
                    <a:moveTo>
                      <a:pt x="324" y="0"/>
                    </a:moveTo>
                    <a:cubicBezTo>
                      <a:pt x="169" y="0"/>
                      <a:pt x="1" y="153"/>
                      <a:pt x="88" y="349"/>
                    </a:cubicBezTo>
                    <a:cubicBezTo>
                      <a:pt x="123" y="453"/>
                      <a:pt x="202" y="497"/>
                      <a:pt x="285" y="497"/>
                    </a:cubicBezTo>
                    <a:cubicBezTo>
                      <a:pt x="441" y="497"/>
                      <a:pt x="608" y="344"/>
                      <a:pt x="521" y="149"/>
                    </a:cubicBezTo>
                    <a:cubicBezTo>
                      <a:pt x="487" y="44"/>
                      <a:pt x="407" y="0"/>
                      <a:pt x="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0" name="Google Shape;27770;p80"/>
              <p:cNvSpPr/>
              <p:nvPr/>
            </p:nvSpPr>
            <p:spPr>
              <a:xfrm>
                <a:off x="7586100" y="2091575"/>
                <a:ext cx="12525" cy="11875"/>
              </a:xfrm>
              <a:custGeom>
                <a:rect b="b" l="l" r="r" t="t"/>
                <a:pathLst>
                  <a:path extrusionOk="0" h="475" w="501">
                    <a:moveTo>
                      <a:pt x="286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0" y="107"/>
                      <a:pt x="34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7"/>
                    </a:cubicBezTo>
                    <a:cubicBezTo>
                      <a:pt x="501" y="91"/>
                      <a:pt x="400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1" name="Google Shape;27771;p80"/>
              <p:cNvSpPr/>
              <p:nvPr/>
            </p:nvSpPr>
            <p:spPr>
              <a:xfrm>
                <a:off x="7656150" y="2205325"/>
                <a:ext cx="13900" cy="12050"/>
              </a:xfrm>
              <a:custGeom>
                <a:rect b="b" l="l" r="r" t="t"/>
                <a:pathLst>
                  <a:path extrusionOk="0" h="482" w="556">
                    <a:moveTo>
                      <a:pt x="276" y="0"/>
                    </a:moveTo>
                    <a:cubicBezTo>
                      <a:pt x="241" y="0"/>
                      <a:pt x="204" y="9"/>
                      <a:pt x="167" y="27"/>
                    </a:cubicBezTo>
                    <a:cubicBezTo>
                      <a:pt x="67" y="94"/>
                      <a:pt x="0" y="227"/>
                      <a:pt x="67" y="361"/>
                    </a:cubicBezTo>
                    <a:cubicBezTo>
                      <a:pt x="115" y="440"/>
                      <a:pt x="201" y="482"/>
                      <a:pt x="285" y="482"/>
                    </a:cubicBezTo>
                    <a:cubicBezTo>
                      <a:pt x="376" y="482"/>
                      <a:pt x="466" y="432"/>
                      <a:pt x="501" y="327"/>
                    </a:cubicBezTo>
                    <a:cubicBezTo>
                      <a:pt x="555" y="164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2" name="Google Shape;27772;p80"/>
              <p:cNvSpPr/>
              <p:nvPr/>
            </p:nvSpPr>
            <p:spPr>
              <a:xfrm>
                <a:off x="7747875" y="2147075"/>
                <a:ext cx="15425" cy="12275"/>
              </a:xfrm>
              <a:custGeom>
                <a:rect b="b" l="l" r="r" t="t"/>
                <a:pathLst>
                  <a:path extrusionOk="0" h="491" w="617">
                    <a:moveTo>
                      <a:pt x="283" y="1"/>
                    </a:moveTo>
                    <a:cubicBezTo>
                      <a:pt x="236" y="1"/>
                      <a:pt x="185" y="17"/>
                      <a:pt x="134" y="55"/>
                    </a:cubicBezTo>
                    <a:cubicBezTo>
                      <a:pt x="34" y="122"/>
                      <a:pt x="1" y="255"/>
                      <a:pt x="67" y="389"/>
                    </a:cubicBezTo>
                    <a:cubicBezTo>
                      <a:pt x="111" y="453"/>
                      <a:pt x="195" y="490"/>
                      <a:pt x="277" y="490"/>
                    </a:cubicBezTo>
                    <a:cubicBezTo>
                      <a:pt x="322" y="490"/>
                      <a:pt x="366" y="479"/>
                      <a:pt x="401" y="456"/>
                    </a:cubicBezTo>
                    <a:cubicBezTo>
                      <a:pt x="617" y="294"/>
                      <a:pt x="484" y="1"/>
                      <a:pt x="2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3" name="Google Shape;27773;p80"/>
              <p:cNvSpPr/>
              <p:nvPr/>
            </p:nvSpPr>
            <p:spPr>
              <a:xfrm>
                <a:off x="7687850" y="2011375"/>
                <a:ext cx="14200" cy="12300"/>
              </a:xfrm>
              <a:custGeom>
                <a:rect b="b" l="l" r="r" t="t"/>
                <a:pathLst>
                  <a:path extrusionOk="0" h="492" w="568">
                    <a:moveTo>
                      <a:pt x="260" y="1"/>
                    </a:moveTo>
                    <a:cubicBezTo>
                      <a:pt x="230" y="1"/>
                      <a:pt x="198" y="5"/>
                      <a:pt x="167" y="13"/>
                    </a:cubicBezTo>
                    <a:cubicBezTo>
                      <a:pt x="67" y="79"/>
                      <a:pt x="0" y="213"/>
                      <a:pt x="67" y="346"/>
                    </a:cubicBezTo>
                    <a:cubicBezTo>
                      <a:pt x="118" y="448"/>
                      <a:pt x="208" y="492"/>
                      <a:pt x="307" y="492"/>
                    </a:cubicBezTo>
                    <a:cubicBezTo>
                      <a:pt x="337" y="492"/>
                      <a:pt x="369" y="488"/>
                      <a:pt x="400" y="480"/>
                    </a:cubicBezTo>
                    <a:cubicBezTo>
                      <a:pt x="500" y="413"/>
                      <a:pt x="567" y="246"/>
                      <a:pt x="500" y="146"/>
                    </a:cubicBezTo>
                    <a:cubicBezTo>
                      <a:pt x="449" y="44"/>
                      <a:pt x="360" y="1"/>
                      <a:pt x="2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4" name="Google Shape;27774;p80"/>
              <p:cNvSpPr/>
              <p:nvPr/>
            </p:nvSpPr>
            <p:spPr>
              <a:xfrm>
                <a:off x="7613625" y="2045225"/>
                <a:ext cx="13350" cy="12175"/>
              </a:xfrm>
              <a:custGeom>
                <a:rect b="b" l="l" r="r" t="t"/>
                <a:pathLst>
                  <a:path extrusionOk="0" h="487" w="534">
                    <a:moveTo>
                      <a:pt x="272" y="0"/>
                    </a:moveTo>
                    <a:cubicBezTo>
                      <a:pt x="239" y="0"/>
                      <a:pt x="203" y="8"/>
                      <a:pt x="167" y="26"/>
                    </a:cubicBezTo>
                    <a:cubicBezTo>
                      <a:pt x="34" y="60"/>
                      <a:pt x="0" y="193"/>
                      <a:pt x="34" y="327"/>
                    </a:cubicBezTo>
                    <a:cubicBezTo>
                      <a:pt x="82" y="424"/>
                      <a:pt x="167" y="486"/>
                      <a:pt x="248" y="486"/>
                    </a:cubicBezTo>
                    <a:cubicBezTo>
                      <a:pt x="278" y="486"/>
                      <a:pt x="307" y="478"/>
                      <a:pt x="334" y="460"/>
                    </a:cubicBezTo>
                    <a:cubicBezTo>
                      <a:pt x="467" y="427"/>
                      <a:pt x="534" y="260"/>
                      <a:pt x="467" y="160"/>
                    </a:cubicBezTo>
                    <a:cubicBezTo>
                      <a:pt x="443" y="62"/>
                      <a:pt x="365" y="0"/>
                      <a:pt x="2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5" name="Google Shape;27775;p80"/>
              <p:cNvSpPr/>
              <p:nvPr/>
            </p:nvSpPr>
            <p:spPr>
              <a:xfrm>
                <a:off x="7672350" y="2257900"/>
                <a:ext cx="14550" cy="7525"/>
              </a:xfrm>
              <a:custGeom>
                <a:rect b="b" l="l" r="r" t="t"/>
                <a:pathLst>
                  <a:path extrusionOk="0" h="301" w="582">
                    <a:moveTo>
                      <a:pt x="118" y="0"/>
                    </a:moveTo>
                    <a:cubicBezTo>
                      <a:pt x="44" y="0"/>
                      <a:pt x="0" y="43"/>
                      <a:pt x="53" y="159"/>
                    </a:cubicBezTo>
                    <a:cubicBezTo>
                      <a:pt x="80" y="241"/>
                      <a:pt x="176" y="301"/>
                      <a:pt x="283" y="301"/>
                    </a:cubicBezTo>
                    <a:cubicBezTo>
                      <a:pt x="306" y="301"/>
                      <a:pt x="330" y="298"/>
                      <a:pt x="353" y="292"/>
                    </a:cubicBezTo>
                    <a:cubicBezTo>
                      <a:pt x="581" y="201"/>
                      <a:pt x="279" y="0"/>
                      <a:pt x="1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6" name="Google Shape;27776;p80"/>
              <p:cNvSpPr/>
              <p:nvPr/>
            </p:nvSpPr>
            <p:spPr>
              <a:xfrm>
                <a:off x="7797075" y="2225650"/>
                <a:ext cx="12550" cy="11375"/>
              </a:xfrm>
              <a:custGeom>
                <a:rect b="b" l="l" r="r" t="t"/>
                <a:pathLst>
                  <a:path extrusionOk="0" h="455" w="502">
                    <a:moveTo>
                      <a:pt x="252" y="0"/>
                    </a:moveTo>
                    <a:cubicBezTo>
                      <a:pt x="129" y="0"/>
                      <a:pt x="1" y="85"/>
                      <a:pt x="1" y="248"/>
                    </a:cubicBezTo>
                    <a:cubicBezTo>
                      <a:pt x="1" y="364"/>
                      <a:pt x="101" y="455"/>
                      <a:pt x="215" y="455"/>
                    </a:cubicBezTo>
                    <a:cubicBezTo>
                      <a:pt x="233" y="455"/>
                      <a:pt x="250" y="453"/>
                      <a:pt x="268" y="448"/>
                    </a:cubicBezTo>
                    <a:cubicBezTo>
                      <a:pt x="401" y="448"/>
                      <a:pt x="501" y="315"/>
                      <a:pt x="468" y="181"/>
                    </a:cubicBezTo>
                    <a:cubicBezTo>
                      <a:pt x="453" y="60"/>
                      <a:pt x="354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7" name="Google Shape;27777;p80"/>
              <p:cNvSpPr/>
              <p:nvPr/>
            </p:nvSpPr>
            <p:spPr>
              <a:xfrm>
                <a:off x="7794575" y="2074225"/>
                <a:ext cx="15050" cy="12525"/>
              </a:xfrm>
              <a:custGeom>
                <a:rect b="b" l="l" r="r" t="t"/>
                <a:pathLst>
                  <a:path extrusionOk="0" h="501" w="602">
                    <a:moveTo>
                      <a:pt x="334" y="1"/>
                    </a:moveTo>
                    <a:cubicBezTo>
                      <a:pt x="1" y="34"/>
                      <a:pt x="34" y="501"/>
                      <a:pt x="368" y="501"/>
                    </a:cubicBezTo>
                    <a:cubicBezTo>
                      <a:pt x="501" y="468"/>
                      <a:pt x="601" y="367"/>
                      <a:pt x="568" y="234"/>
                    </a:cubicBezTo>
                    <a:cubicBezTo>
                      <a:pt x="568" y="101"/>
                      <a:pt x="468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8" name="Google Shape;27778;p80"/>
              <p:cNvSpPr/>
              <p:nvPr/>
            </p:nvSpPr>
            <p:spPr>
              <a:xfrm>
                <a:off x="7734550" y="2080075"/>
                <a:ext cx="15025" cy="12525"/>
              </a:xfrm>
              <a:custGeom>
                <a:rect b="b" l="l" r="r" t="t"/>
                <a:pathLst>
                  <a:path extrusionOk="0" h="501" w="601">
                    <a:moveTo>
                      <a:pt x="334" y="0"/>
                    </a:moveTo>
                    <a:cubicBezTo>
                      <a:pt x="0" y="0"/>
                      <a:pt x="33" y="500"/>
                      <a:pt x="367" y="500"/>
                    </a:cubicBezTo>
                    <a:cubicBezTo>
                      <a:pt x="500" y="467"/>
                      <a:pt x="600" y="367"/>
                      <a:pt x="600" y="234"/>
                    </a:cubicBezTo>
                    <a:cubicBezTo>
                      <a:pt x="567" y="100"/>
                      <a:pt x="467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9" name="Google Shape;27779;p80"/>
              <p:cNvSpPr/>
              <p:nvPr/>
            </p:nvSpPr>
            <p:spPr>
              <a:xfrm>
                <a:off x="7726950" y="2316425"/>
                <a:ext cx="13075" cy="12025"/>
              </a:xfrm>
              <a:custGeom>
                <a:rect b="b" l="l" r="r" t="t"/>
                <a:pathLst>
                  <a:path extrusionOk="0" h="481" w="523">
                    <a:moveTo>
                      <a:pt x="283" y="0"/>
                    </a:moveTo>
                    <a:cubicBezTo>
                      <a:pt x="145" y="0"/>
                      <a:pt x="1" y="103"/>
                      <a:pt x="37" y="286"/>
                    </a:cubicBezTo>
                    <a:cubicBezTo>
                      <a:pt x="52" y="420"/>
                      <a:pt x="153" y="481"/>
                      <a:pt x="257" y="481"/>
                    </a:cubicBezTo>
                    <a:cubicBezTo>
                      <a:pt x="387" y="481"/>
                      <a:pt x="523" y="386"/>
                      <a:pt x="504" y="220"/>
                    </a:cubicBezTo>
                    <a:cubicBezTo>
                      <a:pt x="504" y="69"/>
                      <a:pt x="396" y="0"/>
                      <a:pt x="2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0" name="Google Shape;27780;p80"/>
              <p:cNvSpPr/>
              <p:nvPr/>
            </p:nvSpPr>
            <p:spPr>
              <a:xfrm>
                <a:off x="7908125" y="2349700"/>
                <a:ext cx="15750" cy="12475"/>
              </a:xfrm>
              <a:custGeom>
                <a:rect b="b" l="l" r="r" t="t"/>
                <a:pathLst>
                  <a:path extrusionOk="0" h="499" w="630">
                    <a:moveTo>
                      <a:pt x="353" y="0"/>
                    </a:moveTo>
                    <a:cubicBezTo>
                      <a:pt x="97" y="0"/>
                      <a:pt x="1" y="401"/>
                      <a:pt x="296" y="490"/>
                    </a:cubicBezTo>
                    <a:cubicBezTo>
                      <a:pt x="318" y="495"/>
                      <a:pt x="341" y="498"/>
                      <a:pt x="364" y="498"/>
                    </a:cubicBezTo>
                    <a:cubicBezTo>
                      <a:pt x="472" y="498"/>
                      <a:pt x="568" y="433"/>
                      <a:pt x="596" y="323"/>
                    </a:cubicBezTo>
                    <a:cubicBezTo>
                      <a:pt x="629" y="190"/>
                      <a:pt x="562" y="56"/>
                      <a:pt x="462" y="23"/>
                    </a:cubicBezTo>
                    <a:cubicBezTo>
                      <a:pt x="424" y="7"/>
                      <a:pt x="387" y="0"/>
                      <a:pt x="3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1" name="Google Shape;27781;p80"/>
              <p:cNvSpPr/>
              <p:nvPr/>
            </p:nvSpPr>
            <p:spPr>
              <a:xfrm>
                <a:off x="7882150" y="2238300"/>
                <a:ext cx="14675" cy="11825"/>
              </a:xfrm>
              <a:custGeom>
                <a:rect b="b" l="l" r="r" t="t"/>
                <a:pathLst>
                  <a:path extrusionOk="0" h="473" w="587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6"/>
                      <a:pt x="0" y="342"/>
                      <a:pt x="200" y="443"/>
                    </a:cubicBezTo>
                    <a:cubicBezTo>
                      <a:pt x="235" y="463"/>
                      <a:pt x="272" y="472"/>
                      <a:pt x="309" y="472"/>
                    </a:cubicBezTo>
                    <a:cubicBezTo>
                      <a:pt x="451" y="472"/>
                      <a:pt x="587" y="335"/>
                      <a:pt x="534" y="176"/>
                    </a:cubicBezTo>
                    <a:cubicBezTo>
                      <a:pt x="506" y="65"/>
                      <a:pt x="410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2" name="Google Shape;27782;p80"/>
              <p:cNvSpPr/>
              <p:nvPr/>
            </p:nvSpPr>
            <p:spPr>
              <a:xfrm>
                <a:off x="7815700" y="2245975"/>
                <a:ext cx="16425" cy="12575"/>
              </a:xfrm>
              <a:custGeom>
                <a:rect b="b" l="l" r="r" t="t"/>
                <a:pathLst>
                  <a:path extrusionOk="0" h="503" w="657">
                    <a:moveTo>
                      <a:pt x="325" y="0"/>
                    </a:moveTo>
                    <a:cubicBezTo>
                      <a:pt x="21" y="0"/>
                      <a:pt x="0" y="470"/>
                      <a:pt x="323" y="502"/>
                    </a:cubicBezTo>
                    <a:cubicBezTo>
                      <a:pt x="623" y="502"/>
                      <a:pt x="657" y="35"/>
                      <a:pt x="357" y="2"/>
                    </a:cubicBezTo>
                    <a:cubicBezTo>
                      <a:pt x="346" y="1"/>
                      <a:pt x="335" y="0"/>
                      <a:pt x="3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3" name="Google Shape;27783;p80"/>
              <p:cNvSpPr/>
              <p:nvPr/>
            </p:nvSpPr>
            <p:spPr>
              <a:xfrm>
                <a:off x="7831475" y="2410550"/>
                <a:ext cx="14650" cy="10375"/>
              </a:xfrm>
              <a:custGeom>
                <a:rect b="b" l="l" r="r" t="t"/>
                <a:pathLst>
                  <a:path extrusionOk="0" h="415" w="586">
                    <a:moveTo>
                      <a:pt x="326" y="0"/>
                    </a:moveTo>
                    <a:cubicBezTo>
                      <a:pt x="174" y="0"/>
                      <a:pt x="0" y="100"/>
                      <a:pt x="59" y="257"/>
                    </a:cubicBezTo>
                    <a:cubicBezTo>
                      <a:pt x="73" y="367"/>
                      <a:pt x="170" y="414"/>
                      <a:pt x="274" y="414"/>
                    </a:cubicBezTo>
                    <a:cubicBezTo>
                      <a:pt x="423" y="414"/>
                      <a:pt x="585" y="315"/>
                      <a:pt x="526" y="157"/>
                    </a:cubicBezTo>
                    <a:cubicBezTo>
                      <a:pt x="526" y="48"/>
                      <a:pt x="431" y="0"/>
                      <a:pt x="3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4" name="Google Shape;27784;p80"/>
              <p:cNvSpPr/>
              <p:nvPr/>
            </p:nvSpPr>
            <p:spPr>
              <a:xfrm>
                <a:off x="7903825" y="2411125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5" name="Google Shape;27785;p80"/>
              <p:cNvSpPr/>
              <p:nvPr/>
            </p:nvSpPr>
            <p:spPr>
              <a:xfrm>
                <a:off x="7870975" y="2294200"/>
                <a:ext cx="14525" cy="12875"/>
              </a:xfrm>
              <a:custGeom>
                <a:rect b="b" l="l" r="r" t="t"/>
                <a:pathLst>
                  <a:path extrusionOk="0" h="515" w="581">
                    <a:moveTo>
                      <a:pt x="317" y="0"/>
                    </a:moveTo>
                    <a:cubicBezTo>
                      <a:pt x="161" y="0"/>
                      <a:pt x="0" y="141"/>
                      <a:pt x="80" y="341"/>
                    </a:cubicBezTo>
                    <a:cubicBezTo>
                      <a:pt x="109" y="428"/>
                      <a:pt x="213" y="515"/>
                      <a:pt x="327" y="515"/>
                    </a:cubicBezTo>
                    <a:cubicBezTo>
                      <a:pt x="345" y="515"/>
                      <a:pt x="363" y="513"/>
                      <a:pt x="381" y="508"/>
                    </a:cubicBezTo>
                    <a:cubicBezTo>
                      <a:pt x="514" y="441"/>
                      <a:pt x="581" y="308"/>
                      <a:pt x="547" y="208"/>
                    </a:cubicBezTo>
                    <a:cubicBezTo>
                      <a:pt x="521" y="62"/>
                      <a:pt x="420" y="0"/>
                      <a:pt x="3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6" name="Google Shape;27786;p80"/>
              <p:cNvSpPr/>
              <p:nvPr/>
            </p:nvSpPr>
            <p:spPr>
              <a:xfrm>
                <a:off x="7820425" y="2441000"/>
                <a:ext cx="15925" cy="12175"/>
              </a:xfrm>
              <a:custGeom>
                <a:rect b="b" l="l" r="r" t="t"/>
                <a:pathLst>
                  <a:path extrusionOk="0" h="487" w="637">
                    <a:moveTo>
                      <a:pt x="249" y="0"/>
                    </a:moveTo>
                    <a:cubicBezTo>
                      <a:pt x="134" y="0"/>
                      <a:pt x="30" y="91"/>
                      <a:pt x="1" y="207"/>
                    </a:cubicBezTo>
                    <a:cubicBezTo>
                      <a:pt x="1" y="340"/>
                      <a:pt x="68" y="440"/>
                      <a:pt x="201" y="474"/>
                    </a:cubicBezTo>
                    <a:cubicBezTo>
                      <a:pt x="229" y="482"/>
                      <a:pt x="257" y="486"/>
                      <a:pt x="282" y="486"/>
                    </a:cubicBezTo>
                    <a:cubicBezTo>
                      <a:pt x="554" y="486"/>
                      <a:pt x="637" y="37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7" name="Google Shape;27787;p80"/>
              <p:cNvSpPr/>
              <p:nvPr/>
            </p:nvSpPr>
            <p:spPr>
              <a:xfrm>
                <a:off x="7957700" y="2661600"/>
                <a:ext cx="14725" cy="10850"/>
              </a:xfrm>
              <a:custGeom>
                <a:rect b="b" l="l" r="r" t="t"/>
                <a:pathLst>
                  <a:path extrusionOk="0" h="434" w="589">
                    <a:moveTo>
                      <a:pt x="271" y="1"/>
                    </a:moveTo>
                    <a:cubicBezTo>
                      <a:pt x="131" y="1"/>
                      <a:pt x="1" y="138"/>
                      <a:pt x="47" y="323"/>
                    </a:cubicBezTo>
                    <a:cubicBezTo>
                      <a:pt x="67" y="402"/>
                      <a:pt x="128" y="434"/>
                      <a:pt x="199" y="434"/>
                    </a:cubicBezTo>
                    <a:cubicBezTo>
                      <a:pt x="366" y="434"/>
                      <a:pt x="588" y="253"/>
                      <a:pt x="447" y="89"/>
                    </a:cubicBezTo>
                    <a:cubicBezTo>
                      <a:pt x="396" y="28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8" name="Google Shape;27788;p80"/>
              <p:cNvSpPr/>
              <p:nvPr/>
            </p:nvSpPr>
            <p:spPr>
              <a:xfrm>
                <a:off x="8072075" y="2646125"/>
                <a:ext cx="12750" cy="10225"/>
              </a:xfrm>
              <a:custGeom>
                <a:rect b="b" l="l" r="r" t="t"/>
                <a:pathLst>
                  <a:path extrusionOk="0" h="409" w="510">
                    <a:moveTo>
                      <a:pt x="389" y="1"/>
                    </a:moveTo>
                    <a:cubicBezTo>
                      <a:pt x="242" y="1"/>
                      <a:pt x="0" y="409"/>
                      <a:pt x="251" y="409"/>
                    </a:cubicBezTo>
                    <a:cubicBezTo>
                      <a:pt x="259" y="409"/>
                      <a:pt x="267" y="409"/>
                      <a:pt x="276" y="408"/>
                    </a:cubicBezTo>
                    <a:cubicBezTo>
                      <a:pt x="409" y="374"/>
                      <a:pt x="509" y="241"/>
                      <a:pt x="476" y="108"/>
                    </a:cubicBezTo>
                    <a:cubicBezTo>
                      <a:pt x="462" y="31"/>
                      <a:pt x="429" y="1"/>
                      <a:pt x="3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9" name="Google Shape;27789;p80"/>
              <p:cNvSpPr/>
              <p:nvPr/>
            </p:nvSpPr>
            <p:spPr>
              <a:xfrm>
                <a:off x="8003075" y="2458025"/>
                <a:ext cx="14725" cy="12175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8"/>
                      <a:pt x="234" y="26"/>
                    </a:cubicBezTo>
                    <a:cubicBezTo>
                      <a:pt x="33" y="93"/>
                      <a:pt x="0" y="360"/>
                      <a:pt x="200" y="460"/>
                    </a:cubicBezTo>
                    <a:cubicBezTo>
                      <a:pt x="237" y="478"/>
                      <a:pt x="274" y="486"/>
                      <a:pt x="309" y="486"/>
                    </a:cubicBezTo>
                    <a:cubicBezTo>
                      <a:pt x="465" y="486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0" name="Google Shape;27790;p80"/>
              <p:cNvSpPr/>
              <p:nvPr/>
            </p:nvSpPr>
            <p:spPr>
              <a:xfrm>
                <a:off x="7834600" y="2517350"/>
                <a:ext cx="14400" cy="12450"/>
              </a:xfrm>
              <a:custGeom>
                <a:rect b="b" l="l" r="r" t="t"/>
                <a:pathLst>
                  <a:path extrusionOk="0" h="498" w="576">
                    <a:moveTo>
                      <a:pt x="275" y="0"/>
                    </a:moveTo>
                    <a:cubicBezTo>
                      <a:pt x="252" y="0"/>
                      <a:pt x="227" y="7"/>
                      <a:pt x="201" y="22"/>
                    </a:cubicBezTo>
                    <a:cubicBezTo>
                      <a:pt x="68" y="55"/>
                      <a:pt x="1" y="188"/>
                      <a:pt x="34" y="322"/>
                    </a:cubicBezTo>
                    <a:cubicBezTo>
                      <a:pt x="90" y="432"/>
                      <a:pt x="191" y="497"/>
                      <a:pt x="299" y="497"/>
                    </a:cubicBezTo>
                    <a:cubicBezTo>
                      <a:pt x="322" y="497"/>
                      <a:pt x="345" y="494"/>
                      <a:pt x="368" y="489"/>
                    </a:cubicBezTo>
                    <a:cubicBezTo>
                      <a:pt x="576" y="429"/>
                      <a:pt x="466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1" name="Google Shape;27791;p80"/>
              <p:cNvSpPr/>
              <p:nvPr/>
            </p:nvSpPr>
            <p:spPr>
              <a:xfrm>
                <a:off x="7869625" y="2681950"/>
                <a:ext cx="13375" cy="12125"/>
              </a:xfrm>
              <a:custGeom>
                <a:rect b="b" l="l" r="r" t="t"/>
                <a:pathLst>
                  <a:path extrusionOk="0" h="485" w="535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8" y="42"/>
                      <a:pt x="1" y="176"/>
                      <a:pt x="34" y="309"/>
                    </a:cubicBezTo>
                    <a:cubicBezTo>
                      <a:pt x="62" y="420"/>
                      <a:pt x="158" y="484"/>
                      <a:pt x="266" y="484"/>
                    </a:cubicBezTo>
                    <a:cubicBezTo>
                      <a:pt x="289" y="484"/>
                      <a:pt x="312" y="482"/>
                      <a:pt x="334" y="476"/>
                    </a:cubicBezTo>
                    <a:cubicBezTo>
                      <a:pt x="468" y="443"/>
                      <a:pt x="535" y="309"/>
                      <a:pt x="501" y="176"/>
                    </a:cubicBezTo>
                    <a:cubicBezTo>
                      <a:pt x="474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2" name="Google Shape;27792;p80"/>
              <p:cNvSpPr/>
              <p:nvPr/>
            </p:nvSpPr>
            <p:spPr>
              <a:xfrm>
                <a:off x="8018075" y="2678000"/>
                <a:ext cx="16700" cy="12525"/>
              </a:xfrm>
              <a:custGeom>
                <a:rect b="b" l="l" r="r" t="t"/>
                <a:pathLst>
                  <a:path extrusionOk="0" h="501" w="668">
                    <a:moveTo>
                      <a:pt x="367" y="0"/>
                    </a:moveTo>
                    <a:cubicBezTo>
                      <a:pt x="34" y="0"/>
                      <a:pt x="0" y="467"/>
                      <a:pt x="334" y="500"/>
                    </a:cubicBezTo>
                    <a:cubicBezTo>
                      <a:pt x="634" y="500"/>
                      <a:pt x="668" y="33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3" name="Google Shape;27793;p80"/>
              <p:cNvSpPr/>
              <p:nvPr/>
            </p:nvSpPr>
            <p:spPr>
              <a:xfrm>
                <a:off x="7963875" y="2501825"/>
                <a:ext cx="14850" cy="11825"/>
              </a:xfrm>
              <a:custGeom>
                <a:rect b="b" l="l" r="r" t="t"/>
                <a:pathLst>
                  <a:path extrusionOk="0" h="473" w="594">
                    <a:moveTo>
                      <a:pt x="335" y="0"/>
                    </a:moveTo>
                    <a:cubicBezTo>
                      <a:pt x="313" y="0"/>
                      <a:pt x="290" y="3"/>
                      <a:pt x="267" y="9"/>
                    </a:cubicBezTo>
                    <a:cubicBezTo>
                      <a:pt x="34" y="75"/>
                      <a:pt x="0" y="342"/>
                      <a:pt x="200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6"/>
                    </a:cubicBezTo>
                    <a:cubicBezTo>
                      <a:pt x="540" y="65"/>
                      <a:pt x="443" y="0"/>
                      <a:pt x="3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4" name="Google Shape;27794;p80"/>
              <p:cNvSpPr/>
              <p:nvPr/>
            </p:nvSpPr>
            <p:spPr>
              <a:xfrm>
                <a:off x="7877150" y="2572700"/>
                <a:ext cx="12525" cy="11500"/>
              </a:xfrm>
              <a:custGeom>
                <a:rect b="b" l="l" r="r" t="t"/>
                <a:pathLst>
                  <a:path extrusionOk="0" h="460" w="501">
                    <a:moveTo>
                      <a:pt x="250" y="1"/>
                    </a:moveTo>
                    <a:cubicBezTo>
                      <a:pt x="184" y="1"/>
                      <a:pt x="117" y="26"/>
                      <a:pt x="67" y="76"/>
                    </a:cubicBezTo>
                    <a:cubicBezTo>
                      <a:pt x="0" y="143"/>
                      <a:pt x="0" y="309"/>
                      <a:pt x="67" y="409"/>
                    </a:cubicBezTo>
                    <a:cubicBezTo>
                      <a:pt x="117" y="443"/>
                      <a:pt x="184" y="459"/>
                      <a:pt x="250" y="459"/>
                    </a:cubicBezTo>
                    <a:cubicBezTo>
                      <a:pt x="317" y="459"/>
                      <a:pt x="384" y="443"/>
                      <a:pt x="434" y="409"/>
                    </a:cubicBezTo>
                    <a:cubicBezTo>
                      <a:pt x="500" y="309"/>
                      <a:pt x="500" y="143"/>
                      <a:pt x="434" y="76"/>
                    </a:cubicBezTo>
                    <a:cubicBezTo>
                      <a:pt x="384" y="26"/>
                      <a:pt x="317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5" name="Google Shape;27795;p80"/>
              <p:cNvSpPr/>
              <p:nvPr/>
            </p:nvSpPr>
            <p:spPr>
              <a:xfrm>
                <a:off x="7923000" y="2715750"/>
                <a:ext cx="15775" cy="12125"/>
              </a:xfrm>
              <a:custGeom>
                <a:rect b="b" l="l" r="r" t="t"/>
                <a:pathLst>
                  <a:path extrusionOk="0" h="485" w="631">
                    <a:moveTo>
                      <a:pt x="305" y="1"/>
                    </a:moveTo>
                    <a:cubicBezTo>
                      <a:pt x="273" y="1"/>
                      <a:pt x="238" y="8"/>
                      <a:pt x="201" y="25"/>
                    </a:cubicBezTo>
                    <a:cubicBezTo>
                      <a:pt x="67" y="58"/>
                      <a:pt x="1" y="191"/>
                      <a:pt x="34" y="325"/>
                    </a:cubicBezTo>
                    <a:cubicBezTo>
                      <a:pt x="83" y="422"/>
                      <a:pt x="168" y="484"/>
                      <a:pt x="262" y="484"/>
                    </a:cubicBezTo>
                    <a:cubicBezTo>
                      <a:pt x="296" y="484"/>
                      <a:pt x="332" y="476"/>
                      <a:pt x="368" y="458"/>
                    </a:cubicBezTo>
                    <a:cubicBezTo>
                      <a:pt x="631" y="370"/>
                      <a:pt x="535" y="1"/>
                      <a:pt x="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6" name="Google Shape;27796;p80"/>
              <p:cNvSpPr/>
              <p:nvPr/>
            </p:nvSpPr>
            <p:spPr>
              <a:xfrm>
                <a:off x="7981850" y="2612275"/>
                <a:ext cx="15225" cy="12800"/>
              </a:xfrm>
              <a:custGeom>
                <a:rect b="b" l="l" r="r" t="t"/>
                <a:pathLst>
                  <a:path extrusionOk="0" h="512" w="609">
                    <a:moveTo>
                      <a:pt x="307" y="1"/>
                    </a:moveTo>
                    <a:cubicBezTo>
                      <a:pt x="206" y="1"/>
                      <a:pt x="109" y="59"/>
                      <a:pt x="82" y="194"/>
                    </a:cubicBezTo>
                    <a:cubicBezTo>
                      <a:pt x="0" y="378"/>
                      <a:pt x="156" y="511"/>
                      <a:pt x="311" y="511"/>
                    </a:cubicBezTo>
                    <a:cubicBezTo>
                      <a:pt x="411" y="511"/>
                      <a:pt x="510" y="457"/>
                      <a:pt x="549" y="327"/>
                    </a:cubicBezTo>
                    <a:cubicBezTo>
                      <a:pt x="609" y="129"/>
                      <a:pt x="455" y="1"/>
                      <a:pt x="3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7" name="Google Shape;27797;p80"/>
              <p:cNvSpPr/>
              <p:nvPr/>
            </p:nvSpPr>
            <p:spPr>
              <a:xfrm>
                <a:off x="7968875" y="2581050"/>
                <a:ext cx="14850" cy="11825"/>
              </a:xfrm>
              <a:custGeom>
                <a:rect b="b" l="l" r="r" t="t"/>
                <a:pathLst>
                  <a:path extrusionOk="0" h="473" w="594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5"/>
                      <a:pt x="0" y="342"/>
                      <a:pt x="201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5"/>
                    </a:cubicBezTo>
                    <a:cubicBezTo>
                      <a:pt x="512" y="65"/>
                      <a:pt x="411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8" name="Google Shape;27798;p80"/>
              <p:cNvSpPr/>
              <p:nvPr/>
            </p:nvSpPr>
            <p:spPr>
              <a:xfrm>
                <a:off x="8021400" y="2899650"/>
                <a:ext cx="13375" cy="12025"/>
              </a:xfrm>
              <a:custGeom>
                <a:rect b="b" l="l" r="r" t="t"/>
                <a:pathLst>
                  <a:path extrusionOk="0" h="481" w="535">
                    <a:moveTo>
                      <a:pt x="287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41"/>
                      <a:pt x="1" y="141"/>
                      <a:pt x="34" y="274"/>
                    </a:cubicBezTo>
                    <a:cubicBezTo>
                      <a:pt x="63" y="390"/>
                      <a:pt x="168" y="481"/>
                      <a:pt x="282" y="481"/>
                    </a:cubicBezTo>
                    <a:cubicBezTo>
                      <a:pt x="299" y="481"/>
                      <a:pt x="317" y="479"/>
                      <a:pt x="334" y="474"/>
                    </a:cubicBezTo>
                    <a:cubicBezTo>
                      <a:pt x="468" y="441"/>
                      <a:pt x="535" y="341"/>
                      <a:pt x="535" y="207"/>
                    </a:cubicBezTo>
                    <a:cubicBezTo>
                      <a:pt x="506" y="91"/>
                      <a:pt x="401" y="1"/>
                      <a:pt x="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9" name="Google Shape;27799;p80"/>
              <p:cNvSpPr/>
              <p:nvPr/>
            </p:nvSpPr>
            <p:spPr>
              <a:xfrm>
                <a:off x="8018675" y="2944200"/>
                <a:ext cx="13600" cy="11550"/>
              </a:xfrm>
              <a:custGeom>
                <a:rect b="b" l="l" r="r" t="t"/>
                <a:pathLst>
                  <a:path extrusionOk="0" h="462" w="544">
                    <a:moveTo>
                      <a:pt x="252" y="0"/>
                    </a:moveTo>
                    <a:cubicBezTo>
                      <a:pt x="164" y="0"/>
                      <a:pt x="68" y="62"/>
                      <a:pt x="43" y="160"/>
                    </a:cubicBezTo>
                    <a:cubicBezTo>
                      <a:pt x="0" y="332"/>
                      <a:pt x="137" y="462"/>
                      <a:pt x="275" y="462"/>
                    </a:cubicBezTo>
                    <a:cubicBezTo>
                      <a:pt x="352" y="462"/>
                      <a:pt x="429" y="422"/>
                      <a:pt x="477" y="327"/>
                    </a:cubicBezTo>
                    <a:cubicBezTo>
                      <a:pt x="544" y="193"/>
                      <a:pt x="477" y="60"/>
                      <a:pt x="343" y="26"/>
                    </a:cubicBezTo>
                    <a:cubicBezTo>
                      <a:pt x="317" y="9"/>
                      <a:pt x="285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0" name="Google Shape;27800;p80"/>
              <p:cNvSpPr/>
              <p:nvPr/>
            </p:nvSpPr>
            <p:spPr>
              <a:xfrm>
                <a:off x="8013900" y="3142850"/>
                <a:ext cx="13525" cy="8850"/>
              </a:xfrm>
              <a:custGeom>
                <a:rect b="b" l="l" r="r" t="t"/>
                <a:pathLst>
                  <a:path extrusionOk="0" h="354" w="541">
                    <a:moveTo>
                      <a:pt x="83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34" y="353"/>
                    </a:cubicBezTo>
                    <a:cubicBezTo>
                      <a:pt x="541" y="353"/>
                      <a:pt x="241" y="1"/>
                      <a:pt x="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1" name="Google Shape;27801;p80"/>
              <p:cNvSpPr/>
              <p:nvPr/>
            </p:nvSpPr>
            <p:spPr>
              <a:xfrm>
                <a:off x="8099175" y="3050400"/>
                <a:ext cx="13150" cy="12225"/>
              </a:xfrm>
              <a:custGeom>
                <a:rect b="b" l="l" r="r" t="t"/>
                <a:pathLst>
                  <a:path extrusionOk="0" h="489" w="526">
                    <a:moveTo>
                      <a:pt x="248" y="1"/>
                    </a:moveTo>
                    <a:cubicBezTo>
                      <a:pt x="108" y="1"/>
                      <a:pt x="0" y="139"/>
                      <a:pt x="25" y="315"/>
                    </a:cubicBezTo>
                    <a:cubicBezTo>
                      <a:pt x="44" y="429"/>
                      <a:pt x="149" y="489"/>
                      <a:pt x="255" y="489"/>
                    </a:cubicBezTo>
                    <a:cubicBezTo>
                      <a:pt x="335" y="489"/>
                      <a:pt x="416" y="454"/>
                      <a:pt x="459" y="382"/>
                    </a:cubicBezTo>
                    <a:cubicBezTo>
                      <a:pt x="526" y="248"/>
                      <a:pt x="492" y="115"/>
                      <a:pt x="392" y="48"/>
                    </a:cubicBezTo>
                    <a:cubicBezTo>
                      <a:pt x="343" y="15"/>
                      <a:pt x="294" y="1"/>
                      <a:pt x="2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2" name="Google Shape;27802;p80"/>
              <p:cNvSpPr/>
              <p:nvPr/>
            </p:nvSpPr>
            <p:spPr>
              <a:xfrm>
                <a:off x="8059075" y="2905450"/>
                <a:ext cx="14550" cy="8025"/>
              </a:xfrm>
              <a:custGeom>
                <a:rect b="b" l="l" r="r" t="t"/>
                <a:pathLst>
                  <a:path extrusionOk="0" h="321" w="582">
                    <a:moveTo>
                      <a:pt x="330" y="0"/>
                    </a:moveTo>
                    <a:cubicBezTo>
                      <a:pt x="308" y="0"/>
                      <a:pt x="285" y="3"/>
                      <a:pt x="262" y="9"/>
                    </a:cubicBezTo>
                    <a:cubicBezTo>
                      <a:pt x="1" y="80"/>
                      <a:pt x="297" y="320"/>
                      <a:pt x="466" y="320"/>
                    </a:cubicBezTo>
                    <a:cubicBezTo>
                      <a:pt x="534" y="320"/>
                      <a:pt x="581" y="281"/>
                      <a:pt x="562" y="175"/>
                    </a:cubicBezTo>
                    <a:cubicBezTo>
                      <a:pt x="534" y="65"/>
                      <a:pt x="438" y="0"/>
                      <a:pt x="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3" name="Google Shape;27803;p80"/>
              <p:cNvSpPr/>
              <p:nvPr/>
            </p:nvSpPr>
            <p:spPr>
              <a:xfrm>
                <a:off x="7906325" y="3033275"/>
                <a:ext cx="15175" cy="11875"/>
              </a:xfrm>
              <a:custGeom>
                <a:rect b="b" l="l" r="r" t="t"/>
                <a:pathLst>
                  <a:path extrusionOk="0" h="475" w="607">
                    <a:moveTo>
                      <a:pt x="279" y="1"/>
                    </a:moveTo>
                    <a:cubicBezTo>
                      <a:pt x="217" y="1"/>
                      <a:pt x="153" y="29"/>
                      <a:pt x="101" y="99"/>
                    </a:cubicBezTo>
                    <a:cubicBezTo>
                      <a:pt x="1" y="166"/>
                      <a:pt x="34" y="333"/>
                      <a:pt x="101" y="400"/>
                    </a:cubicBezTo>
                    <a:cubicBezTo>
                      <a:pt x="151" y="450"/>
                      <a:pt x="217" y="475"/>
                      <a:pt x="280" y="475"/>
                    </a:cubicBezTo>
                    <a:cubicBezTo>
                      <a:pt x="343" y="475"/>
                      <a:pt x="401" y="450"/>
                      <a:pt x="434" y="400"/>
                    </a:cubicBezTo>
                    <a:cubicBezTo>
                      <a:pt x="606" y="227"/>
                      <a:pt x="452" y="1"/>
                      <a:pt x="2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4" name="Google Shape;27804;p80"/>
              <p:cNvSpPr/>
              <p:nvPr/>
            </p:nvSpPr>
            <p:spPr>
              <a:xfrm>
                <a:off x="7915500" y="3224925"/>
                <a:ext cx="11700" cy="11825"/>
              </a:xfrm>
              <a:custGeom>
                <a:rect b="b" l="l" r="r" t="t"/>
                <a:pathLst>
                  <a:path extrusionOk="0" h="473" w="468">
                    <a:moveTo>
                      <a:pt x="275" y="0"/>
                    </a:moveTo>
                    <a:cubicBezTo>
                      <a:pt x="262" y="0"/>
                      <a:pt x="248" y="2"/>
                      <a:pt x="234" y="5"/>
                    </a:cubicBezTo>
                    <a:cubicBezTo>
                      <a:pt x="101" y="5"/>
                      <a:pt x="1" y="106"/>
                      <a:pt x="1" y="239"/>
                    </a:cubicBezTo>
                    <a:cubicBezTo>
                      <a:pt x="1" y="372"/>
                      <a:pt x="101" y="472"/>
                      <a:pt x="234" y="472"/>
                    </a:cubicBezTo>
                    <a:cubicBezTo>
                      <a:pt x="367" y="472"/>
                      <a:pt x="468" y="372"/>
                      <a:pt x="468" y="239"/>
                    </a:cubicBezTo>
                    <a:cubicBezTo>
                      <a:pt x="468" y="120"/>
                      <a:pt x="387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5" name="Google Shape;27805;p80"/>
              <p:cNvSpPr/>
              <p:nvPr/>
            </p:nvSpPr>
            <p:spPr>
              <a:xfrm>
                <a:off x="8007000" y="3173225"/>
                <a:ext cx="16100" cy="12750"/>
              </a:xfrm>
              <a:custGeom>
                <a:rect b="b" l="l" r="r" t="t"/>
                <a:pathLst>
                  <a:path extrusionOk="0" h="510" w="644">
                    <a:moveTo>
                      <a:pt x="379" y="1"/>
                    </a:moveTo>
                    <a:cubicBezTo>
                      <a:pt x="317" y="1"/>
                      <a:pt x="256" y="26"/>
                      <a:pt x="210" y="72"/>
                    </a:cubicBezTo>
                    <a:cubicBezTo>
                      <a:pt x="0" y="229"/>
                      <a:pt x="161" y="510"/>
                      <a:pt x="369" y="510"/>
                    </a:cubicBezTo>
                    <a:cubicBezTo>
                      <a:pt x="426" y="510"/>
                      <a:pt x="486" y="489"/>
                      <a:pt x="544" y="439"/>
                    </a:cubicBezTo>
                    <a:cubicBezTo>
                      <a:pt x="644" y="339"/>
                      <a:pt x="644" y="205"/>
                      <a:pt x="577" y="105"/>
                    </a:cubicBezTo>
                    <a:cubicBezTo>
                      <a:pt x="523" y="34"/>
                      <a:pt x="450" y="1"/>
                      <a:pt x="3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6" name="Google Shape;27806;p80"/>
              <p:cNvSpPr/>
              <p:nvPr/>
            </p:nvSpPr>
            <p:spPr>
              <a:xfrm>
                <a:off x="7949600" y="2998000"/>
                <a:ext cx="15950" cy="12250"/>
              </a:xfrm>
              <a:custGeom>
                <a:rect b="b" l="l" r="r" t="t"/>
                <a:pathLst>
                  <a:path extrusionOk="0" h="490" w="638">
                    <a:moveTo>
                      <a:pt x="373" y="1"/>
                    </a:moveTo>
                    <a:cubicBezTo>
                      <a:pt x="350" y="1"/>
                      <a:pt x="327" y="4"/>
                      <a:pt x="304" y="9"/>
                    </a:cubicBezTo>
                    <a:cubicBezTo>
                      <a:pt x="1" y="70"/>
                      <a:pt x="84" y="489"/>
                      <a:pt x="353" y="489"/>
                    </a:cubicBezTo>
                    <a:cubicBezTo>
                      <a:pt x="379" y="489"/>
                      <a:pt x="408" y="485"/>
                      <a:pt x="438" y="476"/>
                    </a:cubicBezTo>
                    <a:cubicBezTo>
                      <a:pt x="571" y="443"/>
                      <a:pt x="638" y="310"/>
                      <a:pt x="605" y="176"/>
                    </a:cubicBezTo>
                    <a:cubicBezTo>
                      <a:pt x="577" y="66"/>
                      <a:pt x="481" y="1"/>
                      <a:pt x="3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7" name="Google Shape;27807;p80"/>
              <p:cNvSpPr/>
              <p:nvPr/>
            </p:nvSpPr>
            <p:spPr>
              <a:xfrm>
                <a:off x="7869250" y="3088175"/>
                <a:ext cx="15425" cy="12250"/>
              </a:xfrm>
              <a:custGeom>
                <a:rect b="b" l="l" r="r" t="t"/>
                <a:pathLst>
                  <a:path extrusionOk="0" h="490" w="617">
                    <a:moveTo>
                      <a:pt x="334" y="0"/>
                    </a:moveTo>
                    <a:cubicBezTo>
                      <a:pt x="266" y="0"/>
                      <a:pt x="203" y="33"/>
                      <a:pt x="149" y="105"/>
                    </a:cubicBezTo>
                    <a:cubicBezTo>
                      <a:pt x="0" y="279"/>
                      <a:pt x="184" y="490"/>
                      <a:pt x="370" y="490"/>
                    </a:cubicBezTo>
                    <a:cubicBezTo>
                      <a:pt x="434" y="490"/>
                      <a:pt x="498" y="465"/>
                      <a:pt x="550" y="405"/>
                    </a:cubicBezTo>
                    <a:cubicBezTo>
                      <a:pt x="616" y="305"/>
                      <a:pt x="616" y="138"/>
                      <a:pt x="516" y="72"/>
                    </a:cubicBezTo>
                    <a:cubicBezTo>
                      <a:pt x="454" y="25"/>
                      <a:pt x="392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8" name="Google Shape;27808;p80"/>
              <p:cNvSpPr/>
              <p:nvPr/>
            </p:nvSpPr>
            <p:spPr>
              <a:xfrm>
                <a:off x="7977075" y="3436500"/>
                <a:ext cx="12675" cy="12225"/>
              </a:xfrm>
              <a:custGeom>
                <a:rect b="b" l="l" r="r" t="t"/>
                <a:pathLst>
                  <a:path extrusionOk="0" h="489" w="507">
                    <a:moveTo>
                      <a:pt x="280" y="1"/>
                    </a:moveTo>
                    <a:cubicBezTo>
                      <a:pt x="142" y="1"/>
                      <a:pt x="1" y="108"/>
                      <a:pt x="39" y="282"/>
                    </a:cubicBezTo>
                    <a:cubicBezTo>
                      <a:pt x="39" y="398"/>
                      <a:pt x="140" y="489"/>
                      <a:pt x="254" y="489"/>
                    </a:cubicBezTo>
                    <a:cubicBezTo>
                      <a:pt x="271" y="489"/>
                      <a:pt x="289" y="487"/>
                      <a:pt x="306" y="482"/>
                    </a:cubicBezTo>
                    <a:cubicBezTo>
                      <a:pt x="440" y="449"/>
                      <a:pt x="506" y="315"/>
                      <a:pt x="506" y="182"/>
                    </a:cubicBezTo>
                    <a:cubicBezTo>
                      <a:pt x="478" y="56"/>
                      <a:pt x="380" y="1"/>
                      <a:pt x="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9" name="Google Shape;27809;p80"/>
              <p:cNvSpPr/>
              <p:nvPr/>
            </p:nvSpPr>
            <p:spPr>
              <a:xfrm>
                <a:off x="8081075" y="3391400"/>
                <a:ext cx="15425" cy="12125"/>
              </a:xfrm>
              <a:custGeom>
                <a:rect b="b" l="l" r="r" t="t"/>
                <a:pathLst>
                  <a:path extrusionOk="0" h="485" w="617">
                    <a:moveTo>
                      <a:pt x="342" y="0"/>
                    </a:moveTo>
                    <a:cubicBezTo>
                      <a:pt x="170" y="0"/>
                      <a:pt x="1" y="168"/>
                      <a:pt x="116" y="351"/>
                    </a:cubicBezTo>
                    <a:cubicBezTo>
                      <a:pt x="160" y="440"/>
                      <a:pt x="249" y="485"/>
                      <a:pt x="333" y="485"/>
                    </a:cubicBezTo>
                    <a:cubicBezTo>
                      <a:pt x="375" y="485"/>
                      <a:pt x="416" y="474"/>
                      <a:pt x="449" y="452"/>
                    </a:cubicBezTo>
                    <a:cubicBezTo>
                      <a:pt x="549" y="385"/>
                      <a:pt x="616" y="218"/>
                      <a:pt x="549" y="118"/>
                    </a:cubicBezTo>
                    <a:cubicBezTo>
                      <a:pt x="497" y="35"/>
                      <a:pt x="419" y="0"/>
                      <a:pt x="3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0" name="Google Shape;27810;p80"/>
              <p:cNvSpPr/>
              <p:nvPr/>
            </p:nvSpPr>
            <p:spPr>
              <a:xfrm>
                <a:off x="8054650" y="3280775"/>
                <a:ext cx="13475" cy="12050"/>
              </a:xfrm>
              <a:custGeom>
                <a:rect b="b" l="l" r="r" t="t"/>
                <a:pathLst>
                  <a:path extrusionOk="0" h="482" w="539">
                    <a:moveTo>
                      <a:pt x="274" y="1"/>
                    </a:moveTo>
                    <a:cubicBezTo>
                      <a:pt x="138" y="1"/>
                      <a:pt x="0" y="115"/>
                      <a:pt x="39" y="307"/>
                    </a:cubicBezTo>
                    <a:cubicBezTo>
                      <a:pt x="66" y="417"/>
                      <a:pt x="162" y="482"/>
                      <a:pt x="271" y="482"/>
                    </a:cubicBezTo>
                    <a:cubicBezTo>
                      <a:pt x="293" y="482"/>
                      <a:pt x="316" y="479"/>
                      <a:pt x="339" y="473"/>
                    </a:cubicBezTo>
                    <a:cubicBezTo>
                      <a:pt x="472" y="440"/>
                      <a:pt x="539" y="340"/>
                      <a:pt x="506" y="207"/>
                    </a:cubicBezTo>
                    <a:cubicBezTo>
                      <a:pt x="477" y="64"/>
                      <a:pt x="376" y="1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1" name="Google Shape;27811;p80"/>
              <p:cNvSpPr/>
              <p:nvPr/>
            </p:nvSpPr>
            <p:spPr>
              <a:xfrm>
                <a:off x="7950125" y="3424625"/>
                <a:ext cx="14925" cy="10075"/>
              </a:xfrm>
              <a:custGeom>
                <a:rect b="b" l="l" r="r" t="t"/>
                <a:pathLst>
                  <a:path extrusionOk="0" h="403" w="597">
                    <a:moveTo>
                      <a:pt x="305" y="1"/>
                    </a:moveTo>
                    <a:cubicBezTo>
                      <a:pt x="237" y="1"/>
                      <a:pt x="169" y="27"/>
                      <a:pt x="117" y="90"/>
                    </a:cubicBezTo>
                    <a:cubicBezTo>
                      <a:pt x="0" y="230"/>
                      <a:pt x="226" y="402"/>
                      <a:pt x="395" y="402"/>
                    </a:cubicBezTo>
                    <a:cubicBezTo>
                      <a:pt x="468" y="402"/>
                      <a:pt x="530" y="370"/>
                      <a:pt x="550" y="290"/>
                    </a:cubicBezTo>
                    <a:cubicBezTo>
                      <a:pt x="596" y="130"/>
                      <a:pt x="453" y="1"/>
                      <a:pt x="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2" name="Google Shape;27812;p80"/>
              <p:cNvSpPr/>
              <p:nvPr/>
            </p:nvSpPr>
            <p:spPr>
              <a:xfrm>
                <a:off x="7963025" y="3640300"/>
                <a:ext cx="13175" cy="11775"/>
              </a:xfrm>
              <a:custGeom>
                <a:rect b="b" l="l" r="r" t="t"/>
                <a:pathLst>
                  <a:path extrusionOk="0" h="471" w="527">
                    <a:moveTo>
                      <a:pt x="291" y="1"/>
                    </a:moveTo>
                    <a:cubicBezTo>
                      <a:pt x="284" y="1"/>
                      <a:pt x="276" y="1"/>
                      <a:pt x="268" y="2"/>
                    </a:cubicBezTo>
                    <a:cubicBezTo>
                      <a:pt x="134" y="2"/>
                      <a:pt x="1" y="102"/>
                      <a:pt x="1" y="236"/>
                    </a:cubicBezTo>
                    <a:cubicBezTo>
                      <a:pt x="1" y="369"/>
                      <a:pt x="134" y="469"/>
                      <a:pt x="268" y="469"/>
                    </a:cubicBezTo>
                    <a:cubicBezTo>
                      <a:pt x="276" y="470"/>
                      <a:pt x="284" y="471"/>
                      <a:pt x="291" y="471"/>
                    </a:cubicBezTo>
                    <a:cubicBezTo>
                      <a:pt x="527" y="471"/>
                      <a:pt x="527" y="1"/>
                      <a:pt x="2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3" name="Google Shape;27813;p80"/>
              <p:cNvSpPr/>
              <p:nvPr/>
            </p:nvSpPr>
            <p:spPr>
              <a:xfrm>
                <a:off x="8072725" y="3559000"/>
                <a:ext cx="15425" cy="12425"/>
              </a:xfrm>
              <a:custGeom>
                <a:rect b="b" l="l" r="r" t="t"/>
                <a:pathLst>
                  <a:path extrusionOk="0" h="497" w="617">
                    <a:moveTo>
                      <a:pt x="371" y="1"/>
                    </a:moveTo>
                    <a:cubicBezTo>
                      <a:pt x="184" y="1"/>
                      <a:pt x="0" y="212"/>
                      <a:pt x="149" y="386"/>
                    </a:cubicBezTo>
                    <a:cubicBezTo>
                      <a:pt x="208" y="464"/>
                      <a:pt x="278" y="496"/>
                      <a:pt x="346" y="496"/>
                    </a:cubicBezTo>
                    <a:cubicBezTo>
                      <a:pt x="394" y="496"/>
                      <a:pt x="442" y="480"/>
                      <a:pt x="483" y="452"/>
                    </a:cubicBezTo>
                    <a:cubicBezTo>
                      <a:pt x="583" y="352"/>
                      <a:pt x="616" y="219"/>
                      <a:pt x="550" y="85"/>
                    </a:cubicBezTo>
                    <a:cubicBezTo>
                      <a:pt x="499" y="26"/>
                      <a:pt x="434" y="1"/>
                      <a:pt x="3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4" name="Google Shape;27814;p80"/>
              <p:cNvSpPr/>
              <p:nvPr/>
            </p:nvSpPr>
            <p:spPr>
              <a:xfrm>
                <a:off x="8045600" y="3352425"/>
                <a:ext cx="12525" cy="11925"/>
              </a:xfrm>
              <a:custGeom>
                <a:rect b="b" l="l" r="r" t="t"/>
                <a:pathLst>
                  <a:path extrusionOk="0" h="477" w="501">
                    <a:moveTo>
                      <a:pt x="240" y="0"/>
                    </a:moveTo>
                    <a:cubicBezTo>
                      <a:pt x="121" y="0"/>
                      <a:pt x="0" y="84"/>
                      <a:pt x="0" y="243"/>
                    </a:cubicBezTo>
                    <a:cubicBezTo>
                      <a:pt x="0" y="376"/>
                      <a:pt x="134" y="476"/>
                      <a:pt x="267" y="476"/>
                    </a:cubicBezTo>
                    <a:cubicBezTo>
                      <a:pt x="401" y="443"/>
                      <a:pt x="501" y="343"/>
                      <a:pt x="467" y="209"/>
                    </a:cubicBezTo>
                    <a:cubicBezTo>
                      <a:pt x="452" y="67"/>
                      <a:pt x="346" y="0"/>
                      <a:pt x="2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5" name="Google Shape;27815;p80"/>
              <p:cNvSpPr/>
              <p:nvPr/>
            </p:nvSpPr>
            <p:spPr>
              <a:xfrm>
                <a:off x="7882150" y="3492525"/>
                <a:ext cx="13350" cy="12250"/>
              </a:xfrm>
              <a:custGeom>
                <a:rect b="b" l="l" r="r" t="t"/>
                <a:pathLst>
                  <a:path extrusionOk="0" h="490" w="534">
                    <a:moveTo>
                      <a:pt x="255" y="1"/>
                    </a:moveTo>
                    <a:cubicBezTo>
                      <a:pt x="192" y="1"/>
                      <a:pt x="134" y="26"/>
                      <a:pt x="100" y="76"/>
                    </a:cubicBezTo>
                    <a:cubicBezTo>
                      <a:pt x="0" y="176"/>
                      <a:pt x="0" y="343"/>
                      <a:pt x="100" y="443"/>
                    </a:cubicBezTo>
                    <a:cubicBezTo>
                      <a:pt x="145" y="473"/>
                      <a:pt x="204" y="489"/>
                      <a:pt x="264" y="489"/>
                    </a:cubicBezTo>
                    <a:cubicBezTo>
                      <a:pt x="337" y="489"/>
                      <a:pt x="412" y="465"/>
                      <a:pt x="467" y="409"/>
                    </a:cubicBezTo>
                    <a:cubicBezTo>
                      <a:pt x="534" y="309"/>
                      <a:pt x="534" y="143"/>
                      <a:pt x="434" y="76"/>
                    </a:cubicBezTo>
                    <a:cubicBezTo>
                      <a:pt x="384" y="26"/>
                      <a:pt x="317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6" name="Google Shape;27816;p80"/>
              <p:cNvSpPr/>
              <p:nvPr/>
            </p:nvSpPr>
            <p:spPr>
              <a:xfrm>
                <a:off x="7887150" y="3718125"/>
                <a:ext cx="12225" cy="9100"/>
              </a:xfrm>
              <a:custGeom>
                <a:rect b="b" l="l" r="r" t="t"/>
                <a:pathLst>
                  <a:path extrusionOk="0" h="364" w="489">
                    <a:moveTo>
                      <a:pt x="116" y="1"/>
                    </a:moveTo>
                    <a:cubicBezTo>
                      <a:pt x="74" y="1"/>
                      <a:pt x="41" y="35"/>
                      <a:pt x="34" y="125"/>
                    </a:cubicBezTo>
                    <a:cubicBezTo>
                      <a:pt x="0" y="225"/>
                      <a:pt x="100" y="359"/>
                      <a:pt x="234" y="359"/>
                    </a:cubicBezTo>
                    <a:cubicBezTo>
                      <a:pt x="251" y="362"/>
                      <a:pt x="266" y="363"/>
                      <a:pt x="279" y="363"/>
                    </a:cubicBezTo>
                    <a:cubicBezTo>
                      <a:pt x="488" y="363"/>
                      <a:pt x="253" y="1"/>
                      <a:pt x="1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7" name="Google Shape;27817;p80"/>
              <p:cNvSpPr/>
              <p:nvPr/>
            </p:nvSpPr>
            <p:spPr>
              <a:xfrm>
                <a:off x="7717025" y="3831500"/>
                <a:ext cx="12525" cy="12200"/>
              </a:xfrm>
              <a:custGeom>
                <a:rect b="b" l="l" r="r" t="t"/>
                <a:pathLst>
                  <a:path extrusionOk="0" h="488" w="501">
                    <a:moveTo>
                      <a:pt x="249" y="0"/>
                    </a:moveTo>
                    <a:cubicBezTo>
                      <a:pt x="195" y="0"/>
                      <a:pt x="141" y="19"/>
                      <a:pt x="101" y="60"/>
                    </a:cubicBezTo>
                    <a:cubicBezTo>
                      <a:pt x="1" y="160"/>
                      <a:pt x="1" y="327"/>
                      <a:pt x="101" y="427"/>
                    </a:cubicBezTo>
                    <a:cubicBezTo>
                      <a:pt x="142" y="469"/>
                      <a:pt x="198" y="488"/>
                      <a:pt x="253" y="488"/>
                    </a:cubicBezTo>
                    <a:cubicBezTo>
                      <a:pt x="375" y="488"/>
                      <a:pt x="501" y="397"/>
                      <a:pt x="501" y="260"/>
                    </a:cubicBezTo>
                    <a:cubicBezTo>
                      <a:pt x="501" y="98"/>
                      <a:pt x="372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8" name="Google Shape;27818;p80"/>
              <p:cNvSpPr/>
              <p:nvPr/>
            </p:nvSpPr>
            <p:spPr>
              <a:xfrm>
                <a:off x="7742875" y="4011800"/>
                <a:ext cx="13725" cy="8850"/>
              </a:xfrm>
              <a:custGeom>
                <a:rect b="b" l="l" r="r" t="t"/>
                <a:pathLst>
                  <a:path extrusionOk="0" h="354" w="549">
                    <a:moveTo>
                      <a:pt x="84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67" y="353"/>
                    </a:cubicBezTo>
                    <a:cubicBezTo>
                      <a:pt x="549" y="353"/>
                      <a:pt x="242" y="1"/>
                      <a:pt x="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9" name="Google Shape;27819;p80"/>
              <p:cNvSpPr/>
              <p:nvPr/>
            </p:nvSpPr>
            <p:spPr>
              <a:xfrm>
                <a:off x="7820600" y="3968125"/>
                <a:ext cx="14025" cy="12400"/>
              </a:xfrm>
              <a:custGeom>
                <a:rect b="b" l="l" r="r" t="t"/>
                <a:pathLst>
                  <a:path extrusionOk="0" h="496" w="561">
                    <a:moveTo>
                      <a:pt x="268" y="1"/>
                    </a:moveTo>
                    <a:cubicBezTo>
                      <a:pt x="164" y="1"/>
                      <a:pt x="64" y="69"/>
                      <a:pt x="27" y="199"/>
                    </a:cubicBezTo>
                    <a:cubicBezTo>
                      <a:pt x="1" y="358"/>
                      <a:pt x="142" y="496"/>
                      <a:pt x="285" y="496"/>
                    </a:cubicBezTo>
                    <a:cubicBezTo>
                      <a:pt x="323" y="496"/>
                      <a:pt x="360" y="486"/>
                      <a:pt x="394" y="466"/>
                    </a:cubicBezTo>
                    <a:cubicBezTo>
                      <a:pt x="528" y="366"/>
                      <a:pt x="561" y="232"/>
                      <a:pt x="494" y="132"/>
                    </a:cubicBezTo>
                    <a:cubicBezTo>
                      <a:pt x="435" y="44"/>
                      <a:pt x="35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0" name="Google Shape;27820;p80"/>
              <p:cNvSpPr/>
              <p:nvPr/>
            </p:nvSpPr>
            <p:spPr>
              <a:xfrm>
                <a:off x="7800400" y="3877800"/>
                <a:ext cx="13825" cy="8125"/>
              </a:xfrm>
              <a:custGeom>
                <a:rect b="b" l="l" r="r" t="t"/>
                <a:pathLst>
                  <a:path extrusionOk="0" h="325" w="553">
                    <a:moveTo>
                      <a:pt x="336" y="1"/>
                    </a:moveTo>
                    <a:cubicBezTo>
                      <a:pt x="314" y="1"/>
                      <a:pt x="291" y="3"/>
                      <a:pt x="268" y="9"/>
                    </a:cubicBezTo>
                    <a:cubicBezTo>
                      <a:pt x="0" y="33"/>
                      <a:pt x="301" y="324"/>
                      <a:pt x="457" y="324"/>
                    </a:cubicBezTo>
                    <a:cubicBezTo>
                      <a:pt x="515" y="324"/>
                      <a:pt x="553" y="284"/>
                      <a:pt x="535" y="176"/>
                    </a:cubicBezTo>
                    <a:cubicBezTo>
                      <a:pt x="535" y="65"/>
                      <a:pt x="443" y="1"/>
                      <a:pt x="3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1" name="Google Shape;27821;p80"/>
              <p:cNvSpPr/>
              <p:nvPr/>
            </p:nvSpPr>
            <p:spPr>
              <a:xfrm>
                <a:off x="7671725" y="3996950"/>
                <a:ext cx="17250" cy="12325"/>
              </a:xfrm>
              <a:custGeom>
                <a:rect b="b" l="l" r="r" t="t"/>
                <a:pathLst>
                  <a:path extrusionOk="0" h="493" w="690">
                    <a:moveTo>
                      <a:pt x="354" y="1"/>
                    </a:moveTo>
                    <a:cubicBezTo>
                      <a:pt x="296" y="1"/>
                      <a:pt x="234" y="24"/>
                      <a:pt x="178" y="80"/>
                    </a:cubicBezTo>
                    <a:cubicBezTo>
                      <a:pt x="1" y="257"/>
                      <a:pt x="151" y="493"/>
                      <a:pt x="336" y="493"/>
                    </a:cubicBezTo>
                    <a:cubicBezTo>
                      <a:pt x="394" y="493"/>
                      <a:pt x="456" y="469"/>
                      <a:pt x="512" y="414"/>
                    </a:cubicBezTo>
                    <a:cubicBezTo>
                      <a:pt x="689" y="236"/>
                      <a:pt x="539" y="1"/>
                      <a:pt x="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2" name="Google Shape;27822;p80"/>
              <p:cNvSpPr/>
              <p:nvPr/>
            </p:nvSpPr>
            <p:spPr>
              <a:xfrm>
                <a:off x="7634125" y="4208550"/>
                <a:ext cx="14200" cy="12425"/>
              </a:xfrm>
              <a:custGeom>
                <a:rect b="b" l="l" r="r" t="t"/>
                <a:pathLst>
                  <a:path extrusionOk="0" h="497" w="568">
                    <a:moveTo>
                      <a:pt x="298" y="1"/>
                    </a:moveTo>
                    <a:cubicBezTo>
                      <a:pt x="209" y="1"/>
                      <a:pt x="121" y="49"/>
                      <a:pt x="81" y="155"/>
                    </a:cubicBezTo>
                    <a:cubicBezTo>
                      <a:pt x="1" y="356"/>
                      <a:pt x="162" y="496"/>
                      <a:pt x="318" y="496"/>
                    </a:cubicBezTo>
                    <a:cubicBezTo>
                      <a:pt x="421" y="496"/>
                      <a:pt x="521" y="435"/>
                      <a:pt x="548" y="289"/>
                    </a:cubicBezTo>
                    <a:cubicBezTo>
                      <a:pt x="568" y="109"/>
                      <a:pt x="432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3" name="Google Shape;27823;p80"/>
              <p:cNvSpPr/>
              <p:nvPr/>
            </p:nvSpPr>
            <p:spPr>
              <a:xfrm>
                <a:off x="7685325" y="4154475"/>
                <a:ext cx="12550" cy="12325"/>
              </a:xfrm>
              <a:custGeom>
                <a:rect b="b" l="l" r="r" t="t"/>
                <a:pathLst>
                  <a:path extrusionOk="0" h="493" w="502">
                    <a:moveTo>
                      <a:pt x="219" y="1"/>
                    </a:moveTo>
                    <a:cubicBezTo>
                      <a:pt x="102" y="1"/>
                      <a:pt x="1" y="97"/>
                      <a:pt x="1" y="250"/>
                    </a:cubicBezTo>
                    <a:cubicBezTo>
                      <a:pt x="1" y="387"/>
                      <a:pt x="110" y="493"/>
                      <a:pt x="232" y="493"/>
                    </a:cubicBezTo>
                    <a:cubicBezTo>
                      <a:pt x="289" y="493"/>
                      <a:pt x="348" y="470"/>
                      <a:pt x="401" y="417"/>
                    </a:cubicBezTo>
                    <a:cubicBezTo>
                      <a:pt x="501" y="317"/>
                      <a:pt x="501" y="184"/>
                      <a:pt x="401" y="83"/>
                    </a:cubicBezTo>
                    <a:cubicBezTo>
                      <a:pt x="344" y="26"/>
                      <a:pt x="279" y="1"/>
                      <a:pt x="2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4" name="Google Shape;27824;p80"/>
              <p:cNvSpPr/>
              <p:nvPr/>
            </p:nvSpPr>
            <p:spPr>
              <a:xfrm>
                <a:off x="7652825" y="4003100"/>
                <a:ext cx="11700" cy="12550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0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368"/>
                      <a:pt x="467" y="234"/>
                    </a:cubicBezTo>
                    <a:cubicBezTo>
                      <a:pt x="467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5" name="Google Shape;27825;p80"/>
              <p:cNvSpPr/>
              <p:nvPr/>
            </p:nvSpPr>
            <p:spPr>
              <a:xfrm>
                <a:off x="7584425" y="4090800"/>
                <a:ext cx="14000" cy="11925"/>
              </a:xfrm>
              <a:custGeom>
                <a:rect b="b" l="l" r="r" t="t"/>
                <a:pathLst>
                  <a:path extrusionOk="0" h="477" w="560">
                    <a:moveTo>
                      <a:pt x="272" y="1"/>
                    </a:moveTo>
                    <a:cubicBezTo>
                      <a:pt x="204" y="1"/>
                      <a:pt x="140" y="30"/>
                      <a:pt x="101" y="95"/>
                    </a:cubicBezTo>
                    <a:cubicBezTo>
                      <a:pt x="1" y="195"/>
                      <a:pt x="34" y="362"/>
                      <a:pt x="134" y="429"/>
                    </a:cubicBezTo>
                    <a:cubicBezTo>
                      <a:pt x="184" y="462"/>
                      <a:pt x="236" y="477"/>
                      <a:pt x="286" y="477"/>
                    </a:cubicBezTo>
                    <a:cubicBezTo>
                      <a:pt x="434" y="477"/>
                      <a:pt x="559" y="345"/>
                      <a:pt x="534" y="195"/>
                    </a:cubicBezTo>
                    <a:cubicBezTo>
                      <a:pt x="494" y="73"/>
                      <a:pt x="378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6" name="Google Shape;27826;p80"/>
              <p:cNvSpPr/>
              <p:nvPr/>
            </p:nvSpPr>
            <p:spPr>
              <a:xfrm>
                <a:off x="7596100" y="4410900"/>
                <a:ext cx="12550" cy="12525"/>
              </a:xfrm>
              <a:custGeom>
                <a:rect b="b" l="l" r="r" t="t"/>
                <a:pathLst>
                  <a:path extrusionOk="0" h="501" w="502">
                    <a:moveTo>
                      <a:pt x="268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501"/>
                      <a:pt x="234" y="501"/>
                    </a:cubicBezTo>
                    <a:cubicBezTo>
                      <a:pt x="368" y="501"/>
                      <a:pt x="468" y="401"/>
                      <a:pt x="468" y="267"/>
                    </a:cubicBezTo>
                    <a:cubicBezTo>
                      <a:pt x="501" y="134"/>
                      <a:pt x="368" y="34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7" name="Google Shape;27827;p80"/>
              <p:cNvSpPr/>
              <p:nvPr/>
            </p:nvSpPr>
            <p:spPr>
              <a:xfrm>
                <a:off x="7663175" y="4371525"/>
                <a:ext cx="13850" cy="11800"/>
              </a:xfrm>
              <a:custGeom>
                <a:rect b="b" l="l" r="r" t="t"/>
                <a:pathLst>
                  <a:path extrusionOk="0" h="472" w="554">
                    <a:moveTo>
                      <a:pt x="293" y="1"/>
                    </a:moveTo>
                    <a:cubicBezTo>
                      <a:pt x="193" y="1"/>
                      <a:pt x="91" y="61"/>
                      <a:pt x="53" y="174"/>
                    </a:cubicBezTo>
                    <a:cubicBezTo>
                      <a:pt x="0" y="333"/>
                      <a:pt x="136" y="471"/>
                      <a:pt x="295" y="471"/>
                    </a:cubicBezTo>
                    <a:cubicBezTo>
                      <a:pt x="336" y="471"/>
                      <a:pt x="379" y="462"/>
                      <a:pt x="420" y="441"/>
                    </a:cubicBezTo>
                    <a:cubicBezTo>
                      <a:pt x="520" y="375"/>
                      <a:pt x="553" y="241"/>
                      <a:pt x="487" y="108"/>
                    </a:cubicBezTo>
                    <a:cubicBezTo>
                      <a:pt x="443" y="36"/>
                      <a:pt x="369" y="1"/>
                      <a:pt x="2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8" name="Google Shape;27828;p80"/>
              <p:cNvSpPr/>
              <p:nvPr/>
            </p:nvSpPr>
            <p:spPr>
              <a:xfrm>
                <a:off x="7668650" y="4265175"/>
                <a:ext cx="11700" cy="11625"/>
              </a:xfrm>
              <a:custGeom>
                <a:rect b="b" l="l" r="r" t="t"/>
                <a:pathLst>
                  <a:path extrusionOk="0" h="465" w="468">
                    <a:moveTo>
                      <a:pt x="234" y="0"/>
                    </a:moveTo>
                    <a:cubicBezTo>
                      <a:pt x="118" y="0"/>
                      <a:pt x="1" y="75"/>
                      <a:pt x="1" y="225"/>
                    </a:cubicBezTo>
                    <a:cubicBezTo>
                      <a:pt x="1" y="345"/>
                      <a:pt x="81" y="464"/>
                      <a:pt x="193" y="464"/>
                    </a:cubicBezTo>
                    <a:cubicBezTo>
                      <a:pt x="207" y="464"/>
                      <a:pt x="220" y="462"/>
                      <a:pt x="234" y="459"/>
                    </a:cubicBezTo>
                    <a:cubicBezTo>
                      <a:pt x="368" y="459"/>
                      <a:pt x="468" y="359"/>
                      <a:pt x="468" y="225"/>
                    </a:cubicBezTo>
                    <a:cubicBezTo>
                      <a:pt x="468" y="75"/>
                      <a:pt x="351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9" name="Google Shape;27829;p80"/>
              <p:cNvSpPr/>
              <p:nvPr/>
            </p:nvSpPr>
            <p:spPr>
              <a:xfrm>
                <a:off x="7511050" y="4236600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0" name="Google Shape;27830;p80"/>
              <p:cNvSpPr/>
              <p:nvPr/>
            </p:nvSpPr>
            <p:spPr>
              <a:xfrm>
                <a:off x="7323400" y="4488125"/>
                <a:ext cx="16200" cy="11800"/>
              </a:xfrm>
              <a:custGeom>
                <a:rect b="b" l="l" r="r" t="t"/>
                <a:pathLst>
                  <a:path extrusionOk="0" h="472" w="648">
                    <a:moveTo>
                      <a:pt x="286" y="0"/>
                    </a:moveTo>
                    <a:cubicBezTo>
                      <a:pt x="221" y="0"/>
                      <a:pt x="156" y="25"/>
                      <a:pt x="101" y="80"/>
                    </a:cubicBezTo>
                    <a:cubicBezTo>
                      <a:pt x="1" y="180"/>
                      <a:pt x="34" y="347"/>
                      <a:pt x="134" y="414"/>
                    </a:cubicBezTo>
                    <a:cubicBezTo>
                      <a:pt x="182" y="455"/>
                      <a:pt x="233" y="472"/>
                      <a:pt x="283" y="472"/>
                    </a:cubicBezTo>
                    <a:cubicBezTo>
                      <a:pt x="479" y="472"/>
                      <a:pt x="647" y="206"/>
                      <a:pt x="435" y="47"/>
                    </a:cubicBezTo>
                    <a:cubicBezTo>
                      <a:pt x="390" y="17"/>
                      <a:pt x="338" y="0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1" name="Google Shape;27831;p80"/>
              <p:cNvSpPr/>
              <p:nvPr/>
            </p:nvSpPr>
            <p:spPr>
              <a:xfrm>
                <a:off x="7411475" y="4455925"/>
                <a:ext cx="17525" cy="12725"/>
              </a:xfrm>
              <a:custGeom>
                <a:rect b="b" l="l" r="r" t="t"/>
                <a:pathLst>
                  <a:path extrusionOk="0" h="509" w="701">
                    <a:moveTo>
                      <a:pt x="367" y="0"/>
                    </a:moveTo>
                    <a:cubicBezTo>
                      <a:pt x="330" y="0"/>
                      <a:pt x="289" y="11"/>
                      <a:pt x="247" y="34"/>
                    </a:cubicBezTo>
                    <a:cubicBezTo>
                      <a:pt x="1" y="157"/>
                      <a:pt x="124" y="509"/>
                      <a:pt x="355" y="509"/>
                    </a:cubicBezTo>
                    <a:cubicBezTo>
                      <a:pt x="374" y="509"/>
                      <a:pt x="394" y="506"/>
                      <a:pt x="414" y="501"/>
                    </a:cubicBezTo>
                    <a:cubicBezTo>
                      <a:pt x="701" y="386"/>
                      <a:pt x="593" y="0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2" name="Google Shape;27832;p80"/>
              <p:cNvSpPr/>
              <p:nvPr/>
            </p:nvSpPr>
            <p:spPr>
              <a:xfrm>
                <a:off x="7490925" y="4186175"/>
                <a:ext cx="15150" cy="11550"/>
              </a:xfrm>
              <a:custGeom>
                <a:rect b="b" l="l" r="r" t="t"/>
                <a:pathLst>
                  <a:path extrusionOk="0" h="462" w="606">
                    <a:moveTo>
                      <a:pt x="322" y="0"/>
                    </a:moveTo>
                    <a:cubicBezTo>
                      <a:pt x="107" y="0"/>
                      <a:pt x="1" y="331"/>
                      <a:pt x="238" y="450"/>
                    </a:cubicBezTo>
                    <a:cubicBezTo>
                      <a:pt x="262" y="458"/>
                      <a:pt x="287" y="462"/>
                      <a:pt x="313" y="462"/>
                    </a:cubicBezTo>
                    <a:cubicBezTo>
                      <a:pt x="398" y="462"/>
                      <a:pt x="488" y="418"/>
                      <a:pt x="538" y="317"/>
                    </a:cubicBezTo>
                    <a:cubicBezTo>
                      <a:pt x="605" y="183"/>
                      <a:pt x="538" y="50"/>
                      <a:pt x="405" y="16"/>
                    </a:cubicBezTo>
                    <a:cubicBezTo>
                      <a:pt x="376" y="5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3" name="Google Shape;27833;p80"/>
              <p:cNvSpPr/>
              <p:nvPr/>
            </p:nvSpPr>
            <p:spPr>
              <a:xfrm>
                <a:off x="7410150" y="4255275"/>
                <a:ext cx="13350" cy="12025"/>
              </a:xfrm>
              <a:custGeom>
                <a:rect b="b" l="l" r="r" t="t"/>
                <a:pathLst>
                  <a:path extrusionOk="0" h="481" w="534">
                    <a:moveTo>
                      <a:pt x="282" y="1"/>
                    </a:moveTo>
                    <a:cubicBezTo>
                      <a:pt x="232" y="1"/>
                      <a:pt x="180" y="17"/>
                      <a:pt x="134" y="54"/>
                    </a:cubicBezTo>
                    <a:cubicBezTo>
                      <a:pt x="33" y="154"/>
                      <a:pt x="0" y="288"/>
                      <a:pt x="100" y="388"/>
                    </a:cubicBezTo>
                    <a:cubicBezTo>
                      <a:pt x="151" y="451"/>
                      <a:pt x="220" y="481"/>
                      <a:pt x="289" y="481"/>
                    </a:cubicBezTo>
                    <a:cubicBezTo>
                      <a:pt x="402" y="481"/>
                      <a:pt x="513" y="400"/>
                      <a:pt x="534" y="254"/>
                    </a:cubicBezTo>
                    <a:cubicBezTo>
                      <a:pt x="534" y="110"/>
                      <a:pt x="413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4" name="Google Shape;27834;p80"/>
              <p:cNvSpPr/>
              <p:nvPr/>
            </p:nvSpPr>
            <p:spPr>
              <a:xfrm>
                <a:off x="7369275" y="4467400"/>
                <a:ext cx="14775" cy="11950"/>
              </a:xfrm>
              <a:custGeom>
                <a:rect b="b" l="l" r="r" t="t"/>
                <a:pathLst>
                  <a:path extrusionOk="0" h="478" w="591">
                    <a:moveTo>
                      <a:pt x="299" y="0"/>
                    </a:moveTo>
                    <a:cubicBezTo>
                      <a:pt x="191" y="0"/>
                      <a:pt x="95" y="65"/>
                      <a:pt x="67" y="175"/>
                    </a:cubicBezTo>
                    <a:cubicBezTo>
                      <a:pt x="1" y="276"/>
                      <a:pt x="67" y="409"/>
                      <a:pt x="201" y="476"/>
                    </a:cubicBezTo>
                    <a:cubicBezTo>
                      <a:pt x="212" y="477"/>
                      <a:pt x="224" y="478"/>
                      <a:pt x="235" y="478"/>
                    </a:cubicBezTo>
                    <a:cubicBezTo>
                      <a:pt x="478" y="478"/>
                      <a:pt x="591" y="136"/>
                      <a:pt x="368" y="9"/>
                    </a:cubicBezTo>
                    <a:cubicBezTo>
                      <a:pt x="345" y="3"/>
                      <a:pt x="322" y="0"/>
                      <a:pt x="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5" name="Google Shape;27835;p80"/>
              <p:cNvSpPr/>
              <p:nvPr/>
            </p:nvSpPr>
            <p:spPr>
              <a:xfrm>
                <a:off x="7042225" y="4605825"/>
                <a:ext cx="17650" cy="12750"/>
              </a:xfrm>
              <a:custGeom>
                <a:rect b="b" l="l" r="r" t="t"/>
                <a:pathLst>
                  <a:path extrusionOk="0" h="510" w="706">
                    <a:moveTo>
                      <a:pt x="376" y="0"/>
                    </a:moveTo>
                    <a:cubicBezTo>
                      <a:pt x="333" y="0"/>
                      <a:pt x="287" y="13"/>
                      <a:pt x="240" y="42"/>
                    </a:cubicBezTo>
                    <a:cubicBezTo>
                      <a:pt x="1" y="202"/>
                      <a:pt x="164" y="510"/>
                      <a:pt x="376" y="510"/>
                    </a:cubicBezTo>
                    <a:cubicBezTo>
                      <a:pt x="429" y="510"/>
                      <a:pt x="486" y="490"/>
                      <a:pt x="540" y="443"/>
                    </a:cubicBezTo>
                    <a:cubicBezTo>
                      <a:pt x="705" y="278"/>
                      <a:pt x="576" y="0"/>
                      <a:pt x="3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6" name="Google Shape;27836;p80"/>
              <p:cNvSpPr/>
              <p:nvPr/>
            </p:nvSpPr>
            <p:spPr>
              <a:xfrm>
                <a:off x="7059050" y="4717775"/>
                <a:ext cx="14200" cy="11875"/>
              </a:xfrm>
              <a:custGeom>
                <a:rect b="b" l="l" r="r" t="t"/>
                <a:pathLst>
                  <a:path extrusionOk="0" h="475" w="568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384"/>
                      <a:pt x="101" y="474"/>
                      <a:pt x="215" y="474"/>
                    </a:cubicBezTo>
                    <a:cubicBezTo>
                      <a:pt x="233" y="474"/>
                      <a:pt x="250" y="472"/>
                      <a:pt x="268" y="468"/>
                    </a:cubicBezTo>
                    <a:cubicBezTo>
                      <a:pt x="568" y="435"/>
                      <a:pt x="501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7" name="Google Shape;27837;p80"/>
              <p:cNvSpPr/>
              <p:nvPr/>
            </p:nvSpPr>
            <p:spPr>
              <a:xfrm>
                <a:off x="7155175" y="4645975"/>
                <a:ext cx="15650" cy="12650"/>
              </a:xfrm>
              <a:custGeom>
                <a:rect b="b" l="l" r="r" t="t"/>
                <a:pathLst>
                  <a:path extrusionOk="0" h="506" w="626">
                    <a:moveTo>
                      <a:pt x="320" y="1"/>
                    </a:moveTo>
                    <a:cubicBezTo>
                      <a:pt x="138" y="1"/>
                      <a:pt x="0" y="217"/>
                      <a:pt x="125" y="404"/>
                    </a:cubicBezTo>
                    <a:cubicBezTo>
                      <a:pt x="168" y="469"/>
                      <a:pt x="239" y="506"/>
                      <a:pt x="320" y="506"/>
                    </a:cubicBezTo>
                    <a:cubicBezTo>
                      <a:pt x="364" y="506"/>
                      <a:pt x="412" y="495"/>
                      <a:pt x="459" y="471"/>
                    </a:cubicBezTo>
                    <a:cubicBezTo>
                      <a:pt x="626" y="338"/>
                      <a:pt x="559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8" name="Google Shape;27838;p80"/>
              <p:cNvSpPr/>
              <p:nvPr/>
            </p:nvSpPr>
            <p:spPr>
              <a:xfrm>
                <a:off x="7070725" y="4559000"/>
                <a:ext cx="15875" cy="12025"/>
              </a:xfrm>
              <a:custGeom>
                <a:rect b="b" l="l" r="r" t="t"/>
                <a:pathLst>
                  <a:path extrusionOk="0" h="481" w="635">
                    <a:moveTo>
                      <a:pt x="324" y="1"/>
                    </a:moveTo>
                    <a:cubicBezTo>
                      <a:pt x="254" y="1"/>
                      <a:pt x="189" y="26"/>
                      <a:pt x="134" y="81"/>
                    </a:cubicBezTo>
                    <a:cubicBezTo>
                      <a:pt x="1" y="247"/>
                      <a:pt x="134" y="481"/>
                      <a:pt x="334" y="481"/>
                    </a:cubicBezTo>
                    <a:cubicBezTo>
                      <a:pt x="568" y="481"/>
                      <a:pt x="635" y="214"/>
                      <a:pt x="501" y="47"/>
                    </a:cubicBezTo>
                    <a:cubicBezTo>
                      <a:pt x="441" y="17"/>
                      <a:pt x="381" y="1"/>
                      <a:pt x="3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9" name="Google Shape;27839;p80"/>
              <p:cNvSpPr/>
              <p:nvPr/>
            </p:nvSpPr>
            <p:spPr>
              <a:xfrm>
                <a:off x="6751625" y="4734900"/>
                <a:ext cx="17350" cy="12150"/>
              </a:xfrm>
              <a:custGeom>
                <a:rect b="b" l="l" r="r" t="t"/>
                <a:pathLst>
                  <a:path extrusionOk="0" h="486" w="694">
                    <a:moveTo>
                      <a:pt x="349" y="0"/>
                    </a:moveTo>
                    <a:cubicBezTo>
                      <a:pt x="320" y="0"/>
                      <a:pt x="289" y="5"/>
                      <a:pt x="256" y="16"/>
                    </a:cubicBezTo>
                    <a:cubicBezTo>
                      <a:pt x="0" y="130"/>
                      <a:pt x="107" y="486"/>
                      <a:pt x="330" y="486"/>
                    </a:cubicBezTo>
                    <a:cubicBezTo>
                      <a:pt x="369" y="486"/>
                      <a:pt x="411" y="475"/>
                      <a:pt x="456" y="450"/>
                    </a:cubicBezTo>
                    <a:cubicBezTo>
                      <a:pt x="694" y="331"/>
                      <a:pt x="587" y="0"/>
                      <a:pt x="3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0" name="Google Shape;27840;p80"/>
              <p:cNvSpPr/>
              <p:nvPr/>
            </p:nvSpPr>
            <p:spPr>
              <a:xfrm>
                <a:off x="6794700" y="4821825"/>
                <a:ext cx="15325" cy="12200"/>
              </a:xfrm>
              <a:custGeom>
                <a:rect b="b" l="l" r="r" t="t"/>
                <a:pathLst>
                  <a:path extrusionOk="0" h="488" w="613">
                    <a:moveTo>
                      <a:pt x="264" y="1"/>
                    </a:moveTo>
                    <a:cubicBezTo>
                      <a:pt x="244" y="1"/>
                      <a:pt x="223" y="3"/>
                      <a:pt x="201" y="9"/>
                    </a:cubicBezTo>
                    <a:cubicBezTo>
                      <a:pt x="67" y="75"/>
                      <a:pt x="1" y="209"/>
                      <a:pt x="67" y="342"/>
                    </a:cubicBezTo>
                    <a:cubicBezTo>
                      <a:pt x="93" y="444"/>
                      <a:pt x="196" y="488"/>
                      <a:pt x="288" y="488"/>
                    </a:cubicBezTo>
                    <a:cubicBezTo>
                      <a:pt x="316" y="488"/>
                      <a:pt x="344" y="483"/>
                      <a:pt x="367" y="476"/>
                    </a:cubicBezTo>
                    <a:cubicBezTo>
                      <a:pt x="612" y="322"/>
                      <a:pt x="492" y="1"/>
                      <a:pt x="2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1" name="Google Shape;27841;p80"/>
              <p:cNvSpPr/>
              <p:nvPr/>
            </p:nvSpPr>
            <p:spPr>
              <a:xfrm>
                <a:off x="7086750" y="4620525"/>
                <a:ext cx="13200" cy="12125"/>
              </a:xfrm>
              <a:custGeom>
                <a:rect b="b" l="l" r="r" t="t"/>
                <a:pathLst>
                  <a:path extrusionOk="0" h="485" w="528">
                    <a:moveTo>
                      <a:pt x="264" y="1"/>
                    </a:moveTo>
                    <a:cubicBezTo>
                      <a:pt x="156" y="1"/>
                      <a:pt x="46" y="72"/>
                      <a:pt x="27" y="188"/>
                    </a:cubicBezTo>
                    <a:cubicBezTo>
                      <a:pt x="0" y="347"/>
                      <a:pt x="142" y="485"/>
                      <a:pt x="285" y="485"/>
                    </a:cubicBezTo>
                    <a:cubicBezTo>
                      <a:pt x="322" y="485"/>
                      <a:pt x="359" y="476"/>
                      <a:pt x="394" y="455"/>
                    </a:cubicBezTo>
                    <a:cubicBezTo>
                      <a:pt x="494" y="355"/>
                      <a:pt x="527" y="222"/>
                      <a:pt x="461" y="122"/>
                    </a:cubicBezTo>
                    <a:cubicBezTo>
                      <a:pt x="419" y="38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2" name="Google Shape;27842;p80"/>
              <p:cNvSpPr/>
              <p:nvPr/>
            </p:nvSpPr>
            <p:spPr>
              <a:xfrm>
                <a:off x="7102200" y="4536600"/>
                <a:ext cx="13600" cy="11350"/>
              </a:xfrm>
              <a:custGeom>
                <a:rect b="b" l="l" r="r" t="t"/>
                <a:pathLst>
                  <a:path extrusionOk="0" h="454" w="544">
                    <a:moveTo>
                      <a:pt x="273" y="1"/>
                    </a:moveTo>
                    <a:cubicBezTo>
                      <a:pt x="165" y="1"/>
                      <a:pt x="70" y="60"/>
                      <a:pt x="43" y="143"/>
                    </a:cubicBezTo>
                    <a:cubicBezTo>
                      <a:pt x="1" y="331"/>
                      <a:pt x="142" y="453"/>
                      <a:pt x="286" y="453"/>
                    </a:cubicBezTo>
                    <a:cubicBezTo>
                      <a:pt x="372" y="453"/>
                      <a:pt x="460" y="409"/>
                      <a:pt x="510" y="310"/>
                    </a:cubicBezTo>
                    <a:cubicBezTo>
                      <a:pt x="543" y="176"/>
                      <a:pt x="476" y="43"/>
                      <a:pt x="343" y="9"/>
                    </a:cubicBezTo>
                    <a:cubicBezTo>
                      <a:pt x="319" y="3"/>
                      <a:pt x="296" y="1"/>
                      <a:pt x="2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3" name="Google Shape;27843;p80"/>
              <p:cNvSpPr/>
              <p:nvPr/>
            </p:nvSpPr>
            <p:spPr>
              <a:xfrm>
                <a:off x="7048425" y="4676625"/>
                <a:ext cx="14825" cy="12300"/>
              </a:xfrm>
              <a:custGeom>
                <a:rect b="b" l="l" r="r" t="t"/>
                <a:pathLst>
                  <a:path extrusionOk="0" h="492" w="593">
                    <a:moveTo>
                      <a:pt x="313" y="0"/>
                    </a:moveTo>
                    <a:cubicBezTo>
                      <a:pt x="219" y="0"/>
                      <a:pt x="110" y="44"/>
                      <a:pt x="59" y="146"/>
                    </a:cubicBezTo>
                    <a:cubicBezTo>
                      <a:pt x="0" y="293"/>
                      <a:pt x="122" y="491"/>
                      <a:pt x="289" y="491"/>
                    </a:cubicBezTo>
                    <a:cubicBezTo>
                      <a:pt x="312" y="491"/>
                      <a:pt x="335" y="487"/>
                      <a:pt x="359" y="479"/>
                    </a:cubicBezTo>
                    <a:cubicBezTo>
                      <a:pt x="559" y="413"/>
                      <a:pt x="593" y="112"/>
                      <a:pt x="392" y="12"/>
                    </a:cubicBezTo>
                    <a:cubicBezTo>
                      <a:pt x="369" y="4"/>
                      <a:pt x="341" y="0"/>
                      <a:pt x="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4" name="Google Shape;27844;p80"/>
              <p:cNvSpPr/>
              <p:nvPr/>
            </p:nvSpPr>
            <p:spPr>
              <a:xfrm>
                <a:off x="7209375" y="4622800"/>
                <a:ext cx="11500" cy="10325"/>
              </a:xfrm>
              <a:custGeom>
                <a:rect b="b" l="l" r="r" t="t"/>
                <a:pathLst>
                  <a:path extrusionOk="0" h="413" w="460">
                    <a:moveTo>
                      <a:pt x="328" y="0"/>
                    </a:moveTo>
                    <a:cubicBezTo>
                      <a:pt x="184" y="0"/>
                      <a:pt x="1" y="413"/>
                      <a:pt x="186" y="413"/>
                    </a:cubicBezTo>
                    <a:cubicBezTo>
                      <a:pt x="206" y="413"/>
                      <a:pt x="230" y="408"/>
                      <a:pt x="259" y="397"/>
                    </a:cubicBezTo>
                    <a:cubicBezTo>
                      <a:pt x="392" y="364"/>
                      <a:pt x="459" y="231"/>
                      <a:pt x="426" y="97"/>
                    </a:cubicBezTo>
                    <a:cubicBezTo>
                      <a:pt x="400" y="28"/>
                      <a:pt x="366" y="0"/>
                      <a:pt x="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5" name="Google Shape;27845;p80"/>
              <p:cNvSpPr/>
              <p:nvPr/>
            </p:nvSpPr>
            <p:spPr>
              <a:xfrm>
                <a:off x="7235150" y="4491550"/>
                <a:ext cx="11575" cy="10275"/>
              </a:xfrm>
              <a:custGeom>
                <a:rect b="b" l="l" r="r" t="t"/>
                <a:pathLst>
                  <a:path extrusionOk="0" h="411" w="463">
                    <a:moveTo>
                      <a:pt x="203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210"/>
                      <a:pt x="395" y="77"/>
                      <a:pt x="262" y="10"/>
                    </a:cubicBezTo>
                    <a:cubicBezTo>
                      <a:pt x="239" y="4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6" name="Google Shape;27846;p80"/>
              <p:cNvSpPr/>
              <p:nvPr/>
            </p:nvSpPr>
            <p:spPr>
              <a:xfrm>
                <a:off x="6961125" y="4466650"/>
                <a:ext cx="13725" cy="8950"/>
              </a:xfrm>
              <a:custGeom>
                <a:rect b="b" l="l" r="r" t="t"/>
                <a:pathLst>
                  <a:path extrusionOk="0" h="358" w="549">
                    <a:moveTo>
                      <a:pt x="323" y="0"/>
                    </a:moveTo>
                    <a:cubicBezTo>
                      <a:pt x="310" y="0"/>
                      <a:pt x="296" y="2"/>
                      <a:pt x="282" y="5"/>
                    </a:cubicBezTo>
                    <a:cubicBezTo>
                      <a:pt x="1" y="5"/>
                      <a:pt x="307" y="358"/>
                      <a:pt x="465" y="358"/>
                    </a:cubicBezTo>
                    <a:cubicBezTo>
                      <a:pt x="514" y="358"/>
                      <a:pt x="549" y="325"/>
                      <a:pt x="549" y="239"/>
                    </a:cubicBezTo>
                    <a:cubicBezTo>
                      <a:pt x="519" y="120"/>
                      <a:pt x="436" y="0"/>
                      <a:pt x="3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7" name="Google Shape;27847;p80"/>
              <p:cNvSpPr/>
              <p:nvPr/>
            </p:nvSpPr>
            <p:spPr>
              <a:xfrm>
                <a:off x="6739650" y="4718400"/>
                <a:ext cx="15450" cy="12625"/>
              </a:xfrm>
              <a:custGeom>
                <a:rect b="b" l="l" r="r" t="t"/>
                <a:pathLst>
                  <a:path extrusionOk="0" h="505" w="618">
                    <a:moveTo>
                      <a:pt x="268" y="1"/>
                    </a:moveTo>
                    <a:cubicBezTo>
                      <a:pt x="209" y="1"/>
                      <a:pt x="151" y="26"/>
                      <a:pt x="101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1" y="486"/>
                      <a:pt x="206" y="504"/>
                      <a:pt x="259" y="504"/>
                    </a:cubicBezTo>
                    <a:cubicBezTo>
                      <a:pt x="452" y="504"/>
                      <a:pt x="618" y="259"/>
                      <a:pt x="435" y="76"/>
                    </a:cubicBezTo>
                    <a:cubicBezTo>
                      <a:pt x="385" y="26"/>
                      <a:pt x="326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8" name="Google Shape;27848;p80"/>
              <p:cNvSpPr/>
              <p:nvPr/>
            </p:nvSpPr>
            <p:spPr>
              <a:xfrm>
                <a:off x="6834725" y="4775825"/>
                <a:ext cx="15550" cy="11875"/>
              </a:xfrm>
              <a:custGeom>
                <a:rect b="b" l="l" r="r" t="t"/>
                <a:pathLst>
                  <a:path extrusionOk="0" h="475" w="622">
                    <a:moveTo>
                      <a:pt x="314" y="1"/>
                    </a:moveTo>
                    <a:cubicBezTo>
                      <a:pt x="288" y="1"/>
                      <a:pt x="261" y="5"/>
                      <a:pt x="234" y="14"/>
                    </a:cubicBezTo>
                    <a:cubicBezTo>
                      <a:pt x="34" y="81"/>
                      <a:pt x="1" y="347"/>
                      <a:pt x="201" y="448"/>
                    </a:cubicBezTo>
                    <a:cubicBezTo>
                      <a:pt x="238" y="466"/>
                      <a:pt x="275" y="474"/>
                      <a:pt x="311" y="474"/>
                    </a:cubicBezTo>
                    <a:cubicBezTo>
                      <a:pt x="404" y="474"/>
                      <a:pt x="486" y="420"/>
                      <a:pt x="534" y="347"/>
                    </a:cubicBezTo>
                    <a:cubicBezTo>
                      <a:pt x="621" y="174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9" name="Google Shape;27849;p80"/>
              <p:cNvSpPr/>
              <p:nvPr/>
            </p:nvSpPr>
            <p:spPr>
              <a:xfrm>
                <a:off x="6995075" y="4609500"/>
                <a:ext cx="13125" cy="12075"/>
              </a:xfrm>
              <a:custGeom>
                <a:rect b="b" l="l" r="r" t="t"/>
                <a:pathLst>
                  <a:path extrusionOk="0" h="483" w="525">
                    <a:moveTo>
                      <a:pt x="263" y="1"/>
                    </a:moveTo>
                    <a:cubicBezTo>
                      <a:pt x="152" y="1"/>
                      <a:pt x="45" y="73"/>
                      <a:pt x="25" y="196"/>
                    </a:cubicBezTo>
                    <a:cubicBezTo>
                      <a:pt x="0" y="365"/>
                      <a:pt x="117" y="482"/>
                      <a:pt x="247" y="482"/>
                    </a:cubicBezTo>
                    <a:cubicBezTo>
                      <a:pt x="295" y="482"/>
                      <a:pt x="346" y="466"/>
                      <a:pt x="392" y="429"/>
                    </a:cubicBezTo>
                    <a:cubicBezTo>
                      <a:pt x="492" y="362"/>
                      <a:pt x="525" y="196"/>
                      <a:pt x="458" y="96"/>
                    </a:cubicBezTo>
                    <a:cubicBezTo>
                      <a:pt x="406" y="31"/>
                      <a:pt x="334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0" name="Google Shape;27850;p80"/>
              <p:cNvSpPr/>
              <p:nvPr/>
            </p:nvSpPr>
            <p:spPr>
              <a:xfrm>
                <a:off x="6850925" y="4559950"/>
                <a:ext cx="14550" cy="8050"/>
              </a:xfrm>
              <a:custGeom>
                <a:rect b="b" l="l" r="r" t="t"/>
                <a:pathLst>
                  <a:path extrusionOk="0" h="322" w="582">
                    <a:moveTo>
                      <a:pt x="252" y="1"/>
                    </a:moveTo>
                    <a:cubicBezTo>
                      <a:pt x="144" y="1"/>
                      <a:pt x="47" y="66"/>
                      <a:pt x="20" y="176"/>
                    </a:cubicBezTo>
                    <a:cubicBezTo>
                      <a:pt x="1" y="282"/>
                      <a:pt x="48" y="321"/>
                      <a:pt x="116" y="321"/>
                    </a:cubicBezTo>
                    <a:cubicBezTo>
                      <a:pt x="284" y="321"/>
                      <a:pt x="581" y="81"/>
                      <a:pt x="320" y="9"/>
                    </a:cubicBezTo>
                    <a:cubicBezTo>
                      <a:pt x="297" y="4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1" name="Google Shape;27851;p80"/>
              <p:cNvSpPr/>
              <p:nvPr/>
            </p:nvSpPr>
            <p:spPr>
              <a:xfrm>
                <a:off x="6566200" y="4806975"/>
                <a:ext cx="13375" cy="11775"/>
              </a:xfrm>
              <a:custGeom>
                <a:rect b="b" l="l" r="r" t="t"/>
                <a:pathLst>
                  <a:path extrusionOk="0" h="471" w="535">
                    <a:moveTo>
                      <a:pt x="258" y="1"/>
                    </a:moveTo>
                    <a:cubicBezTo>
                      <a:pt x="213" y="1"/>
                      <a:pt x="170" y="12"/>
                      <a:pt x="134" y="35"/>
                    </a:cubicBezTo>
                    <a:cubicBezTo>
                      <a:pt x="34" y="102"/>
                      <a:pt x="1" y="269"/>
                      <a:pt x="67" y="369"/>
                    </a:cubicBezTo>
                    <a:cubicBezTo>
                      <a:pt x="110" y="434"/>
                      <a:pt x="195" y="470"/>
                      <a:pt x="277" y="470"/>
                    </a:cubicBezTo>
                    <a:cubicBezTo>
                      <a:pt x="322" y="470"/>
                      <a:pt x="365" y="459"/>
                      <a:pt x="401" y="436"/>
                    </a:cubicBezTo>
                    <a:cubicBezTo>
                      <a:pt x="501" y="369"/>
                      <a:pt x="534" y="202"/>
                      <a:pt x="468" y="102"/>
                    </a:cubicBezTo>
                    <a:cubicBezTo>
                      <a:pt x="425" y="38"/>
                      <a:pt x="340" y="1"/>
                      <a:pt x="2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2" name="Google Shape;27852;p80"/>
              <p:cNvSpPr/>
              <p:nvPr/>
            </p:nvSpPr>
            <p:spPr>
              <a:xfrm>
                <a:off x="6721325" y="4802850"/>
                <a:ext cx="11700" cy="11700"/>
              </a:xfrm>
              <a:custGeom>
                <a:rect b="b" l="l" r="r" t="t"/>
                <a:pathLst>
                  <a:path extrusionOk="0" h="468" w="468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cubicBezTo>
                      <a:pt x="367" y="467"/>
                      <a:pt x="467" y="367"/>
                      <a:pt x="467" y="234"/>
                    </a:cubicBezTo>
                    <a:cubicBezTo>
                      <a:pt x="467" y="100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3" name="Google Shape;27853;p80"/>
              <p:cNvSpPr/>
              <p:nvPr/>
            </p:nvSpPr>
            <p:spPr>
              <a:xfrm>
                <a:off x="6751825" y="4610875"/>
                <a:ext cx="15375" cy="12075"/>
              </a:xfrm>
              <a:custGeom>
                <a:rect b="b" l="l" r="r" t="t"/>
                <a:pathLst>
                  <a:path extrusionOk="0" h="483" w="615">
                    <a:moveTo>
                      <a:pt x="357" y="1"/>
                    </a:moveTo>
                    <a:cubicBezTo>
                      <a:pt x="99" y="1"/>
                      <a:pt x="1" y="412"/>
                      <a:pt x="281" y="474"/>
                    </a:cubicBezTo>
                    <a:cubicBezTo>
                      <a:pt x="304" y="480"/>
                      <a:pt x="327" y="483"/>
                      <a:pt x="349" y="483"/>
                    </a:cubicBezTo>
                    <a:cubicBezTo>
                      <a:pt x="457" y="483"/>
                      <a:pt x="554" y="418"/>
                      <a:pt x="581" y="307"/>
                    </a:cubicBezTo>
                    <a:cubicBezTo>
                      <a:pt x="615" y="174"/>
                      <a:pt x="548" y="41"/>
                      <a:pt x="415" y="7"/>
                    </a:cubicBezTo>
                    <a:cubicBezTo>
                      <a:pt x="395" y="3"/>
                      <a:pt x="375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4" name="Google Shape;27854;p80"/>
              <p:cNvSpPr/>
              <p:nvPr/>
            </p:nvSpPr>
            <p:spPr>
              <a:xfrm>
                <a:off x="6538675" y="4677375"/>
                <a:ext cx="10800" cy="10350"/>
              </a:xfrm>
              <a:custGeom>
                <a:rect b="b" l="l" r="r" t="t"/>
                <a:pathLst>
                  <a:path extrusionOk="0" h="414" w="432">
                    <a:moveTo>
                      <a:pt x="266" y="1"/>
                    </a:moveTo>
                    <a:cubicBezTo>
                      <a:pt x="249" y="1"/>
                      <a:pt x="227" y="5"/>
                      <a:pt x="201" y="16"/>
                    </a:cubicBezTo>
                    <a:cubicBezTo>
                      <a:pt x="68" y="49"/>
                      <a:pt x="1" y="183"/>
                      <a:pt x="34" y="316"/>
                    </a:cubicBezTo>
                    <a:cubicBezTo>
                      <a:pt x="53" y="385"/>
                      <a:pt x="83" y="413"/>
                      <a:pt x="116" y="413"/>
                    </a:cubicBezTo>
                    <a:cubicBezTo>
                      <a:pt x="246" y="413"/>
                      <a:pt x="431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5" name="Google Shape;27855;p80"/>
              <p:cNvSpPr/>
              <p:nvPr/>
            </p:nvSpPr>
            <p:spPr>
              <a:xfrm>
                <a:off x="6497825" y="4844025"/>
                <a:ext cx="13775" cy="11975"/>
              </a:xfrm>
              <a:custGeom>
                <a:rect b="b" l="l" r="r" t="t"/>
                <a:pathLst>
                  <a:path extrusionOk="0" h="479" w="551">
                    <a:moveTo>
                      <a:pt x="263" y="0"/>
                    </a:moveTo>
                    <a:cubicBezTo>
                      <a:pt x="167" y="0"/>
                      <a:pt x="69" y="50"/>
                      <a:pt x="34" y="155"/>
                    </a:cubicBezTo>
                    <a:cubicBezTo>
                      <a:pt x="0" y="288"/>
                      <a:pt x="34" y="421"/>
                      <a:pt x="167" y="455"/>
                    </a:cubicBezTo>
                    <a:cubicBezTo>
                      <a:pt x="200" y="471"/>
                      <a:pt x="233" y="479"/>
                      <a:pt x="265" y="479"/>
                    </a:cubicBezTo>
                    <a:cubicBezTo>
                      <a:pt x="425" y="479"/>
                      <a:pt x="551" y="288"/>
                      <a:pt x="467" y="121"/>
                    </a:cubicBezTo>
                    <a:cubicBezTo>
                      <a:pt x="436" y="42"/>
                      <a:pt x="351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6" name="Google Shape;27856;p80"/>
              <p:cNvSpPr/>
              <p:nvPr/>
            </p:nvSpPr>
            <p:spPr>
              <a:xfrm>
                <a:off x="6503650" y="4755725"/>
                <a:ext cx="14600" cy="12150"/>
              </a:xfrm>
              <a:custGeom>
                <a:rect b="b" l="l" r="r" t="t"/>
                <a:pathLst>
                  <a:path extrusionOk="0" h="486" w="584">
                    <a:moveTo>
                      <a:pt x="265" y="1"/>
                    </a:moveTo>
                    <a:cubicBezTo>
                      <a:pt x="192" y="1"/>
                      <a:pt x="119" y="35"/>
                      <a:pt x="68" y="117"/>
                    </a:cubicBezTo>
                    <a:cubicBezTo>
                      <a:pt x="1" y="217"/>
                      <a:pt x="34" y="384"/>
                      <a:pt x="134" y="451"/>
                    </a:cubicBezTo>
                    <a:cubicBezTo>
                      <a:pt x="182" y="475"/>
                      <a:pt x="229" y="486"/>
                      <a:pt x="273" y="486"/>
                    </a:cubicBezTo>
                    <a:cubicBezTo>
                      <a:pt x="354" y="486"/>
                      <a:pt x="425" y="449"/>
                      <a:pt x="468" y="384"/>
                    </a:cubicBezTo>
                    <a:cubicBezTo>
                      <a:pt x="583" y="176"/>
                      <a:pt x="427" y="1"/>
                      <a:pt x="2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7" name="Google Shape;27857;p80"/>
              <p:cNvSpPr/>
              <p:nvPr/>
            </p:nvSpPr>
            <p:spPr>
              <a:xfrm>
                <a:off x="6542025" y="4796050"/>
                <a:ext cx="13375" cy="12500"/>
              </a:xfrm>
              <a:custGeom>
                <a:rect b="b" l="l" r="r" t="t"/>
                <a:pathLst>
                  <a:path extrusionOk="0" h="500" w="535">
                    <a:moveTo>
                      <a:pt x="268" y="1"/>
                    </a:moveTo>
                    <a:cubicBezTo>
                      <a:pt x="201" y="1"/>
                      <a:pt x="136" y="34"/>
                      <a:pt x="100" y="106"/>
                    </a:cubicBezTo>
                    <a:cubicBezTo>
                      <a:pt x="0" y="172"/>
                      <a:pt x="0" y="339"/>
                      <a:pt x="100" y="439"/>
                    </a:cubicBezTo>
                    <a:cubicBezTo>
                      <a:pt x="142" y="481"/>
                      <a:pt x="196" y="500"/>
                      <a:pt x="249" y="500"/>
                    </a:cubicBezTo>
                    <a:cubicBezTo>
                      <a:pt x="323" y="500"/>
                      <a:pt x="395" y="464"/>
                      <a:pt x="434" y="406"/>
                    </a:cubicBezTo>
                    <a:cubicBezTo>
                      <a:pt x="534" y="306"/>
                      <a:pt x="534" y="139"/>
                      <a:pt x="434" y="72"/>
                    </a:cubicBezTo>
                    <a:cubicBezTo>
                      <a:pt x="388" y="26"/>
                      <a:pt x="327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8" name="Google Shape;27858;p80"/>
              <p:cNvSpPr/>
              <p:nvPr/>
            </p:nvSpPr>
            <p:spPr>
              <a:xfrm>
                <a:off x="6597250" y="4759025"/>
                <a:ext cx="14000" cy="12175"/>
              </a:xfrm>
              <a:custGeom>
                <a:rect b="b" l="l" r="r" t="t"/>
                <a:pathLst>
                  <a:path extrusionOk="0" h="487" w="560">
                    <a:moveTo>
                      <a:pt x="287" y="0"/>
                    </a:moveTo>
                    <a:cubicBezTo>
                      <a:pt x="176" y="0"/>
                      <a:pt x="66" y="80"/>
                      <a:pt x="26" y="219"/>
                    </a:cubicBezTo>
                    <a:cubicBezTo>
                      <a:pt x="1" y="372"/>
                      <a:pt x="132" y="486"/>
                      <a:pt x="285" y="486"/>
                    </a:cubicBezTo>
                    <a:cubicBezTo>
                      <a:pt x="331" y="486"/>
                      <a:pt x="380" y="476"/>
                      <a:pt x="427" y="452"/>
                    </a:cubicBezTo>
                    <a:cubicBezTo>
                      <a:pt x="527" y="352"/>
                      <a:pt x="560" y="219"/>
                      <a:pt x="493" y="119"/>
                    </a:cubicBezTo>
                    <a:cubicBezTo>
                      <a:pt x="439" y="38"/>
                      <a:pt x="363" y="0"/>
                      <a:pt x="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9" name="Google Shape;27859;p80"/>
              <p:cNvSpPr/>
              <p:nvPr/>
            </p:nvSpPr>
            <p:spPr>
              <a:xfrm>
                <a:off x="6373650" y="4648275"/>
                <a:ext cx="14125" cy="11775"/>
              </a:xfrm>
              <a:custGeom>
                <a:rect b="b" l="l" r="r" t="t"/>
                <a:pathLst>
                  <a:path extrusionOk="0" h="471" w="565">
                    <a:moveTo>
                      <a:pt x="304" y="0"/>
                    </a:moveTo>
                    <a:cubicBezTo>
                      <a:pt x="205" y="0"/>
                      <a:pt x="115" y="44"/>
                      <a:pt x="64" y="146"/>
                    </a:cubicBezTo>
                    <a:cubicBezTo>
                      <a:pt x="1" y="335"/>
                      <a:pt x="163" y="471"/>
                      <a:pt x="316" y="471"/>
                    </a:cubicBezTo>
                    <a:cubicBezTo>
                      <a:pt x="406" y="471"/>
                      <a:pt x="494" y="424"/>
                      <a:pt x="531" y="312"/>
                    </a:cubicBezTo>
                    <a:cubicBezTo>
                      <a:pt x="564" y="179"/>
                      <a:pt x="498" y="46"/>
                      <a:pt x="397" y="12"/>
                    </a:cubicBezTo>
                    <a:cubicBezTo>
                      <a:pt x="366" y="4"/>
                      <a:pt x="334" y="0"/>
                      <a:pt x="3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0" name="Google Shape;27860;p80"/>
              <p:cNvSpPr/>
              <p:nvPr/>
            </p:nvSpPr>
            <p:spPr>
              <a:xfrm>
                <a:off x="6077525" y="4779175"/>
                <a:ext cx="14700" cy="12050"/>
              </a:xfrm>
              <a:custGeom>
                <a:rect b="b" l="l" r="r" t="t"/>
                <a:pathLst>
                  <a:path extrusionOk="0" h="482" w="588">
                    <a:moveTo>
                      <a:pt x="280" y="0"/>
                    </a:moveTo>
                    <a:cubicBezTo>
                      <a:pt x="254" y="0"/>
                      <a:pt x="227" y="4"/>
                      <a:pt x="201" y="13"/>
                    </a:cubicBezTo>
                    <a:cubicBezTo>
                      <a:pt x="67" y="47"/>
                      <a:pt x="0" y="180"/>
                      <a:pt x="34" y="314"/>
                    </a:cubicBezTo>
                    <a:cubicBezTo>
                      <a:pt x="70" y="422"/>
                      <a:pt x="165" y="481"/>
                      <a:pt x="265" y="481"/>
                    </a:cubicBezTo>
                    <a:cubicBezTo>
                      <a:pt x="350" y="481"/>
                      <a:pt x="440" y="439"/>
                      <a:pt x="501" y="347"/>
                    </a:cubicBezTo>
                    <a:cubicBezTo>
                      <a:pt x="587" y="174"/>
                      <a:pt x="449" y="0"/>
                      <a:pt x="2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1" name="Google Shape;27861;p80"/>
              <p:cNvSpPr/>
              <p:nvPr/>
            </p:nvSpPr>
            <p:spPr>
              <a:xfrm>
                <a:off x="6213475" y="4808550"/>
                <a:ext cx="14625" cy="8650"/>
              </a:xfrm>
              <a:custGeom>
                <a:rect b="b" l="l" r="r" t="t"/>
                <a:pathLst>
                  <a:path extrusionOk="0" h="346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39"/>
                    </a:cubicBezTo>
                    <a:cubicBezTo>
                      <a:pt x="284" y="344"/>
                      <a:pt x="302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2" name="Google Shape;27862;p80"/>
              <p:cNvSpPr/>
              <p:nvPr/>
            </p:nvSpPr>
            <p:spPr>
              <a:xfrm>
                <a:off x="6312250" y="4734175"/>
                <a:ext cx="15475" cy="12000"/>
              </a:xfrm>
              <a:custGeom>
                <a:rect b="b" l="l" r="r" t="t"/>
                <a:pathLst>
                  <a:path extrusionOk="0" h="480" w="619">
                    <a:moveTo>
                      <a:pt x="314" y="0"/>
                    </a:moveTo>
                    <a:cubicBezTo>
                      <a:pt x="142" y="0"/>
                      <a:pt x="1" y="199"/>
                      <a:pt x="118" y="346"/>
                    </a:cubicBezTo>
                    <a:cubicBezTo>
                      <a:pt x="140" y="435"/>
                      <a:pt x="222" y="479"/>
                      <a:pt x="303" y="479"/>
                    </a:cubicBezTo>
                    <a:cubicBezTo>
                      <a:pt x="344" y="479"/>
                      <a:pt x="385" y="468"/>
                      <a:pt x="418" y="446"/>
                    </a:cubicBezTo>
                    <a:cubicBezTo>
                      <a:pt x="619" y="346"/>
                      <a:pt x="585" y="79"/>
                      <a:pt x="385" y="12"/>
                    </a:cubicBezTo>
                    <a:cubicBezTo>
                      <a:pt x="361" y="4"/>
                      <a:pt x="337" y="0"/>
                      <a:pt x="3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3" name="Google Shape;27863;p80"/>
              <p:cNvSpPr/>
              <p:nvPr/>
            </p:nvSpPr>
            <p:spPr>
              <a:xfrm>
                <a:off x="6189150" y="4662400"/>
                <a:ext cx="17775" cy="12400"/>
              </a:xfrm>
              <a:custGeom>
                <a:rect b="b" l="l" r="r" t="t"/>
                <a:pathLst>
                  <a:path extrusionOk="0" h="496" w="711">
                    <a:moveTo>
                      <a:pt x="357" y="0"/>
                    </a:moveTo>
                    <a:cubicBezTo>
                      <a:pt x="111" y="0"/>
                      <a:pt x="1" y="391"/>
                      <a:pt x="272" y="481"/>
                    </a:cubicBezTo>
                    <a:cubicBezTo>
                      <a:pt x="304" y="491"/>
                      <a:pt x="334" y="495"/>
                      <a:pt x="362" y="495"/>
                    </a:cubicBezTo>
                    <a:cubicBezTo>
                      <a:pt x="627" y="495"/>
                      <a:pt x="710" y="105"/>
                      <a:pt x="439" y="14"/>
                    </a:cubicBezTo>
                    <a:cubicBezTo>
                      <a:pt x="410" y="5"/>
                      <a:pt x="383" y="0"/>
                      <a:pt x="3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4" name="Google Shape;27864;p80"/>
              <p:cNvSpPr/>
              <p:nvPr/>
            </p:nvSpPr>
            <p:spPr>
              <a:xfrm>
                <a:off x="6111725" y="4753875"/>
                <a:ext cx="15500" cy="12150"/>
              </a:xfrm>
              <a:custGeom>
                <a:rect b="b" l="l" r="r" t="t"/>
                <a:pathLst>
                  <a:path extrusionOk="0" h="486" w="620">
                    <a:moveTo>
                      <a:pt x="279" y="0"/>
                    </a:moveTo>
                    <a:cubicBezTo>
                      <a:pt x="231" y="0"/>
                      <a:pt x="181" y="17"/>
                      <a:pt x="133" y="58"/>
                    </a:cubicBezTo>
                    <a:cubicBezTo>
                      <a:pt x="0" y="125"/>
                      <a:pt x="0" y="291"/>
                      <a:pt x="67" y="392"/>
                    </a:cubicBezTo>
                    <a:cubicBezTo>
                      <a:pt x="125" y="450"/>
                      <a:pt x="194" y="485"/>
                      <a:pt x="268" y="485"/>
                    </a:cubicBezTo>
                    <a:cubicBezTo>
                      <a:pt x="322" y="485"/>
                      <a:pt x="378" y="467"/>
                      <a:pt x="434" y="425"/>
                    </a:cubicBezTo>
                    <a:cubicBezTo>
                      <a:pt x="620" y="265"/>
                      <a:pt x="467" y="0"/>
                      <a:pt x="2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5" name="Google Shape;27865;p80"/>
              <p:cNvSpPr/>
              <p:nvPr/>
            </p:nvSpPr>
            <p:spPr>
              <a:xfrm>
                <a:off x="6199300" y="4781025"/>
                <a:ext cx="14625" cy="8675"/>
              </a:xfrm>
              <a:custGeom>
                <a:rect b="b" l="l" r="r" t="t"/>
                <a:pathLst>
                  <a:path extrusionOk="0" h="347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40"/>
                    </a:cubicBezTo>
                    <a:cubicBezTo>
                      <a:pt x="284" y="344"/>
                      <a:pt x="301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6" name="Google Shape;27866;p80"/>
              <p:cNvSpPr/>
              <p:nvPr/>
            </p:nvSpPr>
            <p:spPr>
              <a:xfrm>
                <a:off x="6266350" y="4691625"/>
                <a:ext cx="15500" cy="12225"/>
              </a:xfrm>
              <a:custGeom>
                <a:rect b="b" l="l" r="r" t="t"/>
                <a:pathLst>
                  <a:path extrusionOk="0" h="489" w="620">
                    <a:moveTo>
                      <a:pt x="357" y="0"/>
                    </a:moveTo>
                    <a:cubicBezTo>
                      <a:pt x="176" y="0"/>
                      <a:pt x="1" y="236"/>
                      <a:pt x="153" y="413"/>
                    </a:cubicBezTo>
                    <a:cubicBezTo>
                      <a:pt x="203" y="463"/>
                      <a:pt x="270" y="488"/>
                      <a:pt x="336" y="488"/>
                    </a:cubicBezTo>
                    <a:cubicBezTo>
                      <a:pt x="403" y="488"/>
                      <a:pt x="470" y="463"/>
                      <a:pt x="520" y="413"/>
                    </a:cubicBezTo>
                    <a:cubicBezTo>
                      <a:pt x="587" y="313"/>
                      <a:pt x="620" y="180"/>
                      <a:pt x="520" y="80"/>
                    </a:cubicBezTo>
                    <a:cubicBezTo>
                      <a:pt x="472" y="24"/>
                      <a:pt x="414" y="0"/>
                      <a:pt x="3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7" name="Google Shape;27867;p80"/>
              <p:cNvSpPr/>
              <p:nvPr/>
            </p:nvSpPr>
            <p:spPr>
              <a:xfrm>
                <a:off x="6097575" y="4607500"/>
                <a:ext cx="14175" cy="11900"/>
              </a:xfrm>
              <a:custGeom>
                <a:rect b="b" l="l" r="r" t="t"/>
                <a:pathLst>
                  <a:path extrusionOk="0" h="476" w="567">
                    <a:moveTo>
                      <a:pt x="308" y="0"/>
                    </a:moveTo>
                    <a:cubicBezTo>
                      <a:pt x="211" y="0"/>
                      <a:pt x="93" y="60"/>
                      <a:pt x="66" y="142"/>
                    </a:cubicBezTo>
                    <a:cubicBezTo>
                      <a:pt x="1" y="337"/>
                      <a:pt x="161" y="476"/>
                      <a:pt x="309" y="476"/>
                    </a:cubicBezTo>
                    <a:cubicBezTo>
                      <a:pt x="388" y="476"/>
                      <a:pt x="464" y="436"/>
                      <a:pt x="499" y="342"/>
                    </a:cubicBezTo>
                    <a:cubicBezTo>
                      <a:pt x="566" y="209"/>
                      <a:pt x="499" y="75"/>
                      <a:pt x="366" y="9"/>
                    </a:cubicBezTo>
                    <a:cubicBezTo>
                      <a:pt x="348" y="3"/>
                      <a:pt x="328" y="0"/>
                      <a:pt x="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8" name="Google Shape;27868;p80"/>
              <p:cNvSpPr/>
              <p:nvPr/>
            </p:nvSpPr>
            <p:spPr>
              <a:xfrm>
                <a:off x="5980775" y="4731600"/>
                <a:ext cx="13175" cy="12500"/>
              </a:xfrm>
              <a:custGeom>
                <a:rect b="b" l="l" r="r" t="t"/>
                <a:pathLst>
                  <a:path extrusionOk="0" h="500" w="527">
                    <a:moveTo>
                      <a:pt x="267" y="0"/>
                    </a:moveTo>
                    <a:cubicBezTo>
                      <a:pt x="222" y="0"/>
                      <a:pt x="176" y="15"/>
                      <a:pt x="134" y="48"/>
                    </a:cubicBezTo>
                    <a:cubicBezTo>
                      <a:pt x="34" y="148"/>
                      <a:pt x="1" y="282"/>
                      <a:pt x="68" y="415"/>
                    </a:cubicBezTo>
                    <a:cubicBezTo>
                      <a:pt x="114" y="474"/>
                      <a:pt x="182" y="499"/>
                      <a:pt x="250" y="499"/>
                    </a:cubicBezTo>
                    <a:cubicBezTo>
                      <a:pt x="375" y="499"/>
                      <a:pt x="501" y="412"/>
                      <a:pt x="501" y="282"/>
                    </a:cubicBezTo>
                    <a:cubicBezTo>
                      <a:pt x="526" y="132"/>
                      <a:pt x="401" y="0"/>
                      <a:pt x="2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9" name="Google Shape;27869;p80"/>
              <p:cNvSpPr/>
              <p:nvPr/>
            </p:nvSpPr>
            <p:spPr>
              <a:xfrm>
                <a:off x="6082525" y="4748425"/>
                <a:ext cx="13375" cy="12075"/>
              </a:xfrm>
              <a:custGeom>
                <a:rect b="b" l="l" r="r" t="t"/>
                <a:pathLst>
                  <a:path extrusionOk="0" h="483" w="535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7" y="443"/>
                      <a:pt x="201" y="476"/>
                    </a:cubicBezTo>
                    <a:cubicBezTo>
                      <a:pt x="219" y="481"/>
                      <a:pt x="236" y="483"/>
                      <a:pt x="254" y="483"/>
                    </a:cubicBezTo>
                    <a:cubicBezTo>
                      <a:pt x="368" y="483"/>
                      <a:pt x="472" y="396"/>
                      <a:pt x="501" y="309"/>
                    </a:cubicBezTo>
                    <a:cubicBezTo>
                      <a:pt x="534" y="176"/>
                      <a:pt x="468" y="42"/>
                      <a:pt x="334" y="9"/>
                    </a:cubicBezTo>
                    <a:cubicBezTo>
                      <a:pt x="311" y="3"/>
                      <a:pt x="288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0" name="Google Shape;27870;p80"/>
              <p:cNvSpPr/>
              <p:nvPr/>
            </p:nvSpPr>
            <p:spPr>
              <a:xfrm>
                <a:off x="6136350" y="4683150"/>
                <a:ext cx="14575" cy="11525"/>
              </a:xfrm>
              <a:custGeom>
                <a:rect b="b" l="l" r="r" t="t"/>
                <a:pathLst>
                  <a:path extrusionOk="0" h="461" w="583">
                    <a:moveTo>
                      <a:pt x="328" y="0"/>
                    </a:moveTo>
                    <a:cubicBezTo>
                      <a:pt x="147" y="0"/>
                      <a:pt x="0" y="211"/>
                      <a:pt x="149" y="385"/>
                    </a:cubicBezTo>
                    <a:cubicBezTo>
                      <a:pt x="199" y="435"/>
                      <a:pt x="266" y="460"/>
                      <a:pt x="328" y="460"/>
                    </a:cubicBezTo>
                    <a:cubicBezTo>
                      <a:pt x="391" y="460"/>
                      <a:pt x="449" y="435"/>
                      <a:pt x="483" y="385"/>
                    </a:cubicBezTo>
                    <a:cubicBezTo>
                      <a:pt x="583" y="318"/>
                      <a:pt x="583" y="152"/>
                      <a:pt x="516" y="85"/>
                    </a:cubicBezTo>
                    <a:cubicBezTo>
                      <a:pt x="456" y="25"/>
                      <a:pt x="390" y="0"/>
                      <a:pt x="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1" name="Google Shape;27871;p80"/>
              <p:cNvSpPr/>
              <p:nvPr/>
            </p:nvSpPr>
            <p:spPr>
              <a:xfrm>
                <a:off x="5972675" y="4545325"/>
                <a:ext cx="15650" cy="12450"/>
              </a:xfrm>
              <a:custGeom>
                <a:rect b="b" l="l" r="r" t="t"/>
                <a:pathLst>
                  <a:path extrusionOk="0" h="498" w="626">
                    <a:moveTo>
                      <a:pt x="310" y="0"/>
                    </a:moveTo>
                    <a:cubicBezTo>
                      <a:pt x="236" y="0"/>
                      <a:pt x="164" y="36"/>
                      <a:pt x="125" y="94"/>
                    </a:cubicBezTo>
                    <a:cubicBezTo>
                      <a:pt x="0" y="281"/>
                      <a:pt x="138" y="497"/>
                      <a:pt x="320" y="497"/>
                    </a:cubicBezTo>
                    <a:cubicBezTo>
                      <a:pt x="332" y="497"/>
                      <a:pt x="345" y="496"/>
                      <a:pt x="358" y="494"/>
                    </a:cubicBezTo>
                    <a:cubicBezTo>
                      <a:pt x="592" y="428"/>
                      <a:pt x="625" y="161"/>
                      <a:pt x="458" y="61"/>
                    </a:cubicBezTo>
                    <a:cubicBezTo>
                      <a:pt x="416" y="19"/>
                      <a:pt x="363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2" name="Google Shape;27872;p80"/>
              <p:cNvSpPr/>
              <p:nvPr/>
            </p:nvSpPr>
            <p:spPr>
              <a:xfrm>
                <a:off x="5663900" y="4575875"/>
                <a:ext cx="11700" cy="11850"/>
              </a:xfrm>
              <a:custGeom>
                <a:rect b="b" l="l" r="r" t="t"/>
                <a:pathLst>
                  <a:path extrusionOk="0" h="474" w="468">
                    <a:moveTo>
                      <a:pt x="193" y="1"/>
                    </a:moveTo>
                    <a:cubicBezTo>
                      <a:pt x="80" y="1"/>
                      <a:pt x="0" y="120"/>
                      <a:pt x="0" y="240"/>
                    </a:cubicBezTo>
                    <a:cubicBezTo>
                      <a:pt x="0" y="373"/>
                      <a:pt x="100" y="473"/>
                      <a:pt x="234" y="473"/>
                    </a:cubicBezTo>
                    <a:cubicBezTo>
                      <a:pt x="367" y="473"/>
                      <a:pt x="467" y="373"/>
                      <a:pt x="467" y="240"/>
                    </a:cubicBezTo>
                    <a:cubicBezTo>
                      <a:pt x="467" y="120"/>
                      <a:pt x="387" y="1"/>
                      <a:pt x="275" y="1"/>
                    </a:cubicBezTo>
                    <a:cubicBezTo>
                      <a:pt x="262" y="1"/>
                      <a:pt x="248" y="3"/>
                      <a:pt x="234" y="6"/>
                    </a:cubicBezTo>
                    <a:cubicBezTo>
                      <a:pt x="220" y="3"/>
                      <a:pt x="206" y="1"/>
                      <a:pt x="1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3" name="Google Shape;27873;p80"/>
              <p:cNvSpPr/>
              <p:nvPr/>
            </p:nvSpPr>
            <p:spPr>
              <a:xfrm>
                <a:off x="5740825" y="4697700"/>
                <a:ext cx="15650" cy="12025"/>
              </a:xfrm>
              <a:custGeom>
                <a:rect b="b" l="l" r="r" t="t"/>
                <a:pathLst>
                  <a:path extrusionOk="0" h="481" w="626">
                    <a:moveTo>
                      <a:pt x="320" y="0"/>
                    </a:moveTo>
                    <a:cubicBezTo>
                      <a:pt x="138" y="0"/>
                      <a:pt x="1" y="214"/>
                      <a:pt x="126" y="370"/>
                    </a:cubicBezTo>
                    <a:cubicBezTo>
                      <a:pt x="165" y="448"/>
                      <a:pt x="238" y="481"/>
                      <a:pt x="312" y="481"/>
                    </a:cubicBezTo>
                    <a:cubicBezTo>
                      <a:pt x="365" y="481"/>
                      <a:pt x="418" y="465"/>
                      <a:pt x="459" y="437"/>
                    </a:cubicBezTo>
                    <a:cubicBezTo>
                      <a:pt x="626" y="304"/>
                      <a:pt x="593" y="37"/>
                      <a:pt x="359" y="3"/>
                    </a:cubicBezTo>
                    <a:cubicBezTo>
                      <a:pt x="346" y="1"/>
                      <a:pt x="333" y="0"/>
                      <a:pt x="3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4" name="Google Shape;27874;p80"/>
              <p:cNvSpPr/>
              <p:nvPr/>
            </p:nvSpPr>
            <p:spPr>
              <a:xfrm>
                <a:off x="5898225" y="4665075"/>
                <a:ext cx="12525" cy="11875"/>
              </a:xfrm>
              <a:custGeom>
                <a:rect b="b" l="l" r="r" t="t"/>
                <a:pathLst>
                  <a:path extrusionOk="0" h="475" w="501">
                    <a:moveTo>
                      <a:pt x="285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1" y="107"/>
                      <a:pt x="1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8"/>
                    </a:cubicBezTo>
                    <a:cubicBezTo>
                      <a:pt x="472" y="92"/>
                      <a:pt x="393" y="1"/>
                      <a:pt x="28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5" name="Google Shape;27875;p80"/>
              <p:cNvSpPr/>
              <p:nvPr/>
            </p:nvSpPr>
            <p:spPr>
              <a:xfrm>
                <a:off x="5876550" y="4570700"/>
                <a:ext cx="15525" cy="12350"/>
              </a:xfrm>
              <a:custGeom>
                <a:rect b="b" l="l" r="r" t="t"/>
                <a:pathLst>
                  <a:path extrusionOk="0" h="494" w="621">
                    <a:moveTo>
                      <a:pt x="294" y="1"/>
                    </a:moveTo>
                    <a:cubicBezTo>
                      <a:pt x="263" y="1"/>
                      <a:pt x="232" y="5"/>
                      <a:pt x="200" y="13"/>
                    </a:cubicBezTo>
                    <a:cubicBezTo>
                      <a:pt x="0" y="113"/>
                      <a:pt x="34" y="413"/>
                      <a:pt x="234" y="480"/>
                    </a:cubicBezTo>
                    <a:cubicBezTo>
                      <a:pt x="261" y="489"/>
                      <a:pt x="287" y="493"/>
                      <a:pt x="314" y="493"/>
                    </a:cubicBezTo>
                    <a:cubicBezTo>
                      <a:pt x="482" y="493"/>
                      <a:pt x="621" y="320"/>
                      <a:pt x="534" y="146"/>
                    </a:cubicBezTo>
                    <a:cubicBezTo>
                      <a:pt x="483" y="44"/>
                      <a:pt x="393" y="1"/>
                      <a:pt x="2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6" name="Google Shape;27876;p80"/>
              <p:cNvSpPr/>
              <p:nvPr/>
            </p:nvSpPr>
            <p:spPr>
              <a:xfrm>
                <a:off x="5769225" y="4569300"/>
                <a:ext cx="14775" cy="12575"/>
              </a:xfrm>
              <a:custGeom>
                <a:rect b="b" l="l" r="r" t="t"/>
                <a:pathLst>
                  <a:path extrusionOk="0" h="503" w="591">
                    <a:moveTo>
                      <a:pt x="327" y="1"/>
                    </a:moveTo>
                    <a:cubicBezTo>
                      <a:pt x="53" y="1"/>
                      <a:pt x="1" y="438"/>
                      <a:pt x="290" y="503"/>
                    </a:cubicBezTo>
                    <a:cubicBezTo>
                      <a:pt x="424" y="503"/>
                      <a:pt x="557" y="403"/>
                      <a:pt x="557" y="269"/>
                    </a:cubicBezTo>
                    <a:cubicBezTo>
                      <a:pt x="591" y="136"/>
                      <a:pt x="491" y="36"/>
                      <a:pt x="357" y="2"/>
                    </a:cubicBezTo>
                    <a:cubicBezTo>
                      <a:pt x="347" y="1"/>
                      <a:pt x="337" y="1"/>
                      <a:pt x="3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7" name="Google Shape;27877;p80"/>
              <p:cNvSpPr/>
              <p:nvPr/>
            </p:nvSpPr>
            <p:spPr>
              <a:xfrm>
                <a:off x="5721825" y="4680475"/>
                <a:ext cx="15075" cy="12100"/>
              </a:xfrm>
              <a:custGeom>
                <a:rect b="b" l="l" r="r" t="t"/>
                <a:pathLst>
                  <a:path extrusionOk="0" h="484" w="603">
                    <a:moveTo>
                      <a:pt x="298" y="0"/>
                    </a:moveTo>
                    <a:cubicBezTo>
                      <a:pt x="209" y="0"/>
                      <a:pt x="122" y="47"/>
                      <a:pt x="85" y="159"/>
                    </a:cubicBezTo>
                    <a:cubicBezTo>
                      <a:pt x="1" y="348"/>
                      <a:pt x="155" y="484"/>
                      <a:pt x="305" y="484"/>
                    </a:cubicBezTo>
                    <a:cubicBezTo>
                      <a:pt x="394" y="484"/>
                      <a:pt x="482" y="437"/>
                      <a:pt x="519" y="325"/>
                    </a:cubicBezTo>
                    <a:cubicBezTo>
                      <a:pt x="603" y="136"/>
                      <a:pt x="449" y="0"/>
                      <a:pt x="2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8" name="Google Shape;27878;p80"/>
              <p:cNvSpPr/>
              <p:nvPr/>
            </p:nvSpPr>
            <p:spPr>
              <a:xfrm>
                <a:off x="5857375" y="4686900"/>
                <a:ext cx="13175" cy="12600"/>
              </a:xfrm>
              <a:custGeom>
                <a:rect b="b" l="l" r="r" t="t"/>
                <a:pathLst>
                  <a:path extrusionOk="0" h="504" w="527">
                    <a:moveTo>
                      <a:pt x="289" y="0"/>
                    </a:moveTo>
                    <a:cubicBezTo>
                      <a:pt x="282" y="0"/>
                      <a:pt x="275" y="1"/>
                      <a:pt x="267" y="2"/>
                    </a:cubicBezTo>
                    <a:cubicBezTo>
                      <a:pt x="134" y="2"/>
                      <a:pt x="33" y="102"/>
                      <a:pt x="33" y="235"/>
                    </a:cubicBezTo>
                    <a:cubicBezTo>
                      <a:pt x="0" y="369"/>
                      <a:pt x="134" y="502"/>
                      <a:pt x="267" y="502"/>
                    </a:cubicBezTo>
                    <a:cubicBezTo>
                      <a:pt x="275" y="503"/>
                      <a:pt x="282" y="503"/>
                      <a:pt x="289" y="503"/>
                    </a:cubicBezTo>
                    <a:cubicBezTo>
                      <a:pt x="526" y="503"/>
                      <a:pt x="526" y="0"/>
                      <a:pt x="2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9" name="Google Shape;27879;p80"/>
              <p:cNvSpPr/>
              <p:nvPr/>
            </p:nvSpPr>
            <p:spPr>
              <a:xfrm>
                <a:off x="6004125" y="4545000"/>
                <a:ext cx="16300" cy="11900"/>
              </a:xfrm>
              <a:custGeom>
                <a:rect b="b" l="l" r="r" t="t"/>
                <a:pathLst>
                  <a:path extrusionOk="0" h="476" w="652">
                    <a:moveTo>
                      <a:pt x="298" y="1"/>
                    </a:moveTo>
                    <a:cubicBezTo>
                      <a:pt x="256" y="1"/>
                      <a:pt x="212" y="13"/>
                      <a:pt x="168" y="40"/>
                    </a:cubicBezTo>
                    <a:cubicBezTo>
                      <a:pt x="34" y="107"/>
                      <a:pt x="1" y="274"/>
                      <a:pt x="68" y="374"/>
                    </a:cubicBezTo>
                    <a:cubicBezTo>
                      <a:pt x="132" y="438"/>
                      <a:pt x="211" y="475"/>
                      <a:pt x="285" y="475"/>
                    </a:cubicBezTo>
                    <a:cubicBezTo>
                      <a:pt x="326" y="475"/>
                      <a:pt x="366" y="464"/>
                      <a:pt x="401" y="441"/>
                    </a:cubicBezTo>
                    <a:lnTo>
                      <a:pt x="401" y="474"/>
                    </a:lnTo>
                    <a:cubicBezTo>
                      <a:pt x="652" y="307"/>
                      <a:pt x="507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0" name="Google Shape;27880;p80"/>
              <p:cNvSpPr/>
              <p:nvPr/>
            </p:nvSpPr>
            <p:spPr>
              <a:xfrm>
                <a:off x="5808225" y="4480725"/>
                <a:ext cx="11650" cy="10250"/>
              </a:xfrm>
              <a:custGeom>
                <a:rect b="b" l="l" r="r" t="t"/>
                <a:pathLst>
                  <a:path extrusionOk="0" h="410" w="466">
                    <a:moveTo>
                      <a:pt x="205" y="0"/>
                    </a:moveTo>
                    <a:cubicBezTo>
                      <a:pt x="1" y="0"/>
                      <a:pt x="183" y="410"/>
                      <a:pt x="331" y="410"/>
                    </a:cubicBezTo>
                    <a:cubicBezTo>
                      <a:pt x="369" y="410"/>
                      <a:pt x="406" y="381"/>
                      <a:pt x="432" y="310"/>
                    </a:cubicBezTo>
                    <a:cubicBezTo>
                      <a:pt x="465" y="176"/>
                      <a:pt x="365" y="43"/>
                      <a:pt x="265" y="9"/>
                    </a:cubicBezTo>
                    <a:cubicBezTo>
                      <a:pt x="242" y="3"/>
                      <a:pt x="222" y="0"/>
                      <a:pt x="2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1" name="Google Shape;27881;p80"/>
              <p:cNvSpPr/>
              <p:nvPr/>
            </p:nvSpPr>
            <p:spPr>
              <a:xfrm>
                <a:off x="5604625" y="4579825"/>
                <a:ext cx="17700" cy="12425"/>
              </a:xfrm>
              <a:custGeom>
                <a:rect b="b" l="l" r="r" t="t"/>
                <a:pathLst>
                  <a:path extrusionOk="0" h="497" w="708">
                    <a:moveTo>
                      <a:pt x="352" y="1"/>
                    </a:moveTo>
                    <a:cubicBezTo>
                      <a:pt x="326" y="1"/>
                      <a:pt x="298" y="5"/>
                      <a:pt x="270" y="15"/>
                    </a:cubicBezTo>
                    <a:cubicBezTo>
                      <a:pt x="0" y="135"/>
                      <a:pt x="107" y="497"/>
                      <a:pt x="349" y="497"/>
                    </a:cubicBezTo>
                    <a:cubicBezTo>
                      <a:pt x="377" y="497"/>
                      <a:pt x="406" y="492"/>
                      <a:pt x="437" y="482"/>
                    </a:cubicBezTo>
                    <a:cubicBezTo>
                      <a:pt x="708" y="391"/>
                      <a:pt x="598" y="1"/>
                      <a:pt x="3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2" name="Google Shape;27882;p80"/>
              <p:cNvSpPr/>
              <p:nvPr/>
            </p:nvSpPr>
            <p:spPr>
              <a:xfrm>
                <a:off x="5700575" y="4601650"/>
                <a:ext cx="15150" cy="12275"/>
              </a:xfrm>
              <a:custGeom>
                <a:rect b="b" l="l" r="r" t="t"/>
                <a:pathLst>
                  <a:path extrusionOk="0" h="491" w="606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8" y="443"/>
                      <a:pt x="201" y="476"/>
                    </a:cubicBezTo>
                    <a:cubicBezTo>
                      <a:pt x="230" y="486"/>
                      <a:pt x="257" y="490"/>
                      <a:pt x="283" y="490"/>
                    </a:cubicBezTo>
                    <a:cubicBezTo>
                      <a:pt x="523" y="490"/>
                      <a:pt x="606" y="100"/>
                      <a:pt x="335" y="9"/>
                    </a:cubicBezTo>
                    <a:cubicBezTo>
                      <a:pt x="312" y="3"/>
                      <a:pt x="289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3" name="Google Shape;27883;p80"/>
              <p:cNvSpPr/>
              <p:nvPr/>
            </p:nvSpPr>
            <p:spPr>
              <a:xfrm>
                <a:off x="5727525" y="4513025"/>
                <a:ext cx="14950" cy="8200"/>
              </a:xfrm>
              <a:custGeom>
                <a:rect b="b" l="l" r="r" t="t"/>
                <a:pathLst>
                  <a:path extrusionOk="0" h="328" w="598">
                    <a:moveTo>
                      <a:pt x="482" y="1"/>
                    </a:moveTo>
                    <a:cubicBezTo>
                      <a:pt x="316" y="1"/>
                      <a:pt x="0" y="225"/>
                      <a:pt x="257" y="319"/>
                    </a:cubicBezTo>
                    <a:cubicBezTo>
                      <a:pt x="280" y="324"/>
                      <a:pt x="303" y="327"/>
                      <a:pt x="325" y="327"/>
                    </a:cubicBezTo>
                    <a:cubicBezTo>
                      <a:pt x="433" y="327"/>
                      <a:pt x="530" y="262"/>
                      <a:pt x="557" y="152"/>
                    </a:cubicBezTo>
                    <a:cubicBezTo>
                      <a:pt x="597" y="42"/>
                      <a:pt x="554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4" name="Google Shape;27884;p80"/>
              <p:cNvSpPr/>
              <p:nvPr/>
            </p:nvSpPr>
            <p:spPr>
              <a:xfrm>
                <a:off x="5600675" y="4446750"/>
                <a:ext cx="14875" cy="12625"/>
              </a:xfrm>
              <a:custGeom>
                <a:rect b="b" l="l" r="r" t="t"/>
                <a:pathLst>
                  <a:path extrusionOk="0" h="505" w="595">
                    <a:moveTo>
                      <a:pt x="297" y="1"/>
                    </a:moveTo>
                    <a:cubicBezTo>
                      <a:pt x="213" y="1"/>
                      <a:pt x="139" y="45"/>
                      <a:pt x="94" y="134"/>
                    </a:cubicBezTo>
                    <a:cubicBezTo>
                      <a:pt x="1" y="290"/>
                      <a:pt x="140" y="504"/>
                      <a:pt x="322" y="504"/>
                    </a:cubicBezTo>
                    <a:cubicBezTo>
                      <a:pt x="335" y="504"/>
                      <a:pt x="348" y="503"/>
                      <a:pt x="361" y="501"/>
                    </a:cubicBezTo>
                    <a:cubicBezTo>
                      <a:pt x="561" y="434"/>
                      <a:pt x="595" y="168"/>
                      <a:pt x="428" y="34"/>
                    </a:cubicBezTo>
                    <a:cubicBezTo>
                      <a:pt x="383" y="12"/>
                      <a:pt x="339" y="1"/>
                      <a:pt x="2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5" name="Google Shape;27885;p80"/>
              <p:cNvSpPr/>
              <p:nvPr/>
            </p:nvSpPr>
            <p:spPr>
              <a:xfrm>
                <a:off x="5467925" y="4506575"/>
                <a:ext cx="13375" cy="12075"/>
              </a:xfrm>
              <a:custGeom>
                <a:rect b="b" l="l" r="r" t="t"/>
                <a:pathLst>
                  <a:path extrusionOk="0" h="483" w="535">
                    <a:moveTo>
                      <a:pt x="269" y="1"/>
                    </a:moveTo>
                    <a:cubicBezTo>
                      <a:pt x="246" y="1"/>
                      <a:pt x="223" y="4"/>
                      <a:pt x="200" y="9"/>
                    </a:cubicBezTo>
                    <a:cubicBezTo>
                      <a:pt x="67" y="43"/>
                      <a:pt x="0" y="176"/>
                      <a:pt x="34" y="276"/>
                    </a:cubicBezTo>
                    <a:cubicBezTo>
                      <a:pt x="63" y="392"/>
                      <a:pt x="167" y="483"/>
                      <a:pt x="281" y="483"/>
                    </a:cubicBezTo>
                    <a:cubicBezTo>
                      <a:pt x="299" y="483"/>
                      <a:pt x="316" y="481"/>
                      <a:pt x="334" y="476"/>
                    </a:cubicBezTo>
                    <a:cubicBezTo>
                      <a:pt x="434" y="410"/>
                      <a:pt x="534" y="276"/>
                      <a:pt x="501" y="176"/>
                    </a:cubicBezTo>
                    <a:cubicBezTo>
                      <a:pt x="473" y="66"/>
                      <a:pt x="377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6" name="Google Shape;27886;p80"/>
              <p:cNvSpPr/>
              <p:nvPr/>
            </p:nvSpPr>
            <p:spPr>
              <a:xfrm>
                <a:off x="5484600" y="4547650"/>
                <a:ext cx="14200" cy="12375"/>
              </a:xfrm>
              <a:custGeom>
                <a:rect b="b" l="l" r="r" t="t"/>
                <a:pathLst>
                  <a:path extrusionOk="0" h="495" w="568">
                    <a:moveTo>
                      <a:pt x="298" y="1"/>
                    </a:moveTo>
                    <a:cubicBezTo>
                      <a:pt x="256" y="1"/>
                      <a:pt x="212" y="12"/>
                      <a:pt x="167" y="34"/>
                    </a:cubicBezTo>
                    <a:cubicBezTo>
                      <a:pt x="67" y="101"/>
                      <a:pt x="0" y="234"/>
                      <a:pt x="67" y="335"/>
                    </a:cubicBezTo>
                    <a:cubicBezTo>
                      <a:pt x="116" y="432"/>
                      <a:pt x="201" y="494"/>
                      <a:pt x="295" y="494"/>
                    </a:cubicBezTo>
                    <a:cubicBezTo>
                      <a:pt x="329" y="494"/>
                      <a:pt x="365" y="486"/>
                      <a:pt x="401" y="468"/>
                    </a:cubicBezTo>
                    <a:cubicBezTo>
                      <a:pt x="501" y="401"/>
                      <a:pt x="568" y="268"/>
                      <a:pt x="501" y="134"/>
                    </a:cubicBezTo>
                    <a:cubicBezTo>
                      <a:pt x="456" y="45"/>
                      <a:pt x="382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7" name="Google Shape;27887;p80"/>
              <p:cNvSpPr/>
              <p:nvPr/>
            </p:nvSpPr>
            <p:spPr>
              <a:xfrm>
                <a:off x="5573125" y="4477725"/>
                <a:ext cx="14075" cy="11625"/>
              </a:xfrm>
              <a:custGeom>
                <a:rect b="b" l="l" r="r" t="t"/>
                <a:pathLst>
                  <a:path extrusionOk="0" h="465" w="563">
                    <a:moveTo>
                      <a:pt x="318" y="0"/>
                    </a:moveTo>
                    <a:cubicBezTo>
                      <a:pt x="159" y="0"/>
                      <a:pt x="0" y="173"/>
                      <a:pt x="95" y="363"/>
                    </a:cubicBezTo>
                    <a:cubicBezTo>
                      <a:pt x="138" y="428"/>
                      <a:pt x="209" y="464"/>
                      <a:pt x="290" y="464"/>
                    </a:cubicBezTo>
                    <a:cubicBezTo>
                      <a:pt x="334" y="464"/>
                      <a:pt x="382" y="453"/>
                      <a:pt x="429" y="430"/>
                    </a:cubicBezTo>
                    <a:cubicBezTo>
                      <a:pt x="529" y="363"/>
                      <a:pt x="562" y="229"/>
                      <a:pt x="496" y="96"/>
                    </a:cubicBezTo>
                    <a:cubicBezTo>
                      <a:pt x="447" y="29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8" name="Google Shape;27888;p80"/>
              <p:cNvSpPr/>
              <p:nvPr/>
            </p:nvSpPr>
            <p:spPr>
              <a:xfrm>
                <a:off x="5553825" y="4380225"/>
                <a:ext cx="14725" cy="12175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9"/>
                      <a:pt x="234" y="27"/>
                    </a:cubicBezTo>
                    <a:cubicBezTo>
                      <a:pt x="33" y="60"/>
                      <a:pt x="0" y="360"/>
                      <a:pt x="200" y="460"/>
                    </a:cubicBezTo>
                    <a:cubicBezTo>
                      <a:pt x="231" y="479"/>
                      <a:pt x="264" y="487"/>
                      <a:pt x="297" y="487"/>
                    </a:cubicBezTo>
                    <a:cubicBezTo>
                      <a:pt x="443" y="487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9" name="Google Shape;27889;p80"/>
              <p:cNvSpPr/>
              <p:nvPr/>
            </p:nvSpPr>
            <p:spPr>
              <a:xfrm>
                <a:off x="5438100" y="4367375"/>
                <a:ext cx="14000" cy="12575"/>
              </a:xfrm>
              <a:custGeom>
                <a:rect b="b" l="l" r="r" t="t"/>
                <a:pathLst>
                  <a:path extrusionOk="0" h="503" w="560">
                    <a:moveTo>
                      <a:pt x="275" y="0"/>
                    </a:moveTo>
                    <a:cubicBezTo>
                      <a:pt x="167" y="0"/>
                      <a:pt x="88" y="91"/>
                      <a:pt x="59" y="207"/>
                    </a:cubicBezTo>
                    <a:cubicBezTo>
                      <a:pt x="0" y="384"/>
                      <a:pt x="138" y="503"/>
                      <a:pt x="281" y="503"/>
                    </a:cubicBezTo>
                    <a:cubicBezTo>
                      <a:pt x="382" y="503"/>
                      <a:pt x="485" y="444"/>
                      <a:pt x="526" y="307"/>
                    </a:cubicBezTo>
                    <a:cubicBezTo>
                      <a:pt x="560" y="174"/>
                      <a:pt x="459" y="40"/>
                      <a:pt x="326" y="7"/>
                    </a:cubicBezTo>
                    <a:cubicBezTo>
                      <a:pt x="308" y="2"/>
                      <a:pt x="291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0" name="Google Shape;27890;p80"/>
              <p:cNvSpPr/>
              <p:nvPr/>
            </p:nvSpPr>
            <p:spPr>
              <a:xfrm>
                <a:off x="5332100" y="4309700"/>
                <a:ext cx="14925" cy="12200"/>
              </a:xfrm>
              <a:custGeom>
                <a:rect b="b" l="l" r="r" t="t"/>
                <a:pathLst>
                  <a:path extrusionOk="0" h="488" w="597">
                    <a:moveTo>
                      <a:pt x="330" y="0"/>
                    </a:moveTo>
                    <a:cubicBezTo>
                      <a:pt x="145" y="0"/>
                      <a:pt x="1" y="250"/>
                      <a:pt x="163" y="412"/>
                    </a:cubicBezTo>
                    <a:cubicBezTo>
                      <a:pt x="213" y="463"/>
                      <a:pt x="271" y="488"/>
                      <a:pt x="330" y="488"/>
                    </a:cubicBezTo>
                    <a:cubicBezTo>
                      <a:pt x="388" y="488"/>
                      <a:pt x="446" y="463"/>
                      <a:pt x="496" y="412"/>
                    </a:cubicBezTo>
                    <a:cubicBezTo>
                      <a:pt x="597" y="279"/>
                      <a:pt x="563" y="146"/>
                      <a:pt x="463" y="46"/>
                    </a:cubicBezTo>
                    <a:cubicBezTo>
                      <a:pt x="419" y="14"/>
                      <a:pt x="373" y="0"/>
                      <a:pt x="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1" name="Google Shape;27891;p80"/>
              <p:cNvSpPr/>
              <p:nvPr/>
            </p:nvSpPr>
            <p:spPr>
              <a:xfrm>
                <a:off x="5364525" y="4283275"/>
                <a:ext cx="14200" cy="11775"/>
              </a:xfrm>
              <a:custGeom>
                <a:rect b="b" l="l" r="r" t="t"/>
                <a:pathLst>
                  <a:path extrusionOk="0" h="471" w="568">
                    <a:moveTo>
                      <a:pt x="291" y="0"/>
                    </a:moveTo>
                    <a:cubicBezTo>
                      <a:pt x="246" y="0"/>
                      <a:pt x="202" y="11"/>
                      <a:pt x="167" y="35"/>
                    </a:cubicBezTo>
                    <a:cubicBezTo>
                      <a:pt x="67" y="102"/>
                      <a:pt x="0" y="235"/>
                      <a:pt x="67" y="369"/>
                    </a:cubicBezTo>
                    <a:cubicBezTo>
                      <a:pt x="131" y="433"/>
                      <a:pt x="210" y="470"/>
                      <a:pt x="293" y="470"/>
                    </a:cubicBezTo>
                    <a:cubicBezTo>
                      <a:pt x="339" y="470"/>
                      <a:pt x="386" y="459"/>
                      <a:pt x="434" y="435"/>
                    </a:cubicBezTo>
                    <a:cubicBezTo>
                      <a:pt x="534" y="369"/>
                      <a:pt x="567" y="235"/>
                      <a:pt x="500" y="102"/>
                    </a:cubicBezTo>
                    <a:cubicBezTo>
                      <a:pt x="457" y="37"/>
                      <a:pt x="372" y="0"/>
                      <a:pt x="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2" name="Google Shape;27892;p80"/>
              <p:cNvSpPr/>
              <p:nvPr/>
            </p:nvSpPr>
            <p:spPr>
              <a:xfrm>
                <a:off x="5299475" y="4180700"/>
                <a:ext cx="15650" cy="11825"/>
              </a:xfrm>
              <a:custGeom>
                <a:rect b="b" l="l" r="r" t="t"/>
                <a:pathLst>
                  <a:path extrusionOk="0" h="473" w="626">
                    <a:moveTo>
                      <a:pt x="291" y="0"/>
                    </a:moveTo>
                    <a:cubicBezTo>
                      <a:pt x="246" y="0"/>
                      <a:pt x="202" y="12"/>
                      <a:pt x="167" y="35"/>
                    </a:cubicBezTo>
                    <a:cubicBezTo>
                      <a:pt x="0" y="169"/>
                      <a:pt x="67" y="469"/>
                      <a:pt x="300" y="469"/>
                    </a:cubicBezTo>
                    <a:cubicBezTo>
                      <a:pt x="313" y="471"/>
                      <a:pt x="326" y="472"/>
                      <a:pt x="339" y="472"/>
                    </a:cubicBezTo>
                    <a:cubicBezTo>
                      <a:pt x="517" y="472"/>
                      <a:pt x="625" y="258"/>
                      <a:pt x="501" y="102"/>
                    </a:cubicBezTo>
                    <a:cubicBezTo>
                      <a:pt x="457" y="37"/>
                      <a:pt x="373" y="0"/>
                      <a:pt x="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3" name="Google Shape;27893;p80"/>
              <p:cNvSpPr/>
              <p:nvPr/>
            </p:nvSpPr>
            <p:spPr>
              <a:xfrm>
                <a:off x="5292800" y="4354875"/>
                <a:ext cx="17050" cy="12675"/>
              </a:xfrm>
              <a:custGeom>
                <a:rect b="b" l="l" r="r" t="t"/>
                <a:pathLst>
                  <a:path extrusionOk="0" h="507" w="682">
                    <a:moveTo>
                      <a:pt x="356" y="1"/>
                    </a:moveTo>
                    <a:cubicBezTo>
                      <a:pt x="339" y="1"/>
                      <a:pt x="320" y="3"/>
                      <a:pt x="301" y="6"/>
                    </a:cubicBezTo>
                    <a:cubicBezTo>
                      <a:pt x="0" y="73"/>
                      <a:pt x="67" y="507"/>
                      <a:pt x="367" y="507"/>
                    </a:cubicBezTo>
                    <a:cubicBezTo>
                      <a:pt x="681" y="475"/>
                      <a:pt x="641" y="1"/>
                      <a:pt x="3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4" name="Google Shape;27894;p80"/>
              <p:cNvSpPr/>
              <p:nvPr/>
            </p:nvSpPr>
            <p:spPr>
              <a:xfrm>
                <a:off x="5565500" y="4631000"/>
                <a:ext cx="27300" cy="20750"/>
              </a:xfrm>
              <a:custGeom>
                <a:rect b="b" l="l" r="r" t="t"/>
                <a:pathLst>
                  <a:path extrusionOk="0" h="830" w="1092">
                    <a:moveTo>
                      <a:pt x="543" y="1"/>
                    </a:moveTo>
                    <a:cubicBezTo>
                      <a:pt x="529" y="1"/>
                      <a:pt x="515" y="1"/>
                      <a:pt x="500" y="3"/>
                    </a:cubicBezTo>
                    <a:cubicBezTo>
                      <a:pt x="134" y="36"/>
                      <a:pt x="0" y="503"/>
                      <a:pt x="267" y="737"/>
                    </a:cubicBezTo>
                    <a:cubicBezTo>
                      <a:pt x="357" y="797"/>
                      <a:pt x="460" y="830"/>
                      <a:pt x="559" y="830"/>
                    </a:cubicBezTo>
                    <a:cubicBezTo>
                      <a:pt x="680" y="830"/>
                      <a:pt x="794" y="780"/>
                      <a:pt x="867" y="670"/>
                    </a:cubicBezTo>
                    <a:cubicBezTo>
                      <a:pt x="1092" y="381"/>
                      <a:pt x="885" y="1"/>
                      <a:pt x="5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5" name="Google Shape;27895;p80"/>
              <p:cNvSpPr/>
              <p:nvPr/>
            </p:nvSpPr>
            <p:spPr>
              <a:xfrm>
                <a:off x="5657225" y="4622700"/>
                <a:ext cx="28925" cy="20900"/>
              </a:xfrm>
              <a:custGeom>
                <a:rect b="b" l="l" r="r" t="t"/>
                <a:pathLst>
                  <a:path extrusionOk="0" h="836" w="1157">
                    <a:moveTo>
                      <a:pt x="600" y="0"/>
                    </a:moveTo>
                    <a:cubicBezTo>
                      <a:pt x="589" y="0"/>
                      <a:pt x="579" y="0"/>
                      <a:pt x="567" y="1"/>
                    </a:cubicBezTo>
                    <a:cubicBezTo>
                      <a:pt x="0" y="1"/>
                      <a:pt x="34" y="835"/>
                      <a:pt x="601" y="835"/>
                    </a:cubicBezTo>
                    <a:cubicBezTo>
                      <a:pt x="1157" y="802"/>
                      <a:pt x="1136" y="0"/>
                      <a:pt x="6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6" name="Google Shape;27896;p80"/>
              <p:cNvSpPr/>
              <p:nvPr/>
            </p:nvSpPr>
            <p:spPr>
              <a:xfrm>
                <a:off x="5630200" y="4512300"/>
                <a:ext cx="26075" cy="20975"/>
              </a:xfrm>
              <a:custGeom>
                <a:rect b="b" l="l" r="r" t="t"/>
                <a:pathLst>
                  <a:path extrusionOk="0" h="839" w="1043">
                    <a:moveTo>
                      <a:pt x="530" y="1"/>
                    </a:moveTo>
                    <a:cubicBezTo>
                      <a:pt x="264" y="1"/>
                      <a:pt x="0" y="244"/>
                      <a:pt x="147" y="581"/>
                    </a:cubicBezTo>
                    <a:cubicBezTo>
                      <a:pt x="220" y="762"/>
                      <a:pt x="366" y="838"/>
                      <a:pt x="514" y="838"/>
                    </a:cubicBezTo>
                    <a:cubicBezTo>
                      <a:pt x="776" y="838"/>
                      <a:pt x="1042" y="600"/>
                      <a:pt x="915" y="281"/>
                    </a:cubicBezTo>
                    <a:cubicBezTo>
                      <a:pt x="841" y="84"/>
                      <a:pt x="685" y="1"/>
                      <a:pt x="5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7" name="Google Shape;27897;p80"/>
              <p:cNvSpPr/>
              <p:nvPr/>
            </p:nvSpPr>
            <p:spPr>
              <a:xfrm>
                <a:off x="5564375" y="4513025"/>
                <a:ext cx="25325" cy="20425"/>
              </a:xfrm>
              <a:custGeom>
                <a:rect b="b" l="l" r="r" t="t"/>
                <a:pathLst>
                  <a:path extrusionOk="0" h="817" w="1013">
                    <a:moveTo>
                      <a:pt x="470" y="1"/>
                    </a:moveTo>
                    <a:cubicBezTo>
                      <a:pt x="301" y="1"/>
                      <a:pt x="133" y="121"/>
                      <a:pt x="78" y="285"/>
                    </a:cubicBezTo>
                    <a:cubicBezTo>
                      <a:pt x="0" y="571"/>
                      <a:pt x="226" y="816"/>
                      <a:pt x="471" y="816"/>
                    </a:cubicBezTo>
                    <a:cubicBezTo>
                      <a:pt x="541" y="816"/>
                      <a:pt x="612" y="796"/>
                      <a:pt x="679" y="752"/>
                    </a:cubicBezTo>
                    <a:cubicBezTo>
                      <a:pt x="1012" y="585"/>
                      <a:pt x="946" y="85"/>
                      <a:pt x="579" y="18"/>
                    </a:cubicBezTo>
                    <a:cubicBezTo>
                      <a:pt x="543" y="7"/>
                      <a:pt x="507" y="1"/>
                      <a:pt x="4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8" name="Google Shape;27898;p80"/>
              <p:cNvSpPr/>
              <p:nvPr/>
            </p:nvSpPr>
            <p:spPr>
              <a:xfrm>
                <a:off x="5647425" y="4651850"/>
                <a:ext cx="27325" cy="20475"/>
              </a:xfrm>
              <a:custGeom>
                <a:rect b="b" l="l" r="r" t="t"/>
                <a:pathLst>
                  <a:path extrusionOk="0" h="819" w="1093">
                    <a:moveTo>
                      <a:pt x="553" y="1"/>
                    </a:moveTo>
                    <a:cubicBezTo>
                      <a:pt x="209" y="1"/>
                      <a:pt x="1" y="413"/>
                      <a:pt x="226" y="670"/>
                    </a:cubicBezTo>
                    <a:cubicBezTo>
                      <a:pt x="323" y="767"/>
                      <a:pt x="443" y="819"/>
                      <a:pt x="565" y="819"/>
                    </a:cubicBezTo>
                    <a:cubicBezTo>
                      <a:pt x="653" y="819"/>
                      <a:pt x="742" y="792"/>
                      <a:pt x="826" y="737"/>
                    </a:cubicBezTo>
                    <a:cubicBezTo>
                      <a:pt x="1093" y="503"/>
                      <a:pt x="959" y="36"/>
                      <a:pt x="593" y="3"/>
                    </a:cubicBezTo>
                    <a:cubicBezTo>
                      <a:pt x="579" y="1"/>
                      <a:pt x="566" y="1"/>
                      <a:pt x="5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9" name="Google Shape;27899;p80"/>
              <p:cNvSpPr/>
              <p:nvPr/>
            </p:nvSpPr>
            <p:spPr>
              <a:xfrm>
                <a:off x="5838175" y="4650225"/>
                <a:ext cx="24225" cy="20875"/>
              </a:xfrm>
              <a:custGeom>
                <a:rect b="b" l="l" r="r" t="t"/>
                <a:pathLst>
                  <a:path extrusionOk="0" h="835" w="969">
                    <a:moveTo>
                      <a:pt x="533" y="1"/>
                    </a:moveTo>
                    <a:cubicBezTo>
                      <a:pt x="440" y="1"/>
                      <a:pt x="347" y="32"/>
                      <a:pt x="268" y="101"/>
                    </a:cubicBezTo>
                    <a:cubicBezTo>
                      <a:pt x="1" y="335"/>
                      <a:pt x="134" y="802"/>
                      <a:pt x="535" y="835"/>
                    </a:cubicBezTo>
                    <a:cubicBezTo>
                      <a:pt x="735" y="835"/>
                      <a:pt x="935" y="668"/>
                      <a:pt x="968" y="435"/>
                    </a:cubicBezTo>
                    <a:cubicBezTo>
                      <a:pt x="968" y="176"/>
                      <a:pt x="753" y="1"/>
                      <a:pt x="5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0" name="Google Shape;27900;p80"/>
              <p:cNvSpPr/>
              <p:nvPr/>
            </p:nvSpPr>
            <p:spPr>
              <a:xfrm>
                <a:off x="5840675" y="4546725"/>
                <a:ext cx="24850" cy="21150"/>
              </a:xfrm>
              <a:custGeom>
                <a:rect b="b" l="l" r="r" t="t"/>
                <a:pathLst>
                  <a:path extrusionOk="0" h="846" w="994">
                    <a:moveTo>
                      <a:pt x="553" y="0"/>
                    </a:moveTo>
                    <a:cubicBezTo>
                      <a:pt x="536" y="0"/>
                      <a:pt x="518" y="2"/>
                      <a:pt x="501" y="5"/>
                    </a:cubicBezTo>
                    <a:cubicBezTo>
                      <a:pt x="101" y="71"/>
                      <a:pt x="1" y="538"/>
                      <a:pt x="301" y="772"/>
                    </a:cubicBezTo>
                    <a:cubicBezTo>
                      <a:pt x="377" y="822"/>
                      <a:pt x="459" y="845"/>
                      <a:pt x="540" y="845"/>
                    </a:cubicBezTo>
                    <a:cubicBezTo>
                      <a:pt x="776" y="845"/>
                      <a:pt x="993" y="646"/>
                      <a:pt x="968" y="372"/>
                    </a:cubicBezTo>
                    <a:cubicBezTo>
                      <a:pt x="938" y="158"/>
                      <a:pt x="740" y="0"/>
                      <a:pt x="5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1" name="Google Shape;27901;p80"/>
              <p:cNvSpPr/>
              <p:nvPr/>
            </p:nvSpPr>
            <p:spPr>
              <a:xfrm>
                <a:off x="5726700" y="4538125"/>
                <a:ext cx="23125" cy="21175"/>
              </a:xfrm>
              <a:custGeom>
                <a:rect b="b" l="l" r="r" t="t"/>
                <a:pathLst>
                  <a:path extrusionOk="0" h="847" w="925">
                    <a:moveTo>
                      <a:pt x="452" y="0"/>
                    </a:moveTo>
                    <a:cubicBezTo>
                      <a:pt x="258" y="0"/>
                      <a:pt x="85" y="150"/>
                      <a:pt x="57" y="349"/>
                    </a:cubicBezTo>
                    <a:cubicBezTo>
                      <a:pt x="1" y="665"/>
                      <a:pt x="236" y="846"/>
                      <a:pt x="472" y="846"/>
                    </a:cubicBezTo>
                    <a:cubicBezTo>
                      <a:pt x="659" y="846"/>
                      <a:pt x="846" y="733"/>
                      <a:pt x="891" y="482"/>
                    </a:cubicBezTo>
                    <a:cubicBezTo>
                      <a:pt x="924" y="249"/>
                      <a:pt x="791" y="48"/>
                      <a:pt x="557" y="15"/>
                    </a:cubicBezTo>
                    <a:cubicBezTo>
                      <a:pt x="522" y="5"/>
                      <a:pt x="487" y="0"/>
                      <a:pt x="4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2" name="Google Shape;27902;p80"/>
              <p:cNvSpPr/>
              <p:nvPr/>
            </p:nvSpPr>
            <p:spPr>
              <a:xfrm>
                <a:off x="5731450" y="4628950"/>
                <a:ext cx="23675" cy="20825"/>
              </a:xfrm>
              <a:custGeom>
                <a:rect b="b" l="l" r="r" t="t"/>
                <a:pathLst>
                  <a:path extrusionOk="0" h="833" w="947">
                    <a:moveTo>
                      <a:pt x="488" y="1"/>
                    </a:moveTo>
                    <a:cubicBezTo>
                      <a:pt x="448" y="1"/>
                      <a:pt x="408" y="6"/>
                      <a:pt x="367" y="18"/>
                    </a:cubicBezTo>
                    <a:cubicBezTo>
                      <a:pt x="134" y="51"/>
                      <a:pt x="0" y="285"/>
                      <a:pt x="67" y="518"/>
                    </a:cubicBezTo>
                    <a:cubicBezTo>
                      <a:pt x="121" y="737"/>
                      <a:pt x="288" y="832"/>
                      <a:pt x="456" y="832"/>
                    </a:cubicBezTo>
                    <a:cubicBezTo>
                      <a:pt x="699" y="832"/>
                      <a:pt x="946" y="633"/>
                      <a:pt x="867" y="318"/>
                    </a:cubicBezTo>
                    <a:cubicBezTo>
                      <a:pt x="840" y="125"/>
                      <a:pt x="676" y="1"/>
                      <a:pt x="4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3" name="Google Shape;27903;p80"/>
              <p:cNvSpPr/>
              <p:nvPr/>
            </p:nvSpPr>
            <p:spPr>
              <a:xfrm>
                <a:off x="5955725" y="4663375"/>
                <a:ext cx="30125" cy="21275"/>
              </a:xfrm>
              <a:custGeom>
                <a:rect b="b" l="l" r="r" t="t"/>
                <a:pathLst>
                  <a:path extrusionOk="0" h="851" w="1205">
                    <a:moveTo>
                      <a:pt x="583" y="0"/>
                    </a:moveTo>
                    <a:cubicBezTo>
                      <a:pt x="119" y="0"/>
                      <a:pt x="1" y="748"/>
                      <a:pt x="536" y="843"/>
                    </a:cubicBezTo>
                    <a:cubicBezTo>
                      <a:pt x="568" y="848"/>
                      <a:pt x="599" y="851"/>
                      <a:pt x="628" y="851"/>
                    </a:cubicBezTo>
                    <a:cubicBezTo>
                      <a:pt x="1116" y="851"/>
                      <a:pt x="1204" y="103"/>
                      <a:pt x="669" y="9"/>
                    </a:cubicBezTo>
                    <a:cubicBezTo>
                      <a:pt x="639" y="3"/>
                      <a:pt x="610" y="0"/>
                      <a:pt x="5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4" name="Google Shape;27904;p80"/>
              <p:cNvSpPr/>
              <p:nvPr/>
            </p:nvSpPr>
            <p:spPr>
              <a:xfrm>
                <a:off x="6175925" y="4697775"/>
                <a:ext cx="28375" cy="21500"/>
              </a:xfrm>
              <a:custGeom>
                <a:rect b="b" l="l" r="r" t="t"/>
                <a:pathLst>
                  <a:path extrusionOk="0" h="860" w="1135">
                    <a:moveTo>
                      <a:pt x="568" y="0"/>
                    </a:moveTo>
                    <a:cubicBezTo>
                      <a:pt x="201" y="0"/>
                      <a:pt x="1" y="467"/>
                      <a:pt x="267" y="734"/>
                    </a:cubicBezTo>
                    <a:cubicBezTo>
                      <a:pt x="351" y="818"/>
                      <a:pt x="459" y="859"/>
                      <a:pt x="568" y="859"/>
                    </a:cubicBezTo>
                    <a:cubicBezTo>
                      <a:pt x="676" y="859"/>
                      <a:pt x="784" y="818"/>
                      <a:pt x="868" y="734"/>
                    </a:cubicBezTo>
                    <a:cubicBezTo>
                      <a:pt x="1135" y="467"/>
                      <a:pt x="935" y="0"/>
                      <a:pt x="5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5" name="Google Shape;27905;p80"/>
              <p:cNvSpPr/>
              <p:nvPr/>
            </p:nvSpPr>
            <p:spPr>
              <a:xfrm>
                <a:off x="6559525" y="4697025"/>
                <a:ext cx="24225" cy="20775"/>
              </a:xfrm>
              <a:custGeom>
                <a:rect b="b" l="l" r="r" t="t"/>
                <a:pathLst>
                  <a:path extrusionOk="0" h="831" w="969">
                    <a:moveTo>
                      <a:pt x="568" y="1"/>
                    </a:moveTo>
                    <a:cubicBezTo>
                      <a:pt x="464" y="1"/>
                      <a:pt x="357" y="41"/>
                      <a:pt x="268" y="130"/>
                    </a:cubicBezTo>
                    <a:cubicBezTo>
                      <a:pt x="1" y="397"/>
                      <a:pt x="201" y="831"/>
                      <a:pt x="568" y="831"/>
                    </a:cubicBezTo>
                    <a:cubicBezTo>
                      <a:pt x="801" y="831"/>
                      <a:pt x="968" y="631"/>
                      <a:pt x="968" y="431"/>
                    </a:cubicBezTo>
                    <a:cubicBezTo>
                      <a:pt x="968" y="164"/>
                      <a:pt x="775" y="1"/>
                      <a:pt x="5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6" name="Google Shape;27906;p80"/>
              <p:cNvSpPr/>
              <p:nvPr/>
            </p:nvSpPr>
            <p:spPr>
              <a:xfrm>
                <a:off x="6620850" y="4690450"/>
                <a:ext cx="24600" cy="20875"/>
              </a:xfrm>
              <a:custGeom>
                <a:rect b="b" l="l" r="r" t="t"/>
                <a:pathLst>
                  <a:path extrusionOk="0" h="835" w="984">
                    <a:moveTo>
                      <a:pt x="545" y="0"/>
                    </a:moveTo>
                    <a:cubicBezTo>
                      <a:pt x="421" y="0"/>
                      <a:pt x="297" y="59"/>
                      <a:pt x="216" y="193"/>
                    </a:cubicBezTo>
                    <a:cubicBezTo>
                      <a:pt x="0" y="471"/>
                      <a:pt x="213" y="834"/>
                      <a:pt x="536" y="834"/>
                    </a:cubicBezTo>
                    <a:cubicBezTo>
                      <a:pt x="562" y="834"/>
                      <a:pt x="589" y="832"/>
                      <a:pt x="617" y="827"/>
                    </a:cubicBezTo>
                    <a:cubicBezTo>
                      <a:pt x="850" y="794"/>
                      <a:pt x="984" y="560"/>
                      <a:pt x="950" y="327"/>
                    </a:cubicBezTo>
                    <a:cubicBezTo>
                      <a:pt x="910" y="128"/>
                      <a:pt x="728" y="0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7" name="Google Shape;27907;p80"/>
              <p:cNvSpPr/>
              <p:nvPr/>
            </p:nvSpPr>
            <p:spPr>
              <a:xfrm>
                <a:off x="6299350" y="4668575"/>
                <a:ext cx="27550" cy="20875"/>
              </a:xfrm>
              <a:custGeom>
                <a:rect b="b" l="l" r="r" t="t"/>
                <a:pathLst>
                  <a:path extrusionOk="0" h="835" w="1102">
                    <a:moveTo>
                      <a:pt x="534" y="1"/>
                    </a:moveTo>
                    <a:cubicBezTo>
                      <a:pt x="0" y="1"/>
                      <a:pt x="0" y="835"/>
                      <a:pt x="534" y="835"/>
                    </a:cubicBezTo>
                    <a:cubicBezTo>
                      <a:pt x="1101" y="835"/>
                      <a:pt x="1101" y="1"/>
                      <a:pt x="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8" name="Google Shape;27908;p80"/>
              <p:cNvSpPr/>
              <p:nvPr/>
            </p:nvSpPr>
            <p:spPr>
              <a:xfrm>
                <a:off x="6156750" y="4742925"/>
                <a:ext cx="25275" cy="20775"/>
              </a:xfrm>
              <a:custGeom>
                <a:rect b="b" l="l" r="r" t="t"/>
                <a:pathLst>
                  <a:path extrusionOk="0" h="831" w="1011">
                    <a:moveTo>
                      <a:pt x="489" y="1"/>
                    </a:moveTo>
                    <a:cubicBezTo>
                      <a:pt x="439" y="1"/>
                      <a:pt x="387" y="10"/>
                      <a:pt x="334" y="29"/>
                    </a:cubicBezTo>
                    <a:cubicBezTo>
                      <a:pt x="134" y="96"/>
                      <a:pt x="0" y="329"/>
                      <a:pt x="100" y="563"/>
                    </a:cubicBezTo>
                    <a:cubicBezTo>
                      <a:pt x="153" y="738"/>
                      <a:pt x="316" y="830"/>
                      <a:pt x="483" y="830"/>
                    </a:cubicBezTo>
                    <a:cubicBezTo>
                      <a:pt x="634" y="830"/>
                      <a:pt x="788" y="754"/>
                      <a:pt x="868" y="596"/>
                    </a:cubicBezTo>
                    <a:cubicBezTo>
                      <a:pt x="1010" y="311"/>
                      <a:pt x="787" y="1"/>
                      <a:pt x="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9" name="Google Shape;27909;p80"/>
              <p:cNvSpPr/>
              <p:nvPr/>
            </p:nvSpPr>
            <p:spPr>
              <a:xfrm>
                <a:off x="6466125" y="4748650"/>
                <a:ext cx="24225" cy="20875"/>
              </a:xfrm>
              <a:custGeom>
                <a:rect b="b" l="l" r="r" t="t"/>
                <a:pathLst>
                  <a:path extrusionOk="0" h="835" w="969">
                    <a:moveTo>
                      <a:pt x="535" y="0"/>
                    </a:moveTo>
                    <a:cubicBezTo>
                      <a:pt x="1" y="0"/>
                      <a:pt x="1" y="834"/>
                      <a:pt x="535" y="834"/>
                    </a:cubicBezTo>
                    <a:cubicBezTo>
                      <a:pt x="768" y="834"/>
                      <a:pt x="968" y="634"/>
                      <a:pt x="968" y="434"/>
                    </a:cubicBezTo>
                    <a:cubicBezTo>
                      <a:pt x="968" y="200"/>
                      <a:pt x="768" y="0"/>
                      <a:pt x="5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0" name="Google Shape;27910;p80"/>
              <p:cNvSpPr/>
              <p:nvPr/>
            </p:nvSpPr>
            <p:spPr>
              <a:xfrm>
                <a:off x="6638450" y="4651700"/>
                <a:ext cx="24525" cy="21000"/>
              </a:xfrm>
              <a:custGeom>
                <a:rect b="b" l="l" r="r" t="t"/>
                <a:pathLst>
                  <a:path extrusionOk="0" h="840" w="981">
                    <a:moveTo>
                      <a:pt x="496" y="0"/>
                    </a:moveTo>
                    <a:cubicBezTo>
                      <a:pt x="338" y="0"/>
                      <a:pt x="180" y="92"/>
                      <a:pt x="113" y="276"/>
                    </a:cubicBezTo>
                    <a:cubicBezTo>
                      <a:pt x="0" y="557"/>
                      <a:pt x="245" y="839"/>
                      <a:pt x="525" y="839"/>
                    </a:cubicBezTo>
                    <a:cubicBezTo>
                      <a:pt x="576" y="839"/>
                      <a:pt x="628" y="830"/>
                      <a:pt x="680" y="809"/>
                    </a:cubicBezTo>
                    <a:cubicBezTo>
                      <a:pt x="880" y="709"/>
                      <a:pt x="980" y="476"/>
                      <a:pt x="880" y="276"/>
                    </a:cubicBezTo>
                    <a:cubicBezTo>
                      <a:pt x="813" y="92"/>
                      <a:pt x="655" y="0"/>
                      <a:pt x="4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1" name="Google Shape;27911;p80"/>
              <p:cNvSpPr/>
              <p:nvPr/>
            </p:nvSpPr>
            <p:spPr>
              <a:xfrm>
                <a:off x="6580000" y="4639300"/>
                <a:ext cx="25425" cy="20800"/>
              </a:xfrm>
              <a:custGeom>
                <a:rect b="b" l="l" r="r" t="t"/>
                <a:pathLst>
                  <a:path extrusionOk="0" h="832" w="1017">
                    <a:moveTo>
                      <a:pt x="431" y="0"/>
                    </a:moveTo>
                    <a:cubicBezTo>
                      <a:pt x="244" y="0"/>
                      <a:pt x="49" y="158"/>
                      <a:pt x="49" y="371"/>
                    </a:cubicBezTo>
                    <a:cubicBezTo>
                      <a:pt x="1" y="636"/>
                      <a:pt x="214" y="832"/>
                      <a:pt x="449" y="832"/>
                    </a:cubicBezTo>
                    <a:cubicBezTo>
                      <a:pt x="539" y="832"/>
                      <a:pt x="633" y="803"/>
                      <a:pt x="716" y="738"/>
                    </a:cubicBezTo>
                    <a:cubicBezTo>
                      <a:pt x="1016" y="505"/>
                      <a:pt x="850" y="38"/>
                      <a:pt x="483" y="4"/>
                    </a:cubicBezTo>
                    <a:cubicBezTo>
                      <a:pt x="466" y="1"/>
                      <a:pt x="448" y="0"/>
                      <a:pt x="4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2" name="Google Shape;27912;p80"/>
              <p:cNvSpPr/>
              <p:nvPr/>
            </p:nvSpPr>
            <p:spPr>
              <a:xfrm>
                <a:off x="6520350" y="4712100"/>
                <a:ext cx="22300" cy="20900"/>
              </a:xfrm>
              <a:custGeom>
                <a:rect b="b" l="l" r="r" t="t"/>
                <a:pathLst>
                  <a:path extrusionOk="0" h="836" w="892">
                    <a:moveTo>
                      <a:pt x="447" y="1"/>
                    </a:moveTo>
                    <a:cubicBezTo>
                      <a:pt x="361" y="1"/>
                      <a:pt x="274" y="30"/>
                      <a:pt x="200" y="94"/>
                    </a:cubicBezTo>
                    <a:cubicBezTo>
                      <a:pt x="33" y="261"/>
                      <a:pt x="0" y="528"/>
                      <a:pt x="133" y="695"/>
                    </a:cubicBezTo>
                    <a:cubicBezTo>
                      <a:pt x="230" y="791"/>
                      <a:pt x="347" y="835"/>
                      <a:pt x="460" y="835"/>
                    </a:cubicBezTo>
                    <a:cubicBezTo>
                      <a:pt x="661" y="835"/>
                      <a:pt x="846" y="696"/>
                      <a:pt x="867" y="461"/>
                    </a:cubicBezTo>
                    <a:cubicBezTo>
                      <a:pt x="891" y="196"/>
                      <a:pt x="672" y="1"/>
                      <a:pt x="4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3" name="Google Shape;27913;p80"/>
              <p:cNvSpPr/>
              <p:nvPr/>
            </p:nvSpPr>
            <p:spPr>
              <a:xfrm>
                <a:off x="6785925" y="4667325"/>
                <a:ext cx="24650" cy="20625"/>
              </a:xfrm>
              <a:custGeom>
                <a:rect b="b" l="l" r="r" t="t"/>
                <a:pathLst>
                  <a:path extrusionOk="0" h="825" w="986">
                    <a:moveTo>
                      <a:pt x="538" y="0"/>
                    </a:moveTo>
                    <a:cubicBezTo>
                      <a:pt x="416" y="0"/>
                      <a:pt x="295" y="48"/>
                      <a:pt x="218" y="151"/>
                    </a:cubicBezTo>
                    <a:cubicBezTo>
                      <a:pt x="1" y="430"/>
                      <a:pt x="188" y="825"/>
                      <a:pt x="510" y="825"/>
                    </a:cubicBezTo>
                    <a:cubicBezTo>
                      <a:pt x="534" y="825"/>
                      <a:pt x="559" y="823"/>
                      <a:pt x="585" y="818"/>
                    </a:cubicBezTo>
                    <a:cubicBezTo>
                      <a:pt x="819" y="785"/>
                      <a:pt x="985" y="585"/>
                      <a:pt x="952" y="351"/>
                    </a:cubicBezTo>
                    <a:cubicBezTo>
                      <a:pt x="931" y="125"/>
                      <a:pt x="733" y="0"/>
                      <a:pt x="5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4" name="Google Shape;27914;p80"/>
              <p:cNvSpPr/>
              <p:nvPr/>
            </p:nvSpPr>
            <p:spPr>
              <a:xfrm>
                <a:off x="7003575" y="4631275"/>
                <a:ext cx="24650" cy="20850"/>
              </a:xfrm>
              <a:custGeom>
                <a:rect b="b" l="l" r="r" t="t"/>
                <a:pathLst>
                  <a:path extrusionOk="0" h="834" w="986">
                    <a:moveTo>
                      <a:pt x="531" y="0"/>
                    </a:moveTo>
                    <a:cubicBezTo>
                      <a:pt x="393" y="0"/>
                      <a:pt x="257" y="61"/>
                      <a:pt x="185" y="192"/>
                    </a:cubicBezTo>
                    <a:cubicBezTo>
                      <a:pt x="1" y="499"/>
                      <a:pt x="240" y="834"/>
                      <a:pt x="565" y="834"/>
                    </a:cubicBezTo>
                    <a:cubicBezTo>
                      <a:pt x="593" y="834"/>
                      <a:pt x="622" y="831"/>
                      <a:pt x="652" y="826"/>
                    </a:cubicBezTo>
                    <a:cubicBezTo>
                      <a:pt x="852" y="759"/>
                      <a:pt x="986" y="525"/>
                      <a:pt x="952" y="292"/>
                    </a:cubicBezTo>
                    <a:cubicBezTo>
                      <a:pt x="896" y="103"/>
                      <a:pt x="711" y="0"/>
                      <a:pt x="5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5" name="Google Shape;27915;p80"/>
              <p:cNvSpPr/>
              <p:nvPr/>
            </p:nvSpPr>
            <p:spPr>
              <a:xfrm>
                <a:off x="6827225" y="4679825"/>
                <a:ext cx="25325" cy="20425"/>
              </a:xfrm>
              <a:custGeom>
                <a:rect b="b" l="l" r="r" t="t"/>
                <a:pathLst>
                  <a:path extrusionOk="0" h="817" w="1013">
                    <a:moveTo>
                      <a:pt x="553" y="1"/>
                    </a:moveTo>
                    <a:cubicBezTo>
                      <a:pt x="514" y="1"/>
                      <a:pt x="475" y="6"/>
                      <a:pt x="434" y="18"/>
                    </a:cubicBezTo>
                    <a:cubicBezTo>
                      <a:pt x="67" y="85"/>
                      <a:pt x="0" y="585"/>
                      <a:pt x="334" y="752"/>
                    </a:cubicBezTo>
                    <a:cubicBezTo>
                      <a:pt x="401" y="796"/>
                      <a:pt x="473" y="816"/>
                      <a:pt x="543" y="816"/>
                    </a:cubicBezTo>
                    <a:cubicBezTo>
                      <a:pt x="788" y="816"/>
                      <a:pt x="1012" y="577"/>
                      <a:pt x="934" y="318"/>
                    </a:cubicBezTo>
                    <a:cubicBezTo>
                      <a:pt x="879" y="125"/>
                      <a:pt x="733" y="1"/>
                      <a:pt x="5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6" name="Google Shape;27916;p80"/>
              <p:cNvSpPr/>
              <p:nvPr/>
            </p:nvSpPr>
            <p:spPr>
              <a:xfrm>
                <a:off x="6791375" y="4716750"/>
                <a:ext cx="21700" cy="20800"/>
              </a:xfrm>
              <a:custGeom>
                <a:rect b="b" l="l" r="r" t="t"/>
                <a:pathLst>
                  <a:path extrusionOk="0" h="832" w="868">
                    <a:moveTo>
                      <a:pt x="452" y="1"/>
                    </a:moveTo>
                    <a:cubicBezTo>
                      <a:pt x="353" y="1"/>
                      <a:pt x="251" y="35"/>
                      <a:pt x="167" y="109"/>
                    </a:cubicBezTo>
                    <a:cubicBezTo>
                      <a:pt x="0" y="275"/>
                      <a:pt x="0" y="542"/>
                      <a:pt x="167" y="709"/>
                    </a:cubicBezTo>
                    <a:cubicBezTo>
                      <a:pt x="252" y="794"/>
                      <a:pt x="354" y="832"/>
                      <a:pt x="453" y="832"/>
                    </a:cubicBezTo>
                    <a:cubicBezTo>
                      <a:pt x="666" y="832"/>
                      <a:pt x="867" y="659"/>
                      <a:pt x="867" y="409"/>
                    </a:cubicBezTo>
                    <a:cubicBezTo>
                      <a:pt x="867" y="158"/>
                      <a:pt x="665" y="1"/>
                      <a:pt x="4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7" name="Google Shape;27917;p80"/>
              <p:cNvSpPr/>
              <p:nvPr/>
            </p:nvSpPr>
            <p:spPr>
              <a:xfrm>
                <a:off x="7213425" y="4461450"/>
                <a:ext cx="27450" cy="20950"/>
              </a:xfrm>
              <a:custGeom>
                <a:rect b="b" l="l" r="r" t="t"/>
                <a:pathLst>
                  <a:path extrusionOk="0" h="838" w="1098">
                    <a:moveTo>
                      <a:pt x="595" y="1"/>
                    </a:moveTo>
                    <a:cubicBezTo>
                      <a:pt x="527" y="1"/>
                      <a:pt x="459" y="16"/>
                      <a:pt x="397" y="47"/>
                    </a:cubicBezTo>
                    <a:cubicBezTo>
                      <a:pt x="0" y="273"/>
                      <a:pt x="230" y="838"/>
                      <a:pt x="615" y="838"/>
                    </a:cubicBezTo>
                    <a:cubicBezTo>
                      <a:pt x="683" y="838"/>
                      <a:pt x="756" y="820"/>
                      <a:pt x="831" y="780"/>
                    </a:cubicBezTo>
                    <a:cubicBezTo>
                      <a:pt x="1031" y="647"/>
                      <a:pt x="1098" y="413"/>
                      <a:pt x="964" y="213"/>
                    </a:cubicBezTo>
                    <a:cubicBezTo>
                      <a:pt x="895" y="75"/>
                      <a:pt x="746" y="1"/>
                      <a:pt x="5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8" name="Google Shape;27918;p80"/>
              <p:cNvSpPr/>
              <p:nvPr/>
            </p:nvSpPr>
            <p:spPr>
              <a:xfrm>
                <a:off x="7489750" y="4278125"/>
                <a:ext cx="27150" cy="20750"/>
              </a:xfrm>
              <a:custGeom>
                <a:rect b="b" l="l" r="r" t="t"/>
                <a:pathLst>
                  <a:path extrusionOk="0" h="830" w="1086">
                    <a:moveTo>
                      <a:pt x="538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71" y="770"/>
                      <a:pt x="411" y="829"/>
                      <a:pt x="545" y="829"/>
                    </a:cubicBezTo>
                    <a:cubicBezTo>
                      <a:pt x="620" y="829"/>
                      <a:pt x="692" y="811"/>
                      <a:pt x="752" y="775"/>
                    </a:cubicBezTo>
                    <a:cubicBezTo>
                      <a:pt x="1086" y="541"/>
                      <a:pt x="986" y="74"/>
                      <a:pt x="619" y="8"/>
                    </a:cubicBezTo>
                    <a:cubicBezTo>
                      <a:pt x="591" y="3"/>
                      <a:pt x="564" y="0"/>
                      <a:pt x="5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9" name="Google Shape;27919;p80"/>
              <p:cNvSpPr/>
              <p:nvPr/>
            </p:nvSpPr>
            <p:spPr>
              <a:xfrm>
                <a:off x="7464350" y="4314000"/>
                <a:ext cx="23150" cy="20875"/>
              </a:xfrm>
              <a:custGeom>
                <a:rect b="b" l="l" r="r" t="t"/>
                <a:pathLst>
                  <a:path extrusionOk="0" h="835" w="926">
                    <a:moveTo>
                      <a:pt x="479" y="0"/>
                    </a:moveTo>
                    <a:cubicBezTo>
                      <a:pt x="366" y="0"/>
                      <a:pt x="251" y="44"/>
                      <a:pt x="167" y="140"/>
                    </a:cubicBezTo>
                    <a:cubicBezTo>
                      <a:pt x="0" y="307"/>
                      <a:pt x="34" y="574"/>
                      <a:pt x="234" y="741"/>
                    </a:cubicBezTo>
                    <a:cubicBezTo>
                      <a:pt x="308" y="806"/>
                      <a:pt x="395" y="834"/>
                      <a:pt x="481" y="834"/>
                    </a:cubicBezTo>
                    <a:cubicBezTo>
                      <a:pt x="705" y="834"/>
                      <a:pt x="925" y="639"/>
                      <a:pt x="901" y="374"/>
                    </a:cubicBezTo>
                    <a:cubicBezTo>
                      <a:pt x="880" y="139"/>
                      <a:pt x="681" y="0"/>
                      <a:pt x="4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0" name="Google Shape;27920;p80"/>
              <p:cNvSpPr/>
              <p:nvPr/>
            </p:nvSpPr>
            <p:spPr>
              <a:xfrm>
                <a:off x="7336750" y="4444475"/>
                <a:ext cx="27025" cy="21850"/>
              </a:xfrm>
              <a:custGeom>
                <a:rect b="b" l="l" r="r" t="t"/>
                <a:pathLst>
                  <a:path extrusionOk="0" h="874" w="1081">
                    <a:moveTo>
                      <a:pt x="468" y="0"/>
                    </a:moveTo>
                    <a:cubicBezTo>
                      <a:pt x="359" y="0"/>
                      <a:pt x="251" y="42"/>
                      <a:pt x="167" y="125"/>
                    </a:cubicBezTo>
                    <a:cubicBezTo>
                      <a:pt x="1" y="292"/>
                      <a:pt x="1" y="592"/>
                      <a:pt x="201" y="759"/>
                    </a:cubicBezTo>
                    <a:cubicBezTo>
                      <a:pt x="288" y="839"/>
                      <a:pt x="384" y="873"/>
                      <a:pt x="475" y="873"/>
                    </a:cubicBezTo>
                    <a:cubicBezTo>
                      <a:pt x="803" y="873"/>
                      <a:pt x="1081" y="438"/>
                      <a:pt x="768" y="125"/>
                    </a:cubicBezTo>
                    <a:cubicBezTo>
                      <a:pt x="684" y="42"/>
                      <a:pt x="576" y="0"/>
                      <a:pt x="4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1" name="Google Shape;27921;p80"/>
              <p:cNvSpPr/>
              <p:nvPr/>
            </p:nvSpPr>
            <p:spPr>
              <a:xfrm>
                <a:off x="7459600" y="4405325"/>
                <a:ext cx="31300" cy="21175"/>
              </a:xfrm>
              <a:custGeom>
                <a:rect b="b" l="l" r="r" t="t"/>
                <a:pathLst>
                  <a:path extrusionOk="0" h="847" w="1252">
                    <a:moveTo>
                      <a:pt x="664" y="1"/>
                    </a:moveTo>
                    <a:cubicBezTo>
                      <a:pt x="599" y="1"/>
                      <a:pt x="530" y="18"/>
                      <a:pt x="457" y="57"/>
                    </a:cubicBezTo>
                    <a:cubicBezTo>
                      <a:pt x="1" y="256"/>
                      <a:pt x="227" y="846"/>
                      <a:pt x="615" y="846"/>
                    </a:cubicBezTo>
                    <a:cubicBezTo>
                      <a:pt x="681" y="846"/>
                      <a:pt x="752" y="829"/>
                      <a:pt x="824" y="790"/>
                    </a:cubicBezTo>
                    <a:cubicBezTo>
                      <a:pt x="1252" y="591"/>
                      <a:pt x="1046" y="1"/>
                      <a:pt x="6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2" name="Google Shape;27922;p80"/>
              <p:cNvSpPr/>
              <p:nvPr/>
            </p:nvSpPr>
            <p:spPr>
              <a:xfrm>
                <a:off x="7586975" y="4286625"/>
                <a:ext cx="30375" cy="21475"/>
              </a:xfrm>
              <a:custGeom>
                <a:rect b="b" l="l" r="r" t="t"/>
                <a:pathLst>
                  <a:path extrusionOk="0" h="859" w="1215">
                    <a:moveTo>
                      <a:pt x="628" y="0"/>
                    </a:moveTo>
                    <a:cubicBezTo>
                      <a:pt x="541" y="0"/>
                      <a:pt x="451" y="31"/>
                      <a:pt x="366" y="101"/>
                    </a:cubicBezTo>
                    <a:cubicBezTo>
                      <a:pt x="1" y="388"/>
                      <a:pt x="288" y="859"/>
                      <a:pt x="622" y="859"/>
                    </a:cubicBezTo>
                    <a:cubicBezTo>
                      <a:pt x="715" y="859"/>
                      <a:pt x="812" y="822"/>
                      <a:pt x="899" y="735"/>
                    </a:cubicBezTo>
                    <a:cubicBezTo>
                      <a:pt x="1215" y="420"/>
                      <a:pt x="950" y="0"/>
                      <a:pt x="6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3" name="Google Shape;27923;p80"/>
              <p:cNvSpPr/>
              <p:nvPr/>
            </p:nvSpPr>
            <p:spPr>
              <a:xfrm>
                <a:off x="7443500" y="4345500"/>
                <a:ext cx="23725" cy="20400"/>
              </a:xfrm>
              <a:custGeom>
                <a:rect b="b" l="l" r="r" t="t"/>
                <a:pathLst>
                  <a:path extrusionOk="0" h="816" w="949">
                    <a:moveTo>
                      <a:pt x="462" y="1"/>
                    </a:moveTo>
                    <a:cubicBezTo>
                      <a:pt x="399" y="1"/>
                      <a:pt x="332" y="15"/>
                      <a:pt x="267" y="48"/>
                    </a:cubicBezTo>
                    <a:cubicBezTo>
                      <a:pt x="67" y="148"/>
                      <a:pt x="0" y="381"/>
                      <a:pt x="100" y="582"/>
                    </a:cubicBezTo>
                    <a:cubicBezTo>
                      <a:pt x="180" y="740"/>
                      <a:pt x="327" y="816"/>
                      <a:pt x="473" y="816"/>
                    </a:cubicBezTo>
                    <a:cubicBezTo>
                      <a:pt x="636" y="816"/>
                      <a:pt x="798" y="723"/>
                      <a:pt x="868" y="548"/>
                    </a:cubicBezTo>
                    <a:cubicBezTo>
                      <a:pt x="948" y="253"/>
                      <a:pt x="726" y="1"/>
                      <a:pt x="4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4" name="Google Shape;27924;p80"/>
              <p:cNvSpPr/>
              <p:nvPr/>
            </p:nvSpPr>
            <p:spPr>
              <a:xfrm>
                <a:off x="7420150" y="4407150"/>
                <a:ext cx="24550" cy="21150"/>
              </a:xfrm>
              <a:custGeom>
                <a:rect b="b" l="l" r="r" t="t"/>
                <a:pathLst>
                  <a:path extrusionOk="0" h="846" w="982">
                    <a:moveTo>
                      <a:pt x="484" y="0"/>
                    </a:moveTo>
                    <a:cubicBezTo>
                      <a:pt x="326" y="0"/>
                      <a:pt x="167" y="84"/>
                      <a:pt x="100" y="250"/>
                    </a:cubicBezTo>
                    <a:cubicBezTo>
                      <a:pt x="0" y="484"/>
                      <a:pt x="100" y="717"/>
                      <a:pt x="334" y="818"/>
                    </a:cubicBezTo>
                    <a:cubicBezTo>
                      <a:pt x="382" y="837"/>
                      <a:pt x="430" y="846"/>
                      <a:pt x="477" y="846"/>
                    </a:cubicBezTo>
                    <a:cubicBezTo>
                      <a:pt x="754" y="846"/>
                      <a:pt x="982" y="536"/>
                      <a:pt x="868" y="250"/>
                    </a:cubicBezTo>
                    <a:cubicBezTo>
                      <a:pt x="801" y="84"/>
                      <a:pt x="643" y="0"/>
                      <a:pt x="4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5" name="Google Shape;27925;p80"/>
              <p:cNvSpPr/>
              <p:nvPr/>
            </p:nvSpPr>
            <p:spPr>
              <a:xfrm>
                <a:off x="7611375" y="4247750"/>
                <a:ext cx="23125" cy="20950"/>
              </a:xfrm>
              <a:custGeom>
                <a:rect b="b" l="l" r="r" t="t"/>
                <a:pathLst>
                  <a:path extrusionOk="0" h="838" w="925">
                    <a:moveTo>
                      <a:pt x="447" y="0"/>
                    </a:moveTo>
                    <a:cubicBezTo>
                      <a:pt x="245" y="0"/>
                      <a:pt x="45" y="153"/>
                      <a:pt x="24" y="389"/>
                    </a:cubicBezTo>
                    <a:cubicBezTo>
                      <a:pt x="0" y="646"/>
                      <a:pt x="222" y="837"/>
                      <a:pt x="449" y="837"/>
                    </a:cubicBezTo>
                    <a:cubicBezTo>
                      <a:pt x="546" y="837"/>
                      <a:pt x="644" y="802"/>
                      <a:pt x="724" y="722"/>
                    </a:cubicBezTo>
                    <a:cubicBezTo>
                      <a:pt x="891" y="589"/>
                      <a:pt x="924" y="322"/>
                      <a:pt x="757" y="155"/>
                    </a:cubicBezTo>
                    <a:cubicBezTo>
                      <a:pt x="674" y="48"/>
                      <a:pt x="560" y="0"/>
                      <a:pt x="4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6" name="Google Shape;27926;p80"/>
              <p:cNvSpPr/>
              <p:nvPr/>
            </p:nvSpPr>
            <p:spPr>
              <a:xfrm>
                <a:off x="7616325" y="4118975"/>
                <a:ext cx="24850" cy="20875"/>
              </a:xfrm>
              <a:custGeom>
                <a:rect b="b" l="l" r="r" t="t"/>
                <a:pathLst>
                  <a:path extrusionOk="0" h="835" w="994">
                    <a:moveTo>
                      <a:pt x="550" y="0"/>
                    </a:moveTo>
                    <a:cubicBezTo>
                      <a:pt x="208" y="0"/>
                      <a:pt x="0" y="381"/>
                      <a:pt x="192" y="670"/>
                    </a:cubicBezTo>
                    <a:cubicBezTo>
                      <a:pt x="281" y="783"/>
                      <a:pt x="403" y="835"/>
                      <a:pt x="524" y="835"/>
                    </a:cubicBezTo>
                    <a:cubicBezTo>
                      <a:pt x="723" y="835"/>
                      <a:pt x="918" y="697"/>
                      <a:pt x="960" y="469"/>
                    </a:cubicBezTo>
                    <a:cubicBezTo>
                      <a:pt x="993" y="236"/>
                      <a:pt x="826" y="36"/>
                      <a:pt x="593" y="2"/>
                    </a:cubicBezTo>
                    <a:cubicBezTo>
                      <a:pt x="578" y="1"/>
                      <a:pt x="564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7" name="Google Shape;27927;p80"/>
              <p:cNvSpPr/>
              <p:nvPr/>
            </p:nvSpPr>
            <p:spPr>
              <a:xfrm>
                <a:off x="7553750" y="4179575"/>
                <a:ext cx="27375" cy="21250"/>
              </a:xfrm>
              <a:custGeom>
                <a:rect b="b" l="l" r="r" t="t"/>
                <a:pathLst>
                  <a:path extrusionOk="0" h="850" w="1095">
                    <a:moveTo>
                      <a:pt x="559" y="0"/>
                    </a:moveTo>
                    <a:cubicBezTo>
                      <a:pt x="430" y="0"/>
                      <a:pt x="294" y="60"/>
                      <a:pt x="194" y="180"/>
                    </a:cubicBezTo>
                    <a:cubicBezTo>
                      <a:pt x="1" y="437"/>
                      <a:pt x="211" y="849"/>
                      <a:pt x="554" y="849"/>
                    </a:cubicBezTo>
                    <a:cubicBezTo>
                      <a:pt x="567" y="849"/>
                      <a:pt x="581" y="849"/>
                      <a:pt x="594" y="847"/>
                    </a:cubicBezTo>
                    <a:cubicBezTo>
                      <a:pt x="961" y="781"/>
                      <a:pt x="1094" y="314"/>
                      <a:pt x="794" y="80"/>
                    </a:cubicBezTo>
                    <a:cubicBezTo>
                      <a:pt x="727" y="27"/>
                      <a:pt x="645" y="0"/>
                      <a:pt x="5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8" name="Google Shape;27928;p80"/>
              <p:cNvSpPr/>
              <p:nvPr/>
            </p:nvSpPr>
            <p:spPr>
              <a:xfrm>
                <a:off x="7591925" y="4184900"/>
                <a:ext cx="20875" cy="20875"/>
              </a:xfrm>
              <a:custGeom>
                <a:rect b="b" l="l" r="r" t="t"/>
                <a:pathLst>
                  <a:path extrusionOk="0" h="835" w="835">
                    <a:moveTo>
                      <a:pt x="435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5" y="835"/>
                    </a:cubicBezTo>
                    <a:cubicBezTo>
                      <a:pt x="668" y="835"/>
                      <a:pt x="835" y="634"/>
                      <a:pt x="835" y="401"/>
                    </a:cubicBezTo>
                    <a:cubicBezTo>
                      <a:pt x="835" y="167"/>
                      <a:pt x="668" y="1"/>
                      <a:pt x="4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9" name="Google Shape;27929;p80"/>
              <p:cNvSpPr/>
              <p:nvPr/>
            </p:nvSpPr>
            <p:spPr>
              <a:xfrm>
                <a:off x="7725675" y="3915875"/>
                <a:ext cx="28900" cy="21525"/>
              </a:xfrm>
              <a:custGeom>
                <a:rect b="b" l="l" r="r" t="t"/>
                <a:pathLst>
                  <a:path extrusionOk="0" h="861" w="1156">
                    <a:moveTo>
                      <a:pt x="641" y="0"/>
                    </a:moveTo>
                    <a:cubicBezTo>
                      <a:pt x="229" y="0"/>
                      <a:pt x="1" y="620"/>
                      <a:pt x="488" y="821"/>
                    </a:cubicBezTo>
                    <a:cubicBezTo>
                      <a:pt x="542" y="848"/>
                      <a:pt x="601" y="860"/>
                      <a:pt x="659" y="860"/>
                    </a:cubicBezTo>
                    <a:cubicBezTo>
                      <a:pt x="820" y="860"/>
                      <a:pt x="982" y="768"/>
                      <a:pt x="1056" y="621"/>
                    </a:cubicBezTo>
                    <a:cubicBezTo>
                      <a:pt x="1156" y="421"/>
                      <a:pt x="1056" y="154"/>
                      <a:pt x="855" y="54"/>
                    </a:cubicBezTo>
                    <a:cubicBezTo>
                      <a:pt x="781" y="17"/>
                      <a:pt x="709" y="0"/>
                      <a:pt x="6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0" name="Google Shape;27930;p80"/>
              <p:cNvSpPr/>
              <p:nvPr/>
            </p:nvSpPr>
            <p:spPr>
              <a:xfrm>
                <a:off x="7794325" y="3680800"/>
                <a:ext cx="25300" cy="21200"/>
              </a:xfrm>
              <a:custGeom>
                <a:rect b="b" l="l" r="r" t="t"/>
                <a:pathLst>
                  <a:path extrusionOk="0" h="848" w="1012">
                    <a:moveTo>
                      <a:pt x="531" y="0"/>
                    </a:moveTo>
                    <a:cubicBezTo>
                      <a:pt x="242" y="0"/>
                      <a:pt x="0" y="322"/>
                      <a:pt x="178" y="617"/>
                    </a:cubicBezTo>
                    <a:cubicBezTo>
                      <a:pt x="255" y="772"/>
                      <a:pt x="397" y="848"/>
                      <a:pt x="541" y="848"/>
                    </a:cubicBezTo>
                    <a:cubicBezTo>
                      <a:pt x="706" y="848"/>
                      <a:pt x="873" y="747"/>
                      <a:pt x="945" y="551"/>
                    </a:cubicBezTo>
                    <a:cubicBezTo>
                      <a:pt x="1011" y="317"/>
                      <a:pt x="878" y="84"/>
                      <a:pt x="645" y="17"/>
                    </a:cubicBezTo>
                    <a:cubicBezTo>
                      <a:pt x="606" y="5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1" name="Google Shape;27931;p80"/>
              <p:cNvSpPr/>
              <p:nvPr/>
            </p:nvSpPr>
            <p:spPr>
              <a:xfrm>
                <a:off x="7782900" y="3759175"/>
                <a:ext cx="26350" cy="21000"/>
              </a:xfrm>
              <a:custGeom>
                <a:rect b="b" l="l" r="r" t="t"/>
                <a:pathLst>
                  <a:path extrusionOk="0" h="840" w="1054">
                    <a:moveTo>
                      <a:pt x="461" y="0"/>
                    </a:moveTo>
                    <a:cubicBezTo>
                      <a:pt x="291" y="0"/>
                      <a:pt x="123" y="125"/>
                      <a:pt x="67" y="318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16" y="833"/>
                      <a:pt x="461" y="840"/>
                      <a:pt x="504" y="840"/>
                    </a:cubicBezTo>
                    <a:cubicBezTo>
                      <a:pt x="932" y="840"/>
                      <a:pt x="1053" y="139"/>
                      <a:pt x="568" y="17"/>
                    </a:cubicBezTo>
                    <a:cubicBezTo>
                      <a:pt x="533" y="6"/>
                      <a:pt x="497" y="0"/>
                      <a:pt x="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2" name="Google Shape;27932;p80"/>
              <p:cNvSpPr/>
              <p:nvPr/>
            </p:nvSpPr>
            <p:spPr>
              <a:xfrm>
                <a:off x="7782075" y="3907875"/>
                <a:ext cx="24825" cy="21075"/>
              </a:xfrm>
              <a:custGeom>
                <a:rect b="b" l="l" r="r" t="t"/>
                <a:pathLst>
                  <a:path extrusionOk="0" h="843" w="993">
                    <a:moveTo>
                      <a:pt x="455" y="0"/>
                    </a:moveTo>
                    <a:cubicBezTo>
                      <a:pt x="254" y="0"/>
                      <a:pt x="55" y="139"/>
                      <a:pt x="34" y="374"/>
                    </a:cubicBezTo>
                    <a:cubicBezTo>
                      <a:pt x="0" y="607"/>
                      <a:pt x="167" y="808"/>
                      <a:pt x="401" y="841"/>
                    </a:cubicBezTo>
                    <a:cubicBezTo>
                      <a:pt x="414" y="842"/>
                      <a:pt x="427" y="843"/>
                      <a:pt x="440" y="843"/>
                    </a:cubicBezTo>
                    <a:cubicBezTo>
                      <a:pt x="784" y="843"/>
                      <a:pt x="993" y="430"/>
                      <a:pt x="768" y="140"/>
                    </a:cubicBezTo>
                    <a:cubicBezTo>
                      <a:pt x="683" y="44"/>
                      <a:pt x="569" y="0"/>
                      <a:pt x="4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3" name="Google Shape;27933;p80"/>
              <p:cNvSpPr/>
              <p:nvPr/>
            </p:nvSpPr>
            <p:spPr>
              <a:xfrm>
                <a:off x="7859825" y="3647250"/>
                <a:ext cx="25425" cy="20650"/>
              </a:xfrm>
              <a:custGeom>
                <a:rect b="b" l="l" r="r" t="t"/>
                <a:pathLst>
                  <a:path extrusionOk="0" h="826" w="1017">
                    <a:moveTo>
                      <a:pt x="503" y="1"/>
                    </a:moveTo>
                    <a:cubicBezTo>
                      <a:pt x="346" y="1"/>
                      <a:pt x="190" y="88"/>
                      <a:pt x="126" y="291"/>
                    </a:cubicBezTo>
                    <a:cubicBezTo>
                      <a:pt x="1" y="604"/>
                      <a:pt x="267" y="826"/>
                      <a:pt x="524" y="826"/>
                    </a:cubicBezTo>
                    <a:cubicBezTo>
                      <a:pt x="679" y="826"/>
                      <a:pt x="831" y="746"/>
                      <a:pt x="893" y="558"/>
                    </a:cubicBezTo>
                    <a:cubicBezTo>
                      <a:pt x="1017" y="228"/>
                      <a:pt x="758" y="1"/>
                      <a:pt x="5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4" name="Google Shape;27934;p80"/>
              <p:cNvSpPr/>
              <p:nvPr/>
            </p:nvSpPr>
            <p:spPr>
              <a:xfrm>
                <a:off x="7862125" y="3576050"/>
                <a:ext cx="23125" cy="21075"/>
              </a:xfrm>
              <a:custGeom>
                <a:rect b="b" l="l" r="r" t="t"/>
                <a:pathLst>
                  <a:path extrusionOk="0" h="843" w="925">
                    <a:moveTo>
                      <a:pt x="441" y="0"/>
                    </a:moveTo>
                    <a:cubicBezTo>
                      <a:pt x="258" y="0"/>
                      <a:pt x="77" y="106"/>
                      <a:pt x="34" y="337"/>
                    </a:cubicBezTo>
                    <a:cubicBezTo>
                      <a:pt x="1" y="571"/>
                      <a:pt x="134" y="804"/>
                      <a:pt x="368" y="838"/>
                    </a:cubicBezTo>
                    <a:cubicBezTo>
                      <a:pt x="388" y="841"/>
                      <a:pt x="408" y="842"/>
                      <a:pt x="427" y="842"/>
                    </a:cubicBezTo>
                    <a:cubicBezTo>
                      <a:pt x="635" y="842"/>
                      <a:pt x="807" y="687"/>
                      <a:pt x="868" y="504"/>
                    </a:cubicBezTo>
                    <a:cubicBezTo>
                      <a:pt x="925" y="183"/>
                      <a:pt x="68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5" name="Google Shape;27935;p80"/>
              <p:cNvSpPr/>
              <p:nvPr/>
            </p:nvSpPr>
            <p:spPr>
              <a:xfrm>
                <a:off x="7960525" y="3726925"/>
                <a:ext cx="24750" cy="21150"/>
              </a:xfrm>
              <a:custGeom>
                <a:rect b="b" l="l" r="r" t="t"/>
                <a:pathLst>
                  <a:path extrusionOk="0" h="846" w="990">
                    <a:moveTo>
                      <a:pt x="466" y="1"/>
                    </a:moveTo>
                    <a:cubicBezTo>
                      <a:pt x="411" y="1"/>
                      <a:pt x="355" y="13"/>
                      <a:pt x="301" y="40"/>
                    </a:cubicBezTo>
                    <a:cubicBezTo>
                      <a:pt x="68" y="140"/>
                      <a:pt x="1" y="373"/>
                      <a:pt x="101" y="607"/>
                    </a:cubicBezTo>
                    <a:cubicBezTo>
                      <a:pt x="179" y="775"/>
                      <a:pt x="315" y="845"/>
                      <a:pt x="450" y="845"/>
                    </a:cubicBezTo>
                    <a:cubicBezTo>
                      <a:pt x="719" y="845"/>
                      <a:pt x="990" y="572"/>
                      <a:pt x="835" y="240"/>
                    </a:cubicBezTo>
                    <a:cubicBezTo>
                      <a:pt x="762" y="93"/>
                      <a:pt x="617" y="1"/>
                      <a:pt x="4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6" name="Google Shape;27936;p80"/>
              <p:cNvSpPr/>
              <p:nvPr/>
            </p:nvSpPr>
            <p:spPr>
              <a:xfrm>
                <a:off x="8013075" y="3656150"/>
                <a:ext cx="27300" cy="21250"/>
              </a:xfrm>
              <a:custGeom>
                <a:rect b="b" l="l" r="r" t="t"/>
                <a:pathLst>
                  <a:path extrusionOk="0" h="850" w="1092">
                    <a:moveTo>
                      <a:pt x="510" y="0"/>
                    </a:moveTo>
                    <a:cubicBezTo>
                      <a:pt x="496" y="0"/>
                      <a:pt x="482" y="1"/>
                      <a:pt x="467" y="2"/>
                    </a:cubicBezTo>
                    <a:cubicBezTo>
                      <a:pt x="100" y="69"/>
                      <a:pt x="0" y="536"/>
                      <a:pt x="301" y="769"/>
                    </a:cubicBezTo>
                    <a:cubicBezTo>
                      <a:pt x="367" y="823"/>
                      <a:pt x="450" y="849"/>
                      <a:pt x="534" y="849"/>
                    </a:cubicBezTo>
                    <a:cubicBezTo>
                      <a:pt x="659" y="849"/>
                      <a:pt x="788" y="789"/>
                      <a:pt x="868" y="669"/>
                    </a:cubicBezTo>
                    <a:cubicBezTo>
                      <a:pt x="1092" y="381"/>
                      <a:pt x="855" y="0"/>
                      <a:pt x="5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7" name="Google Shape;27937;p80"/>
              <p:cNvSpPr/>
              <p:nvPr/>
            </p:nvSpPr>
            <p:spPr>
              <a:xfrm>
                <a:off x="7976375" y="3477350"/>
                <a:ext cx="24650" cy="20475"/>
              </a:xfrm>
              <a:custGeom>
                <a:rect b="b" l="l" r="r" t="t"/>
                <a:pathLst>
                  <a:path extrusionOk="0" h="819" w="986">
                    <a:moveTo>
                      <a:pt x="561" y="1"/>
                    </a:moveTo>
                    <a:cubicBezTo>
                      <a:pt x="530" y="1"/>
                      <a:pt x="498" y="5"/>
                      <a:pt x="468" y="16"/>
                    </a:cubicBezTo>
                    <a:cubicBezTo>
                      <a:pt x="101" y="82"/>
                      <a:pt x="1" y="549"/>
                      <a:pt x="301" y="750"/>
                    </a:cubicBezTo>
                    <a:cubicBezTo>
                      <a:pt x="372" y="797"/>
                      <a:pt x="448" y="818"/>
                      <a:pt x="523" y="818"/>
                    </a:cubicBezTo>
                    <a:cubicBezTo>
                      <a:pt x="764" y="818"/>
                      <a:pt x="986" y="596"/>
                      <a:pt x="935" y="316"/>
                    </a:cubicBezTo>
                    <a:cubicBezTo>
                      <a:pt x="906" y="146"/>
                      <a:pt x="734" y="1"/>
                      <a:pt x="5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8" name="Google Shape;27938;p80"/>
              <p:cNvSpPr/>
              <p:nvPr/>
            </p:nvSpPr>
            <p:spPr>
              <a:xfrm>
                <a:off x="7923850" y="3478700"/>
                <a:ext cx="24425" cy="20675"/>
              </a:xfrm>
              <a:custGeom>
                <a:rect b="b" l="l" r="r" t="t"/>
                <a:pathLst>
                  <a:path extrusionOk="0" h="827" w="977">
                    <a:moveTo>
                      <a:pt x="487" y="0"/>
                    </a:moveTo>
                    <a:cubicBezTo>
                      <a:pt x="438" y="0"/>
                      <a:pt x="387" y="9"/>
                      <a:pt x="334" y="28"/>
                    </a:cubicBezTo>
                    <a:cubicBezTo>
                      <a:pt x="134" y="95"/>
                      <a:pt x="0" y="329"/>
                      <a:pt x="67" y="529"/>
                    </a:cubicBezTo>
                    <a:cubicBezTo>
                      <a:pt x="138" y="725"/>
                      <a:pt x="305" y="826"/>
                      <a:pt x="471" y="826"/>
                    </a:cubicBezTo>
                    <a:cubicBezTo>
                      <a:pt x="614" y="826"/>
                      <a:pt x="757" y="750"/>
                      <a:pt x="834" y="595"/>
                    </a:cubicBezTo>
                    <a:cubicBezTo>
                      <a:pt x="977" y="310"/>
                      <a:pt x="778" y="0"/>
                      <a:pt x="4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9" name="Google Shape;27939;p80"/>
              <p:cNvSpPr/>
              <p:nvPr/>
            </p:nvSpPr>
            <p:spPr>
              <a:xfrm>
                <a:off x="7945525" y="3521550"/>
                <a:ext cx="23150" cy="21075"/>
              </a:xfrm>
              <a:custGeom>
                <a:rect b="b" l="l" r="r" t="t"/>
                <a:pathLst>
                  <a:path extrusionOk="0" h="843" w="926">
                    <a:moveTo>
                      <a:pt x="472" y="1"/>
                    </a:moveTo>
                    <a:cubicBezTo>
                      <a:pt x="438" y="1"/>
                      <a:pt x="403" y="6"/>
                      <a:pt x="367" y="16"/>
                    </a:cubicBezTo>
                    <a:cubicBezTo>
                      <a:pt x="167" y="49"/>
                      <a:pt x="0" y="282"/>
                      <a:pt x="67" y="516"/>
                    </a:cubicBezTo>
                    <a:lnTo>
                      <a:pt x="34" y="516"/>
                    </a:lnTo>
                    <a:cubicBezTo>
                      <a:pt x="76" y="742"/>
                      <a:pt x="250" y="842"/>
                      <a:pt x="429" y="842"/>
                    </a:cubicBezTo>
                    <a:cubicBezTo>
                      <a:pt x="673" y="842"/>
                      <a:pt x="925" y="657"/>
                      <a:pt x="868" y="349"/>
                    </a:cubicBezTo>
                    <a:cubicBezTo>
                      <a:pt x="839" y="151"/>
                      <a:pt x="667" y="1"/>
                      <a:pt x="4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0" name="Google Shape;27940;p80"/>
              <p:cNvSpPr/>
              <p:nvPr/>
            </p:nvSpPr>
            <p:spPr>
              <a:xfrm>
                <a:off x="8040125" y="3046400"/>
                <a:ext cx="25500" cy="21125"/>
              </a:xfrm>
              <a:custGeom>
                <a:rect b="b" l="l" r="r" t="t"/>
                <a:pathLst>
                  <a:path extrusionOk="0" h="845" w="1020">
                    <a:moveTo>
                      <a:pt x="572" y="1"/>
                    </a:moveTo>
                    <a:cubicBezTo>
                      <a:pt x="244" y="1"/>
                      <a:pt x="1" y="364"/>
                      <a:pt x="186" y="642"/>
                    </a:cubicBezTo>
                    <a:cubicBezTo>
                      <a:pt x="284" y="781"/>
                      <a:pt x="422" y="845"/>
                      <a:pt x="555" y="845"/>
                    </a:cubicBezTo>
                    <a:cubicBezTo>
                      <a:pt x="740" y="845"/>
                      <a:pt x="914" y="722"/>
                      <a:pt x="953" y="508"/>
                    </a:cubicBezTo>
                    <a:cubicBezTo>
                      <a:pt x="1020" y="275"/>
                      <a:pt x="853" y="75"/>
                      <a:pt x="653" y="8"/>
                    </a:cubicBezTo>
                    <a:cubicBezTo>
                      <a:pt x="625" y="3"/>
                      <a:pt x="598" y="1"/>
                      <a:pt x="5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1" name="Google Shape;27941;p80"/>
              <p:cNvSpPr/>
              <p:nvPr/>
            </p:nvSpPr>
            <p:spPr>
              <a:xfrm>
                <a:off x="7946000" y="2756325"/>
                <a:ext cx="24575" cy="20975"/>
              </a:xfrm>
              <a:custGeom>
                <a:rect b="b" l="l" r="r" t="t"/>
                <a:pathLst>
                  <a:path extrusionOk="0" h="839" w="983">
                    <a:moveTo>
                      <a:pt x="510" y="1"/>
                    </a:moveTo>
                    <a:cubicBezTo>
                      <a:pt x="262" y="1"/>
                      <a:pt x="1" y="214"/>
                      <a:pt x="81" y="536"/>
                    </a:cubicBezTo>
                    <a:cubicBezTo>
                      <a:pt x="147" y="747"/>
                      <a:pt x="312" y="839"/>
                      <a:pt x="478" y="839"/>
                    </a:cubicBezTo>
                    <a:cubicBezTo>
                      <a:pt x="730" y="839"/>
                      <a:pt x="983" y="626"/>
                      <a:pt x="882" y="303"/>
                    </a:cubicBezTo>
                    <a:cubicBezTo>
                      <a:pt x="829" y="92"/>
                      <a:pt x="672" y="1"/>
                      <a:pt x="5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2" name="Google Shape;27942;p80"/>
              <p:cNvSpPr/>
              <p:nvPr/>
            </p:nvSpPr>
            <p:spPr>
              <a:xfrm>
                <a:off x="7908825" y="2882050"/>
                <a:ext cx="24675" cy="20475"/>
              </a:xfrm>
              <a:custGeom>
                <a:rect b="b" l="l" r="r" t="t"/>
                <a:pathLst>
                  <a:path extrusionOk="0" h="819" w="987">
                    <a:moveTo>
                      <a:pt x="448" y="1"/>
                    </a:moveTo>
                    <a:cubicBezTo>
                      <a:pt x="257" y="1"/>
                      <a:pt x="74" y="125"/>
                      <a:pt x="34" y="344"/>
                    </a:cubicBezTo>
                    <a:cubicBezTo>
                      <a:pt x="1" y="578"/>
                      <a:pt x="134" y="778"/>
                      <a:pt x="368" y="811"/>
                    </a:cubicBezTo>
                    <a:cubicBezTo>
                      <a:pt x="395" y="816"/>
                      <a:pt x="422" y="819"/>
                      <a:pt x="448" y="819"/>
                    </a:cubicBezTo>
                    <a:cubicBezTo>
                      <a:pt x="772" y="819"/>
                      <a:pt x="986" y="455"/>
                      <a:pt x="801" y="177"/>
                    </a:cubicBezTo>
                    <a:cubicBezTo>
                      <a:pt x="707" y="57"/>
                      <a:pt x="576" y="1"/>
                      <a:pt x="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3" name="Google Shape;27943;p80"/>
              <p:cNvSpPr/>
              <p:nvPr/>
            </p:nvSpPr>
            <p:spPr>
              <a:xfrm>
                <a:off x="7983050" y="3078550"/>
                <a:ext cx="26300" cy="21025"/>
              </a:xfrm>
              <a:custGeom>
                <a:rect b="b" l="l" r="r" t="t"/>
                <a:pathLst>
                  <a:path extrusionOk="0" h="841" w="1052">
                    <a:moveTo>
                      <a:pt x="475" y="0"/>
                    </a:moveTo>
                    <a:cubicBezTo>
                      <a:pt x="431" y="0"/>
                      <a:pt x="384" y="7"/>
                      <a:pt x="334" y="23"/>
                    </a:cubicBezTo>
                    <a:cubicBezTo>
                      <a:pt x="134" y="56"/>
                      <a:pt x="0" y="290"/>
                      <a:pt x="67" y="523"/>
                    </a:cubicBezTo>
                    <a:cubicBezTo>
                      <a:pt x="122" y="716"/>
                      <a:pt x="268" y="841"/>
                      <a:pt x="449" y="841"/>
                    </a:cubicBezTo>
                    <a:cubicBezTo>
                      <a:pt x="487" y="841"/>
                      <a:pt x="527" y="835"/>
                      <a:pt x="568" y="824"/>
                    </a:cubicBezTo>
                    <a:cubicBezTo>
                      <a:pt x="1051" y="672"/>
                      <a:pt x="905" y="0"/>
                      <a:pt x="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4" name="Google Shape;27944;p80"/>
              <p:cNvSpPr/>
              <p:nvPr/>
            </p:nvSpPr>
            <p:spPr>
              <a:xfrm>
                <a:off x="8048525" y="3011875"/>
                <a:ext cx="22950" cy="21000"/>
              </a:xfrm>
              <a:custGeom>
                <a:rect b="b" l="l" r="r" t="t"/>
                <a:pathLst>
                  <a:path extrusionOk="0" h="840" w="918">
                    <a:moveTo>
                      <a:pt x="467" y="0"/>
                    </a:moveTo>
                    <a:cubicBezTo>
                      <a:pt x="225" y="0"/>
                      <a:pt x="1" y="217"/>
                      <a:pt x="50" y="488"/>
                    </a:cubicBezTo>
                    <a:cubicBezTo>
                      <a:pt x="71" y="715"/>
                      <a:pt x="256" y="839"/>
                      <a:pt x="450" y="839"/>
                    </a:cubicBezTo>
                    <a:cubicBezTo>
                      <a:pt x="570" y="839"/>
                      <a:pt x="694" y="791"/>
                      <a:pt x="784" y="689"/>
                    </a:cubicBezTo>
                    <a:cubicBezTo>
                      <a:pt x="917" y="488"/>
                      <a:pt x="884" y="222"/>
                      <a:pt x="717" y="88"/>
                    </a:cubicBezTo>
                    <a:cubicBezTo>
                      <a:pt x="639" y="27"/>
                      <a:pt x="552" y="0"/>
                      <a:pt x="4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5" name="Google Shape;27945;p80"/>
              <p:cNvSpPr/>
              <p:nvPr/>
            </p:nvSpPr>
            <p:spPr>
              <a:xfrm>
                <a:off x="8018900" y="2836075"/>
                <a:ext cx="23125" cy="20900"/>
              </a:xfrm>
              <a:custGeom>
                <a:rect b="b" l="l" r="r" t="t"/>
                <a:pathLst>
                  <a:path extrusionOk="0" h="836" w="925">
                    <a:moveTo>
                      <a:pt x="473" y="0"/>
                    </a:moveTo>
                    <a:cubicBezTo>
                      <a:pt x="438" y="0"/>
                      <a:pt x="403" y="5"/>
                      <a:pt x="368" y="15"/>
                    </a:cubicBezTo>
                    <a:cubicBezTo>
                      <a:pt x="168" y="48"/>
                      <a:pt x="1" y="248"/>
                      <a:pt x="34" y="482"/>
                    </a:cubicBezTo>
                    <a:cubicBezTo>
                      <a:pt x="78" y="728"/>
                      <a:pt x="259" y="836"/>
                      <a:pt x="442" y="836"/>
                    </a:cubicBezTo>
                    <a:cubicBezTo>
                      <a:pt x="682" y="836"/>
                      <a:pt x="925" y="651"/>
                      <a:pt x="868" y="349"/>
                    </a:cubicBezTo>
                    <a:cubicBezTo>
                      <a:pt x="840" y="150"/>
                      <a:pt x="667" y="0"/>
                      <a:pt x="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6" name="Google Shape;27946;p80"/>
              <p:cNvSpPr/>
              <p:nvPr/>
            </p:nvSpPr>
            <p:spPr>
              <a:xfrm>
                <a:off x="7977200" y="2796575"/>
                <a:ext cx="27325" cy="20750"/>
              </a:xfrm>
              <a:custGeom>
                <a:rect b="b" l="l" r="r" t="t"/>
                <a:pathLst>
                  <a:path extrusionOk="0" h="830" w="1093">
                    <a:moveTo>
                      <a:pt x="566" y="1"/>
                    </a:moveTo>
                    <a:cubicBezTo>
                      <a:pt x="471" y="1"/>
                      <a:pt x="376" y="34"/>
                      <a:pt x="301" y="94"/>
                    </a:cubicBezTo>
                    <a:cubicBezTo>
                      <a:pt x="1" y="327"/>
                      <a:pt x="134" y="794"/>
                      <a:pt x="501" y="828"/>
                    </a:cubicBezTo>
                    <a:cubicBezTo>
                      <a:pt x="516" y="829"/>
                      <a:pt x="530" y="830"/>
                      <a:pt x="544" y="830"/>
                    </a:cubicBezTo>
                    <a:cubicBezTo>
                      <a:pt x="886" y="830"/>
                      <a:pt x="1093" y="449"/>
                      <a:pt x="868" y="161"/>
                    </a:cubicBezTo>
                    <a:cubicBezTo>
                      <a:pt x="795" y="50"/>
                      <a:pt x="681" y="1"/>
                      <a:pt x="5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7" name="Google Shape;27947;p80"/>
              <p:cNvSpPr/>
              <p:nvPr/>
            </p:nvSpPr>
            <p:spPr>
              <a:xfrm>
                <a:off x="7962200" y="3157775"/>
                <a:ext cx="24200" cy="21425"/>
              </a:xfrm>
              <a:custGeom>
                <a:rect b="b" l="l" r="r" t="t"/>
                <a:pathLst>
                  <a:path extrusionOk="0" h="857" w="968">
                    <a:moveTo>
                      <a:pt x="415" y="0"/>
                    </a:moveTo>
                    <a:cubicBezTo>
                      <a:pt x="202" y="0"/>
                      <a:pt x="1" y="173"/>
                      <a:pt x="1" y="423"/>
                    </a:cubicBezTo>
                    <a:cubicBezTo>
                      <a:pt x="1" y="657"/>
                      <a:pt x="167" y="857"/>
                      <a:pt x="401" y="857"/>
                    </a:cubicBezTo>
                    <a:cubicBezTo>
                      <a:pt x="768" y="857"/>
                      <a:pt x="968" y="390"/>
                      <a:pt x="701" y="123"/>
                    </a:cubicBezTo>
                    <a:cubicBezTo>
                      <a:pt x="616" y="38"/>
                      <a:pt x="514" y="0"/>
                      <a:pt x="4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8" name="Google Shape;27948;p80"/>
              <p:cNvSpPr/>
              <p:nvPr/>
            </p:nvSpPr>
            <p:spPr>
              <a:xfrm>
                <a:off x="7995125" y="3261700"/>
                <a:ext cx="24650" cy="21050"/>
              </a:xfrm>
              <a:custGeom>
                <a:rect b="b" l="l" r="r" t="t"/>
                <a:pathLst>
                  <a:path extrusionOk="0" h="842" w="986">
                    <a:moveTo>
                      <a:pt x="463" y="0"/>
                    </a:moveTo>
                    <a:cubicBezTo>
                      <a:pt x="222" y="0"/>
                      <a:pt x="0" y="222"/>
                      <a:pt x="51" y="503"/>
                    </a:cubicBezTo>
                    <a:cubicBezTo>
                      <a:pt x="81" y="712"/>
                      <a:pt x="272" y="841"/>
                      <a:pt x="480" y="841"/>
                    </a:cubicBezTo>
                    <a:cubicBezTo>
                      <a:pt x="504" y="841"/>
                      <a:pt x="528" y="840"/>
                      <a:pt x="552" y="836"/>
                    </a:cubicBezTo>
                    <a:cubicBezTo>
                      <a:pt x="918" y="769"/>
                      <a:pt x="985" y="269"/>
                      <a:pt x="685" y="69"/>
                    </a:cubicBezTo>
                    <a:cubicBezTo>
                      <a:pt x="614" y="22"/>
                      <a:pt x="538" y="0"/>
                      <a:pt x="4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9" name="Google Shape;27949;p80"/>
              <p:cNvSpPr/>
              <p:nvPr/>
            </p:nvSpPr>
            <p:spPr>
              <a:xfrm>
                <a:off x="8036800" y="3136475"/>
                <a:ext cx="24675" cy="20475"/>
              </a:xfrm>
              <a:custGeom>
                <a:rect b="b" l="l" r="r" t="t"/>
                <a:pathLst>
                  <a:path extrusionOk="0" h="819" w="987">
                    <a:moveTo>
                      <a:pt x="539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66" y="762"/>
                      <a:pt x="395" y="818"/>
                      <a:pt x="525" y="818"/>
                    </a:cubicBezTo>
                    <a:cubicBezTo>
                      <a:pt x="718" y="818"/>
                      <a:pt x="913" y="694"/>
                      <a:pt x="953" y="475"/>
                    </a:cubicBezTo>
                    <a:cubicBezTo>
                      <a:pt x="986" y="274"/>
                      <a:pt x="853" y="41"/>
                      <a:pt x="619" y="8"/>
                    </a:cubicBezTo>
                    <a:cubicBezTo>
                      <a:pt x="592" y="3"/>
                      <a:pt x="565" y="0"/>
                      <a:pt x="5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0" name="Google Shape;27950;p80"/>
              <p:cNvSpPr/>
              <p:nvPr/>
            </p:nvSpPr>
            <p:spPr>
              <a:xfrm>
                <a:off x="7959125" y="2708900"/>
                <a:ext cx="23200" cy="21600"/>
              </a:xfrm>
              <a:custGeom>
                <a:rect b="b" l="l" r="r" t="t"/>
                <a:pathLst>
                  <a:path extrusionOk="0" h="864" w="928">
                    <a:moveTo>
                      <a:pt x="472" y="1"/>
                    </a:moveTo>
                    <a:cubicBezTo>
                      <a:pt x="236" y="1"/>
                      <a:pt x="1" y="182"/>
                      <a:pt x="57" y="499"/>
                    </a:cubicBezTo>
                    <a:cubicBezTo>
                      <a:pt x="86" y="749"/>
                      <a:pt x="266" y="863"/>
                      <a:pt x="451" y="863"/>
                    </a:cubicBezTo>
                    <a:cubicBezTo>
                      <a:pt x="685" y="863"/>
                      <a:pt x="928" y="682"/>
                      <a:pt x="891" y="365"/>
                    </a:cubicBezTo>
                    <a:cubicBezTo>
                      <a:pt x="847" y="115"/>
                      <a:pt x="659" y="1"/>
                      <a:pt x="4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1" name="Google Shape;27951;p80"/>
              <p:cNvSpPr/>
              <p:nvPr/>
            </p:nvSpPr>
            <p:spPr>
              <a:xfrm>
                <a:off x="7905950" y="2511250"/>
                <a:ext cx="23900" cy="20875"/>
              </a:xfrm>
              <a:custGeom>
                <a:rect b="b" l="l" r="r" t="t"/>
                <a:pathLst>
                  <a:path extrusionOk="0" h="835" w="956">
                    <a:moveTo>
                      <a:pt x="503" y="1"/>
                    </a:moveTo>
                    <a:cubicBezTo>
                      <a:pt x="251" y="1"/>
                      <a:pt x="0" y="206"/>
                      <a:pt x="116" y="532"/>
                    </a:cubicBezTo>
                    <a:cubicBezTo>
                      <a:pt x="172" y="742"/>
                      <a:pt x="333" y="835"/>
                      <a:pt x="496" y="835"/>
                    </a:cubicBezTo>
                    <a:cubicBezTo>
                      <a:pt x="723" y="835"/>
                      <a:pt x="955" y="656"/>
                      <a:pt x="916" y="366"/>
                    </a:cubicBezTo>
                    <a:cubicBezTo>
                      <a:pt x="874" y="111"/>
                      <a:pt x="688" y="1"/>
                      <a:pt x="5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2" name="Google Shape;27952;p80"/>
              <p:cNvSpPr/>
              <p:nvPr/>
            </p:nvSpPr>
            <p:spPr>
              <a:xfrm>
                <a:off x="7862125" y="2612525"/>
                <a:ext cx="26525" cy="20825"/>
              </a:xfrm>
              <a:custGeom>
                <a:rect b="b" l="l" r="r" t="t"/>
                <a:pathLst>
                  <a:path extrusionOk="0" h="833" w="1061">
                    <a:moveTo>
                      <a:pt x="447" y="0"/>
                    </a:moveTo>
                    <a:cubicBezTo>
                      <a:pt x="259" y="0"/>
                      <a:pt x="95" y="125"/>
                      <a:pt x="67" y="317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08" y="828"/>
                      <a:pt x="447" y="833"/>
                      <a:pt x="484" y="833"/>
                    </a:cubicBezTo>
                    <a:cubicBezTo>
                      <a:pt x="928" y="833"/>
                      <a:pt x="1061" y="140"/>
                      <a:pt x="568" y="17"/>
                    </a:cubicBezTo>
                    <a:cubicBezTo>
                      <a:pt x="527" y="6"/>
                      <a:pt x="486" y="0"/>
                      <a:pt x="4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3" name="Google Shape;27953;p80"/>
              <p:cNvSpPr/>
              <p:nvPr/>
            </p:nvSpPr>
            <p:spPr>
              <a:xfrm>
                <a:off x="7892375" y="2637925"/>
                <a:ext cx="27325" cy="21300"/>
              </a:xfrm>
              <a:custGeom>
                <a:rect b="b" l="l" r="r" t="t"/>
                <a:pathLst>
                  <a:path extrusionOk="0" h="852" w="1093">
                    <a:moveTo>
                      <a:pt x="552" y="0"/>
                    </a:moveTo>
                    <a:cubicBezTo>
                      <a:pt x="209" y="0"/>
                      <a:pt x="0" y="413"/>
                      <a:pt x="225" y="702"/>
                    </a:cubicBezTo>
                    <a:cubicBezTo>
                      <a:pt x="303" y="800"/>
                      <a:pt x="426" y="852"/>
                      <a:pt x="555" y="852"/>
                    </a:cubicBezTo>
                    <a:cubicBezTo>
                      <a:pt x="647" y="852"/>
                      <a:pt x="742" y="825"/>
                      <a:pt x="825" y="769"/>
                    </a:cubicBezTo>
                    <a:cubicBezTo>
                      <a:pt x="1092" y="536"/>
                      <a:pt x="959" y="69"/>
                      <a:pt x="592" y="2"/>
                    </a:cubicBezTo>
                    <a:cubicBezTo>
                      <a:pt x="579" y="1"/>
                      <a:pt x="565" y="0"/>
                      <a:pt x="5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4" name="Google Shape;27954;p80"/>
              <p:cNvSpPr/>
              <p:nvPr/>
            </p:nvSpPr>
            <p:spPr>
              <a:xfrm>
                <a:off x="7762050" y="2215025"/>
                <a:ext cx="24925" cy="21125"/>
              </a:xfrm>
              <a:custGeom>
                <a:rect b="b" l="l" r="r" t="t"/>
                <a:pathLst>
                  <a:path extrusionOk="0" h="845" w="997">
                    <a:moveTo>
                      <a:pt x="482" y="1"/>
                    </a:moveTo>
                    <a:cubicBezTo>
                      <a:pt x="423" y="1"/>
                      <a:pt x="362" y="13"/>
                      <a:pt x="301" y="39"/>
                    </a:cubicBezTo>
                    <a:cubicBezTo>
                      <a:pt x="101" y="139"/>
                      <a:pt x="1" y="373"/>
                      <a:pt x="101" y="573"/>
                    </a:cubicBezTo>
                    <a:cubicBezTo>
                      <a:pt x="173" y="765"/>
                      <a:pt x="319" y="845"/>
                      <a:pt x="466" y="845"/>
                    </a:cubicBezTo>
                    <a:cubicBezTo>
                      <a:pt x="728" y="845"/>
                      <a:pt x="996" y="593"/>
                      <a:pt x="868" y="273"/>
                    </a:cubicBezTo>
                    <a:cubicBezTo>
                      <a:pt x="794" y="100"/>
                      <a:pt x="647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5" name="Google Shape;27955;p80"/>
              <p:cNvSpPr/>
              <p:nvPr/>
            </p:nvSpPr>
            <p:spPr>
              <a:xfrm>
                <a:off x="7603275" y="2067500"/>
                <a:ext cx="24575" cy="20975"/>
              </a:xfrm>
              <a:custGeom>
                <a:rect b="b" l="l" r="r" t="t"/>
                <a:pathLst>
                  <a:path extrusionOk="0" h="839" w="983">
                    <a:moveTo>
                      <a:pt x="509" y="1"/>
                    </a:moveTo>
                    <a:cubicBezTo>
                      <a:pt x="261" y="1"/>
                      <a:pt x="0" y="214"/>
                      <a:pt x="81" y="536"/>
                    </a:cubicBezTo>
                    <a:cubicBezTo>
                      <a:pt x="147" y="747"/>
                      <a:pt x="312" y="838"/>
                      <a:pt x="477" y="838"/>
                    </a:cubicBezTo>
                    <a:cubicBezTo>
                      <a:pt x="729" y="838"/>
                      <a:pt x="982" y="626"/>
                      <a:pt x="881" y="303"/>
                    </a:cubicBezTo>
                    <a:cubicBezTo>
                      <a:pt x="828" y="92"/>
                      <a:pt x="671" y="1"/>
                      <a:pt x="5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6" name="Google Shape;27956;p80"/>
              <p:cNvSpPr/>
              <p:nvPr/>
            </p:nvSpPr>
            <p:spPr>
              <a:xfrm>
                <a:off x="7650300" y="2134025"/>
                <a:ext cx="23375" cy="20950"/>
              </a:xfrm>
              <a:custGeom>
                <a:rect b="b" l="l" r="r" t="t"/>
                <a:pathLst>
                  <a:path extrusionOk="0" h="838" w="935">
                    <a:moveTo>
                      <a:pt x="483" y="1"/>
                    </a:moveTo>
                    <a:cubicBezTo>
                      <a:pt x="388" y="1"/>
                      <a:pt x="291" y="35"/>
                      <a:pt x="201" y="110"/>
                    </a:cubicBezTo>
                    <a:cubicBezTo>
                      <a:pt x="34" y="244"/>
                      <a:pt x="1" y="511"/>
                      <a:pt x="168" y="677"/>
                    </a:cubicBezTo>
                    <a:cubicBezTo>
                      <a:pt x="241" y="788"/>
                      <a:pt x="355" y="837"/>
                      <a:pt x="470" y="837"/>
                    </a:cubicBezTo>
                    <a:cubicBezTo>
                      <a:pt x="565" y="837"/>
                      <a:pt x="660" y="804"/>
                      <a:pt x="735" y="744"/>
                    </a:cubicBezTo>
                    <a:cubicBezTo>
                      <a:pt x="902" y="611"/>
                      <a:pt x="935" y="344"/>
                      <a:pt x="802" y="144"/>
                    </a:cubicBezTo>
                    <a:cubicBezTo>
                      <a:pt x="710" y="52"/>
                      <a:pt x="598" y="1"/>
                      <a:pt x="4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7" name="Google Shape;27957;p80"/>
              <p:cNvSpPr/>
              <p:nvPr/>
            </p:nvSpPr>
            <p:spPr>
              <a:xfrm>
                <a:off x="7659475" y="2079025"/>
                <a:ext cx="42575" cy="37950"/>
              </a:xfrm>
              <a:custGeom>
                <a:rect b="b" l="l" r="r" t="t"/>
                <a:pathLst>
                  <a:path extrusionOk="0" h="1518" w="1703">
                    <a:moveTo>
                      <a:pt x="886" y="1"/>
                    </a:moveTo>
                    <a:cubicBezTo>
                      <a:pt x="803" y="1"/>
                      <a:pt x="718" y="14"/>
                      <a:pt x="635" y="42"/>
                    </a:cubicBezTo>
                    <a:cubicBezTo>
                      <a:pt x="234" y="175"/>
                      <a:pt x="1" y="609"/>
                      <a:pt x="134" y="1009"/>
                    </a:cubicBezTo>
                    <a:cubicBezTo>
                      <a:pt x="240" y="1326"/>
                      <a:pt x="533" y="1518"/>
                      <a:pt x="850" y="1518"/>
                    </a:cubicBezTo>
                    <a:cubicBezTo>
                      <a:pt x="933" y="1518"/>
                      <a:pt x="1018" y="1504"/>
                      <a:pt x="1102" y="1476"/>
                    </a:cubicBezTo>
                    <a:cubicBezTo>
                      <a:pt x="1502" y="1343"/>
                      <a:pt x="1702" y="909"/>
                      <a:pt x="1569" y="509"/>
                    </a:cubicBezTo>
                    <a:cubicBezTo>
                      <a:pt x="1489" y="192"/>
                      <a:pt x="1201" y="1"/>
                      <a:pt x="8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8" name="Google Shape;27958;p80"/>
              <p:cNvSpPr/>
              <p:nvPr/>
            </p:nvSpPr>
            <p:spPr>
              <a:xfrm>
                <a:off x="7933875" y="2836900"/>
                <a:ext cx="45875" cy="38175"/>
              </a:xfrm>
              <a:custGeom>
                <a:rect b="b" l="l" r="r" t="t"/>
                <a:pathLst>
                  <a:path extrusionOk="0" h="1527" w="1835">
                    <a:moveTo>
                      <a:pt x="844" y="1"/>
                    </a:moveTo>
                    <a:cubicBezTo>
                      <a:pt x="400" y="1"/>
                      <a:pt x="0" y="386"/>
                      <a:pt x="99" y="883"/>
                    </a:cubicBezTo>
                    <a:cubicBezTo>
                      <a:pt x="159" y="1272"/>
                      <a:pt x="461" y="1527"/>
                      <a:pt x="836" y="1527"/>
                    </a:cubicBezTo>
                    <a:cubicBezTo>
                      <a:pt x="878" y="1527"/>
                      <a:pt x="922" y="1523"/>
                      <a:pt x="967" y="1516"/>
                    </a:cubicBezTo>
                    <a:cubicBezTo>
                      <a:pt x="1634" y="1416"/>
                      <a:pt x="1834" y="549"/>
                      <a:pt x="1300" y="149"/>
                    </a:cubicBezTo>
                    <a:cubicBezTo>
                      <a:pt x="1155" y="46"/>
                      <a:pt x="997" y="1"/>
                      <a:pt x="8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9" name="Google Shape;27959;p80"/>
              <p:cNvSpPr/>
              <p:nvPr/>
            </p:nvSpPr>
            <p:spPr>
              <a:xfrm>
                <a:off x="7873800" y="3533600"/>
                <a:ext cx="45725" cy="38425"/>
              </a:xfrm>
              <a:custGeom>
                <a:rect b="b" l="l" r="r" t="t"/>
                <a:pathLst>
                  <a:path extrusionOk="0" h="1537" w="1829">
                    <a:moveTo>
                      <a:pt x="878" y="1"/>
                    </a:moveTo>
                    <a:cubicBezTo>
                      <a:pt x="563" y="1"/>
                      <a:pt x="244" y="188"/>
                      <a:pt x="134" y="534"/>
                    </a:cubicBezTo>
                    <a:cubicBezTo>
                      <a:pt x="1" y="935"/>
                      <a:pt x="234" y="1368"/>
                      <a:pt x="634" y="1502"/>
                    </a:cubicBezTo>
                    <a:cubicBezTo>
                      <a:pt x="710" y="1526"/>
                      <a:pt x="785" y="1537"/>
                      <a:pt x="858" y="1537"/>
                    </a:cubicBezTo>
                    <a:cubicBezTo>
                      <a:pt x="1398" y="1537"/>
                      <a:pt x="1829" y="930"/>
                      <a:pt x="1535" y="401"/>
                    </a:cubicBezTo>
                    <a:cubicBezTo>
                      <a:pt x="1399" y="129"/>
                      <a:pt x="1140" y="1"/>
                      <a:pt x="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0" name="Google Shape;27960;p80"/>
              <p:cNvSpPr/>
              <p:nvPr/>
            </p:nvSpPr>
            <p:spPr>
              <a:xfrm>
                <a:off x="7368450" y="4279875"/>
                <a:ext cx="47325" cy="38000"/>
              </a:xfrm>
              <a:custGeom>
                <a:rect b="b" l="l" r="r" t="t"/>
                <a:pathLst>
                  <a:path extrusionOk="0" h="1520" w="1893">
                    <a:moveTo>
                      <a:pt x="942" y="1"/>
                    </a:moveTo>
                    <a:cubicBezTo>
                      <a:pt x="829" y="1"/>
                      <a:pt x="714" y="24"/>
                      <a:pt x="601" y="71"/>
                    </a:cubicBezTo>
                    <a:cubicBezTo>
                      <a:pt x="0" y="371"/>
                      <a:pt x="34" y="1239"/>
                      <a:pt x="667" y="1472"/>
                    </a:cubicBezTo>
                    <a:cubicBezTo>
                      <a:pt x="761" y="1505"/>
                      <a:pt x="853" y="1520"/>
                      <a:pt x="942" y="1520"/>
                    </a:cubicBezTo>
                    <a:cubicBezTo>
                      <a:pt x="1485" y="1520"/>
                      <a:pt x="1893" y="954"/>
                      <a:pt x="1635" y="438"/>
                    </a:cubicBezTo>
                    <a:cubicBezTo>
                      <a:pt x="1491" y="151"/>
                      <a:pt x="1227" y="1"/>
                      <a:pt x="9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1" name="Google Shape;27961;p80"/>
              <p:cNvSpPr/>
              <p:nvPr/>
            </p:nvSpPr>
            <p:spPr>
              <a:xfrm>
                <a:off x="7210000" y="4382775"/>
                <a:ext cx="43250" cy="37900"/>
              </a:xfrm>
              <a:custGeom>
                <a:rect b="b" l="l" r="r" t="t"/>
                <a:pathLst>
                  <a:path extrusionOk="0" h="1516" w="1730">
                    <a:moveTo>
                      <a:pt x="878" y="1"/>
                    </a:moveTo>
                    <a:cubicBezTo>
                      <a:pt x="741" y="1"/>
                      <a:pt x="600" y="39"/>
                      <a:pt x="467" y="125"/>
                    </a:cubicBezTo>
                    <a:cubicBezTo>
                      <a:pt x="100" y="325"/>
                      <a:pt x="0" y="825"/>
                      <a:pt x="234" y="1159"/>
                    </a:cubicBezTo>
                    <a:cubicBezTo>
                      <a:pt x="390" y="1401"/>
                      <a:pt x="638" y="1515"/>
                      <a:pt x="881" y="1515"/>
                    </a:cubicBezTo>
                    <a:cubicBezTo>
                      <a:pt x="1207" y="1515"/>
                      <a:pt x="1525" y="1308"/>
                      <a:pt x="1602" y="925"/>
                    </a:cubicBezTo>
                    <a:cubicBezTo>
                      <a:pt x="1729" y="414"/>
                      <a:pt x="1328" y="1"/>
                      <a:pt x="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2" name="Google Shape;27962;p80"/>
              <p:cNvSpPr/>
              <p:nvPr/>
            </p:nvSpPr>
            <p:spPr>
              <a:xfrm>
                <a:off x="6837225" y="4632325"/>
                <a:ext cx="45150" cy="38200"/>
              </a:xfrm>
              <a:custGeom>
                <a:rect b="b" l="l" r="r" t="t"/>
                <a:pathLst>
                  <a:path extrusionOk="0" h="1528" w="1806">
                    <a:moveTo>
                      <a:pt x="826" y="1"/>
                    </a:moveTo>
                    <a:cubicBezTo>
                      <a:pt x="775" y="1"/>
                      <a:pt x="722" y="6"/>
                      <a:pt x="668" y="16"/>
                    </a:cubicBezTo>
                    <a:cubicBezTo>
                      <a:pt x="268" y="117"/>
                      <a:pt x="1" y="517"/>
                      <a:pt x="67" y="917"/>
                    </a:cubicBezTo>
                    <a:cubicBezTo>
                      <a:pt x="165" y="1308"/>
                      <a:pt x="504" y="1527"/>
                      <a:pt x="841" y="1527"/>
                    </a:cubicBezTo>
                    <a:cubicBezTo>
                      <a:pt x="1079" y="1527"/>
                      <a:pt x="1317" y="1418"/>
                      <a:pt x="1468" y="1184"/>
                    </a:cubicBezTo>
                    <a:cubicBezTo>
                      <a:pt x="1806" y="663"/>
                      <a:pt x="1410" y="1"/>
                      <a:pt x="8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3" name="Google Shape;27963;p80"/>
              <p:cNvSpPr/>
              <p:nvPr/>
            </p:nvSpPr>
            <p:spPr>
              <a:xfrm>
                <a:off x="6416925" y="4679325"/>
                <a:ext cx="45450" cy="38075"/>
              </a:xfrm>
              <a:custGeom>
                <a:rect b="b" l="l" r="r" t="t"/>
                <a:pathLst>
                  <a:path extrusionOk="0" h="1523" w="1818">
                    <a:moveTo>
                      <a:pt x="816" y="0"/>
                    </a:moveTo>
                    <a:cubicBezTo>
                      <a:pt x="789" y="0"/>
                      <a:pt x="762" y="2"/>
                      <a:pt x="735" y="4"/>
                    </a:cubicBezTo>
                    <a:cubicBezTo>
                      <a:pt x="334" y="38"/>
                      <a:pt x="1" y="405"/>
                      <a:pt x="67" y="838"/>
                    </a:cubicBezTo>
                    <a:cubicBezTo>
                      <a:pt x="110" y="1261"/>
                      <a:pt x="459" y="1523"/>
                      <a:pt x="820" y="1523"/>
                    </a:cubicBezTo>
                    <a:cubicBezTo>
                      <a:pt x="1030" y="1523"/>
                      <a:pt x="1243" y="1435"/>
                      <a:pt x="1402" y="1239"/>
                    </a:cubicBezTo>
                    <a:cubicBezTo>
                      <a:pt x="1818" y="727"/>
                      <a:pt x="1436" y="0"/>
                      <a:pt x="8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4" name="Google Shape;27964;p80"/>
              <p:cNvSpPr/>
              <p:nvPr/>
            </p:nvSpPr>
            <p:spPr>
              <a:xfrm>
                <a:off x="5985500" y="4634325"/>
                <a:ext cx="52325" cy="38500"/>
              </a:xfrm>
              <a:custGeom>
                <a:rect b="b" l="l" r="r" t="t"/>
                <a:pathLst>
                  <a:path extrusionOk="0" h="1540" w="2093">
                    <a:moveTo>
                      <a:pt x="1047" y="1"/>
                    </a:moveTo>
                    <a:cubicBezTo>
                      <a:pt x="75" y="1"/>
                      <a:pt x="0" y="1440"/>
                      <a:pt x="979" y="1538"/>
                    </a:cubicBezTo>
                    <a:cubicBezTo>
                      <a:pt x="1001" y="1539"/>
                      <a:pt x="1022" y="1540"/>
                      <a:pt x="1042" y="1540"/>
                    </a:cubicBezTo>
                    <a:cubicBezTo>
                      <a:pt x="1985" y="1540"/>
                      <a:pt x="2092" y="68"/>
                      <a:pt x="1113" y="3"/>
                    </a:cubicBezTo>
                    <a:cubicBezTo>
                      <a:pt x="1090" y="2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5" name="Google Shape;27965;p80"/>
              <p:cNvSpPr/>
              <p:nvPr/>
            </p:nvSpPr>
            <p:spPr>
              <a:xfrm>
                <a:off x="5839125" y="4603000"/>
                <a:ext cx="45775" cy="38575"/>
              </a:xfrm>
              <a:custGeom>
                <a:rect b="b" l="l" r="r" t="t"/>
                <a:pathLst>
                  <a:path extrusionOk="0" h="1543" w="1831">
                    <a:moveTo>
                      <a:pt x="858" y="1"/>
                    </a:moveTo>
                    <a:cubicBezTo>
                      <a:pt x="514" y="1"/>
                      <a:pt x="187" y="246"/>
                      <a:pt x="130" y="589"/>
                    </a:cubicBezTo>
                    <a:cubicBezTo>
                      <a:pt x="0" y="1106"/>
                      <a:pt x="412" y="1543"/>
                      <a:pt x="867" y="1543"/>
                    </a:cubicBezTo>
                    <a:cubicBezTo>
                      <a:pt x="1000" y="1543"/>
                      <a:pt x="1136" y="1506"/>
                      <a:pt x="1264" y="1423"/>
                    </a:cubicBezTo>
                    <a:cubicBezTo>
                      <a:pt x="1831" y="1056"/>
                      <a:pt x="1697" y="155"/>
                      <a:pt x="1030" y="22"/>
                    </a:cubicBezTo>
                    <a:cubicBezTo>
                      <a:pt x="973" y="8"/>
                      <a:pt x="915" y="1"/>
                      <a:pt x="8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6" name="Google Shape;27966;p80"/>
              <p:cNvSpPr/>
              <p:nvPr/>
            </p:nvSpPr>
            <p:spPr>
              <a:xfrm>
                <a:off x="5672700" y="4521425"/>
                <a:ext cx="55850" cy="38925"/>
              </a:xfrm>
              <a:custGeom>
                <a:rect b="b" l="l" r="r" t="t"/>
                <a:pathLst>
                  <a:path extrusionOk="0" h="1557" w="2234">
                    <a:moveTo>
                      <a:pt x="1068" y="0"/>
                    </a:moveTo>
                    <a:cubicBezTo>
                      <a:pt x="350" y="0"/>
                      <a:pt x="0" y="1107"/>
                      <a:pt x="782" y="1484"/>
                    </a:cubicBezTo>
                    <a:cubicBezTo>
                      <a:pt x="899" y="1534"/>
                      <a:pt x="1012" y="1556"/>
                      <a:pt x="1117" y="1556"/>
                    </a:cubicBezTo>
                    <a:cubicBezTo>
                      <a:pt x="1850" y="1556"/>
                      <a:pt x="2233" y="462"/>
                      <a:pt x="1416" y="83"/>
                    </a:cubicBezTo>
                    <a:cubicBezTo>
                      <a:pt x="1293" y="26"/>
                      <a:pt x="1177" y="0"/>
                      <a:pt x="10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7" name="Google Shape;27967;p80"/>
              <p:cNvSpPr/>
              <p:nvPr/>
            </p:nvSpPr>
            <p:spPr>
              <a:xfrm>
                <a:off x="5498350" y="4439075"/>
                <a:ext cx="56850" cy="39275"/>
              </a:xfrm>
              <a:custGeom>
                <a:rect b="b" l="l" r="r" t="t"/>
                <a:pathLst>
                  <a:path extrusionOk="0" h="1571" w="2274">
                    <a:moveTo>
                      <a:pt x="1115" y="1"/>
                    </a:moveTo>
                    <a:cubicBezTo>
                      <a:pt x="448" y="1"/>
                      <a:pt x="0" y="973"/>
                      <a:pt x="718" y="1442"/>
                    </a:cubicBezTo>
                    <a:cubicBezTo>
                      <a:pt x="863" y="1531"/>
                      <a:pt x="1008" y="1570"/>
                      <a:pt x="1144" y="1570"/>
                    </a:cubicBezTo>
                    <a:cubicBezTo>
                      <a:pt x="1817" y="1570"/>
                      <a:pt x="2274" y="613"/>
                      <a:pt x="1552" y="141"/>
                    </a:cubicBezTo>
                    <a:cubicBezTo>
                      <a:pt x="1402" y="43"/>
                      <a:pt x="1254" y="1"/>
                      <a:pt x="111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968" name="Google Shape;27968;p80"/>
            <p:cNvGrpSpPr/>
            <p:nvPr/>
          </p:nvGrpSpPr>
          <p:grpSpPr>
            <a:xfrm rot="3609977">
              <a:off x="4035099" y="479556"/>
              <a:ext cx="6595329" cy="6595348"/>
              <a:chOff x="4081354" y="392459"/>
              <a:chExt cx="6595123" cy="6595142"/>
            </a:xfrm>
          </p:grpSpPr>
          <p:sp>
            <p:nvSpPr>
              <p:cNvPr id="27969" name="Google Shape;27969;p80"/>
              <p:cNvSpPr/>
              <p:nvPr/>
            </p:nvSpPr>
            <p:spPr>
              <a:xfrm rot="6671875">
                <a:off x="4830413" y="1141544"/>
                <a:ext cx="5097004" cy="5096970"/>
              </a:xfrm>
              <a:custGeom>
                <a:rect b="b" l="l" r="r" t="t"/>
                <a:pathLst>
                  <a:path extrusionOk="0" fill="none" h="153777" w="153778">
                    <a:moveTo>
                      <a:pt x="126424" y="27353"/>
                    </a:moveTo>
                    <a:cubicBezTo>
                      <a:pt x="153777" y="54706"/>
                      <a:pt x="153777" y="99038"/>
                      <a:pt x="126424" y="126424"/>
                    </a:cubicBezTo>
                    <a:cubicBezTo>
                      <a:pt x="99071" y="153777"/>
                      <a:pt x="54706" y="153777"/>
                      <a:pt x="27353" y="126424"/>
                    </a:cubicBezTo>
                    <a:cubicBezTo>
                      <a:pt x="1" y="99038"/>
                      <a:pt x="1" y="54706"/>
                      <a:pt x="27353" y="27353"/>
                    </a:cubicBezTo>
                    <a:cubicBezTo>
                      <a:pt x="54706" y="0"/>
                      <a:pt x="99071" y="0"/>
                      <a:pt x="126424" y="27353"/>
                    </a:cubicBezTo>
                    <a:close/>
                  </a:path>
                </a:pathLst>
              </a:custGeom>
              <a:noFill/>
              <a:ln cap="flat" cmpd="sng" w="10000">
                <a:solidFill>
                  <a:schemeClr val="accent5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0" name="Google Shape;27970;p80"/>
              <p:cNvSpPr/>
              <p:nvPr/>
            </p:nvSpPr>
            <p:spPr>
              <a:xfrm rot="6671875">
                <a:off x="5652057" y="1652314"/>
                <a:ext cx="3886309" cy="3886342"/>
              </a:xfrm>
              <a:custGeom>
                <a:rect b="b" l="l" r="r" t="t"/>
                <a:pathLst>
                  <a:path extrusionOk="0" fill="none" h="117252" w="117251">
                    <a:moveTo>
                      <a:pt x="117251" y="58643"/>
                    </a:moveTo>
                    <a:cubicBezTo>
                      <a:pt x="117251" y="91033"/>
                      <a:pt x="90999" y="117251"/>
                      <a:pt x="58609" y="117251"/>
                    </a:cubicBezTo>
                    <a:cubicBezTo>
                      <a:pt x="26252" y="117251"/>
                      <a:pt x="0" y="91033"/>
                      <a:pt x="0" y="58643"/>
                    </a:cubicBezTo>
                    <a:cubicBezTo>
                      <a:pt x="0" y="26253"/>
                      <a:pt x="26252" y="1"/>
                      <a:pt x="58609" y="1"/>
                    </a:cubicBezTo>
                    <a:cubicBezTo>
                      <a:pt x="90999" y="1"/>
                      <a:pt x="117251" y="26253"/>
                      <a:pt x="117251" y="58643"/>
                    </a:cubicBezTo>
                    <a:close/>
                  </a:path>
                </a:pathLst>
              </a:custGeom>
              <a:noFill/>
              <a:ln cap="flat" cmpd="sng" w="10850">
                <a:solidFill>
                  <a:schemeClr val="accent5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1" name="Google Shape;27971;p80"/>
              <p:cNvSpPr/>
              <p:nvPr/>
            </p:nvSpPr>
            <p:spPr>
              <a:xfrm rot="6671875">
                <a:off x="5957854" y="1796091"/>
                <a:ext cx="3498278" cy="3499338"/>
              </a:xfrm>
              <a:custGeom>
                <a:rect b="b" l="l" r="r" t="t"/>
                <a:pathLst>
                  <a:path extrusionOk="0" fill="none" h="105576" w="105544">
                    <a:moveTo>
                      <a:pt x="105543" y="52805"/>
                    </a:moveTo>
                    <a:cubicBezTo>
                      <a:pt x="105543" y="81926"/>
                      <a:pt x="81926" y="105576"/>
                      <a:pt x="52772" y="105576"/>
                    </a:cubicBezTo>
                    <a:cubicBezTo>
                      <a:pt x="23618" y="105576"/>
                      <a:pt x="1" y="81926"/>
                      <a:pt x="1" y="52805"/>
                    </a:cubicBezTo>
                    <a:cubicBezTo>
                      <a:pt x="1" y="23651"/>
                      <a:pt x="23618" y="0"/>
                      <a:pt x="52772" y="0"/>
                    </a:cubicBezTo>
                    <a:cubicBezTo>
                      <a:pt x="81926" y="0"/>
                      <a:pt x="105543" y="23651"/>
                      <a:pt x="105543" y="52805"/>
                    </a:cubicBezTo>
                    <a:close/>
                  </a:path>
                </a:pathLst>
              </a:custGeom>
              <a:noFill/>
              <a:ln cap="flat" cmpd="sng" w="10850">
                <a:solidFill>
                  <a:schemeClr val="accent5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2" name="Google Shape;27972;p80"/>
              <p:cNvSpPr/>
              <p:nvPr/>
            </p:nvSpPr>
            <p:spPr>
              <a:xfrm rot="6671875">
                <a:off x="6262150" y="1963128"/>
                <a:ext cx="3080317" cy="3080317"/>
              </a:xfrm>
              <a:custGeom>
                <a:rect b="b" l="l" r="r" t="t"/>
                <a:pathLst>
                  <a:path extrusionOk="0" fill="none" h="92934" w="92934">
                    <a:moveTo>
                      <a:pt x="92934" y="46467"/>
                    </a:moveTo>
                    <a:cubicBezTo>
                      <a:pt x="92934" y="72119"/>
                      <a:pt x="72152" y="92933"/>
                      <a:pt x="46467" y="92933"/>
                    </a:cubicBezTo>
                    <a:cubicBezTo>
                      <a:pt x="20815" y="92933"/>
                      <a:pt x="1" y="72119"/>
                      <a:pt x="1" y="46467"/>
                    </a:cubicBezTo>
                    <a:cubicBezTo>
                      <a:pt x="1" y="20815"/>
                      <a:pt x="20815" y="0"/>
                      <a:pt x="46467" y="0"/>
                    </a:cubicBezTo>
                    <a:cubicBezTo>
                      <a:pt x="72152" y="0"/>
                      <a:pt x="92934" y="20815"/>
                      <a:pt x="92934" y="46467"/>
                    </a:cubicBezTo>
                    <a:close/>
                  </a:path>
                </a:pathLst>
              </a:custGeom>
              <a:noFill/>
              <a:ln cap="flat" cmpd="sng" w="10850">
                <a:solidFill>
                  <a:schemeClr val="accent5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3" name="Google Shape;27973;p80"/>
              <p:cNvSpPr/>
              <p:nvPr/>
            </p:nvSpPr>
            <p:spPr>
              <a:xfrm rot="6671875">
                <a:off x="6354288" y="1968675"/>
                <a:ext cx="3016214" cy="3016214"/>
              </a:xfrm>
              <a:custGeom>
                <a:rect b="b" l="l" r="r" t="t"/>
                <a:pathLst>
                  <a:path extrusionOk="0" fill="none" h="91000" w="91000">
                    <a:moveTo>
                      <a:pt x="74821" y="16179"/>
                    </a:moveTo>
                    <a:cubicBezTo>
                      <a:pt x="90999" y="32390"/>
                      <a:pt x="90999" y="58609"/>
                      <a:pt x="74821" y="74821"/>
                    </a:cubicBezTo>
                    <a:cubicBezTo>
                      <a:pt x="58643" y="90999"/>
                      <a:pt x="32391" y="90999"/>
                      <a:pt x="16213" y="74821"/>
                    </a:cubicBezTo>
                    <a:cubicBezTo>
                      <a:pt x="1" y="58609"/>
                      <a:pt x="1" y="32390"/>
                      <a:pt x="16213" y="16179"/>
                    </a:cubicBezTo>
                    <a:cubicBezTo>
                      <a:pt x="32391" y="1"/>
                      <a:pt x="58643" y="1"/>
                      <a:pt x="74821" y="16179"/>
                    </a:cubicBezTo>
                    <a:close/>
                  </a:path>
                </a:pathLst>
              </a:custGeom>
              <a:noFill/>
              <a:ln cap="flat" cmpd="sng" w="10000">
                <a:solidFill>
                  <a:schemeClr val="accent5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4" name="Google Shape;27974;p80"/>
              <p:cNvSpPr/>
              <p:nvPr/>
            </p:nvSpPr>
            <p:spPr>
              <a:xfrm rot="6671875">
                <a:off x="6622711" y="2347828"/>
                <a:ext cx="2479958" cy="2259376"/>
              </a:xfrm>
              <a:custGeom>
                <a:rect b="b" l="l" r="r" t="t"/>
                <a:pathLst>
                  <a:path extrusionOk="0" h="68166" w="74821">
                    <a:moveTo>
                      <a:pt x="37411" y="0"/>
                    </a:moveTo>
                    <a:cubicBezTo>
                      <a:pt x="28688" y="0"/>
                      <a:pt x="19965" y="3328"/>
                      <a:pt x="13310" y="9983"/>
                    </a:cubicBezTo>
                    <a:cubicBezTo>
                      <a:pt x="1" y="23292"/>
                      <a:pt x="1" y="44874"/>
                      <a:pt x="13310" y="58184"/>
                    </a:cubicBezTo>
                    <a:cubicBezTo>
                      <a:pt x="19965" y="64839"/>
                      <a:pt x="28688" y="68166"/>
                      <a:pt x="37411" y="68166"/>
                    </a:cubicBezTo>
                    <a:cubicBezTo>
                      <a:pt x="46134" y="68166"/>
                      <a:pt x="54857" y="64839"/>
                      <a:pt x="61511" y="58184"/>
                    </a:cubicBezTo>
                    <a:cubicBezTo>
                      <a:pt x="74821" y="44874"/>
                      <a:pt x="74821" y="23292"/>
                      <a:pt x="61511" y="9983"/>
                    </a:cubicBezTo>
                    <a:cubicBezTo>
                      <a:pt x="54857" y="3328"/>
                      <a:pt x="46134" y="0"/>
                      <a:pt x="37411" y="0"/>
                    </a:cubicBezTo>
                    <a:close/>
                  </a:path>
                </a:pathLst>
              </a:custGeom>
              <a:solidFill>
                <a:schemeClr val="accent5">
                  <a:alpha val="187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5" name="Google Shape;27975;p80"/>
              <p:cNvSpPr/>
              <p:nvPr/>
            </p:nvSpPr>
            <p:spPr>
              <a:xfrm rot="6671875">
                <a:off x="6768102" y="2485539"/>
                <a:ext cx="2189175" cy="1982813"/>
              </a:xfrm>
              <a:custGeom>
                <a:rect b="b" l="l" r="r" t="t"/>
                <a:pathLst>
                  <a:path extrusionOk="0" h="59822" w="66048">
                    <a:moveTo>
                      <a:pt x="33036" y="0"/>
                    </a:moveTo>
                    <a:cubicBezTo>
                      <a:pt x="30632" y="0"/>
                      <a:pt x="28189" y="292"/>
                      <a:pt x="25752" y="901"/>
                    </a:cubicBezTo>
                    <a:cubicBezTo>
                      <a:pt x="9741" y="4937"/>
                      <a:pt x="1" y="21182"/>
                      <a:pt x="4037" y="37194"/>
                    </a:cubicBezTo>
                    <a:cubicBezTo>
                      <a:pt x="7428" y="50758"/>
                      <a:pt x="19604" y="59821"/>
                      <a:pt x="33002" y="59821"/>
                    </a:cubicBezTo>
                    <a:cubicBezTo>
                      <a:pt x="35420" y="59821"/>
                      <a:pt x="37877" y="59526"/>
                      <a:pt x="40329" y="58909"/>
                    </a:cubicBezTo>
                    <a:cubicBezTo>
                      <a:pt x="56341" y="54906"/>
                      <a:pt x="66048" y="38661"/>
                      <a:pt x="62045" y="22650"/>
                    </a:cubicBezTo>
                    <a:cubicBezTo>
                      <a:pt x="58623" y="9047"/>
                      <a:pt x="46426" y="0"/>
                      <a:pt x="33036" y="0"/>
                    </a:cubicBezTo>
                    <a:close/>
                  </a:path>
                </a:pathLst>
              </a:custGeom>
              <a:solidFill>
                <a:schemeClr val="accent5">
                  <a:alpha val="3080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6" name="Google Shape;27976;p80"/>
              <p:cNvSpPr/>
              <p:nvPr/>
            </p:nvSpPr>
            <p:spPr>
              <a:xfrm rot="6671875">
                <a:off x="6917362" y="2616239"/>
                <a:ext cx="1889542" cy="1722225"/>
              </a:xfrm>
              <a:custGeom>
                <a:rect b="b" l="l" r="r" t="t"/>
                <a:pathLst>
                  <a:path extrusionOk="0" h="51960" w="57008">
                    <a:moveTo>
                      <a:pt x="28503" y="1"/>
                    </a:moveTo>
                    <a:cubicBezTo>
                      <a:pt x="26583" y="1"/>
                      <a:pt x="24633" y="215"/>
                      <a:pt x="22683" y="662"/>
                    </a:cubicBezTo>
                    <a:cubicBezTo>
                      <a:pt x="8706" y="3897"/>
                      <a:pt x="0" y="17807"/>
                      <a:pt x="3202" y="31784"/>
                    </a:cubicBezTo>
                    <a:cubicBezTo>
                      <a:pt x="5958" y="43810"/>
                      <a:pt x="16666" y="51959"/>
                      <a:pt x="28505" y="51959"/>
                    </a:cubicBezTo>
                    <a:cubicBezTo>
                      <a:pt x="30425" y="51959"/>
                      <a:pt x="32374" y="51745"/>
                      <a:pt x="34325" y="51298"/>
                    </a:cubicBezTo>
                    <a:cubicBezTo>
                      <a:pt x="48301" y="48062"/>
                      <a:pt x="57007" y="34152"/>
                      <a:pt x="53805" y="20176"/>
                    </a:cubicBezTo>
                    <a:cubicBezTo>
                      <a:pt x="51050" y="8149"/>
                      <a:pt x="40342" y="1"/>
                      <a:pt x="28503" y="1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7" name="Google Shape;27977;p80"/>
              <p:cNvSpPr/>
              <p:nvPr/>
            </p:nvSpPr>
            <p:spPr>
              <a:xfrm rot="6671875">
                <a:off x="7225856" y="2834538"/>
                <a:ext cx="1289183" cy="1241122"/>
              </a:xfrm>
              <a:custGeom>
                <a:rect b="b" l="l" r="r" t="t"/>
                <a:pathLst>
                  <a:path extrusionOk="0" h="37445" w="38895">
                    <a:moveTo>
                      <a:pt x="19314" y="0"/>
                    </a:moveTo>
                    <a:cubicBezTo>
                      <a:pt x="11809" y="334"/>
                      <a:pt x="5237" y="5104"/>
                      <a:pt x="2636" y="12142"/>
                    </a:cubicBezTo>
                    <a:cubicBezTo>
                      <a:pt x="0" y="19148"/>
                      <a:pt x="1802" y="27087"/>
                      <a:pt x="7206" y="32257"/>
                    </a:cubicBezTo>
                    <a:cubicBezTo>
                      <a:pt x="10770" y="35647"/>
                      <a:pt x="15424" y="37445"/>
                      <a:pt x="20153" y="37445"/>
                    </a:cubicBezTo>
                    <a:cubicBezTo>
                      <a:pt x="22637" y="37445"/>
                      <a:pt x="25142" y="36949"/>
                      <a:pt x="27520" y="35926"/>
                    </a:cubicBezTo>
                    <a:cubicBezTo>
                      <a:pt x="34425" y="32991"/>
                      <a:pt x="38895" y="26219"/>
                      <a:pt x="38895" y="18714"/>
                    </a:cubicBezTo>
                    <a:cubicBezTo>
                      <a:pt x="38895" y="17213"/>
                      <a:pt x="38728" y="15745"/>
                      <a:pt x="38361" y="14311"/>
                    </a:cubicBezTo>
                    <a:cubicBezTo>
                      <a:pt x="38194" y="13610"/>
                      <a:pt x="37994" y="12943"/>
                      <a:pt x="37761" y="12309"/>
                    </a:cubicBezTo>
                    <a:cubicBezTo>
                      <a:pt x="35059" y="4904"/>
                      <a:pt x="28020" y="0"/>
                      <a:pt x="20148" y="0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8" name="Google Shape;27978;p80"/>
              <p:cNvSpPr/>
              <p:nvPr/>
            </p:nvSpPr>
            <p:spPr>
              <a:xfrm rot="6671875">
                <a:off x="7768598" y="3572332"/>
                <a:ext cx="626908" cy="559491"/>
              </a:xfrm>
              <a:custGeom>
                <a:rect b="b" l="l" r="r" t="t"/>
                <a:pathLst>
                  <a:path extrusionOk="0" h="16880" w="18914">
                    <a:moveTo>
                      <a:pt x="1380" y="0"/>
                    </a:moveTo>
                    <a:cubicBezTo>
                      <a:pt x="1354" y="0"/>
                      <a:pt x="1328" y="0"/>
                      <a:pt x="1301" y="0"/>
                    </a:cubicBezTo>
                    <a:lnTo>
                      <a:pt x="467" y="0"/>
                    </a:lnTo>
                    <a:cubicBezTo>
                      <a:pt x="234" y="467"/>
                      <a:pt x="100" y="968"/>
                      <a:pt x="0" y="1468"/>
                    </a:cubicBezTo>
                    <a:cubicBezTo>
                      <a:pt x="0" y="1468"/>
                      <a:pt x="367" y="2669"/>
                      <a:pt x="634" y="3303"/>
                    </a:cubicBezTo>
                    <a:cubicBezTo>
                      <a:pt x="934" y="3970"/>
                      <a:pt x="1301" y="5204"/>
                      <a:pt x="1301" y="5204"/>
                    </a:cubicBezTo>
                    <a:lnTo>
                      <a:pt x="1101" y="7706"/>
                    </a:lnTo>
                    <a:lnTo>
                      <a:pt x="567" y="10074"/>
                    </a:lnTo>
                    <a:cubicBezTo>
                      <a:pt x="567" y="10074"/>
                      <a:pt x="134" y="12109"/>
                      <a:pt x="567" y="12910"/>
                    </a:cubicBezTo>
                    <a:cubicBezTo>
                      <a:pt x="767" y="13310"/>
                      <a:pt x="1034" y="13677"/>
                      <a:pt x="1301" y="14010"/>
                    </a:cubicBezTo>
                    <a:cubicBezTo>
                      <a:pt x="1301" y="14010"/>
                      <a:pt x="1305" y="14007"/>
                      <a:pt x="1318" y="14007"/>
                    </a:cubicBezTo>
                    <a:cubicBezTo>
                      <a:pt x="1362" y="14007"/>
                      <a:pt x="1509" y="14046"/>
                      <a:pt x="1968" y="14377"/>
                    </a:cubicBezTo>
                    <a:cubicBezTo>
                      <a:pt x="2159" y="14526"/>
                      <a:pt x="2283" y="14553"/>
                      <a:pt x="2392" y="14553"/>
                    </a:cubicBezTo>
                    <a:cubicBezTo>
                      <a:pt x="2455" y="14553"/>
                      <a:pt x="2513" y="14544"/>
                      <a:pt x="2577" y="14544"/>
                    </a:cubicBezTo>
                    <a:cubicBezTo>
                      <a:pt x="2752" y="14544"/>
                      <a:pt x="2969" y="14611"/>
                      <a:pt x="3436" y="15111"/>
                    </a:cubicBezTo>
                    <a:cubicBezTo>
                      <a:pt x="4403" y="16145"/>
                      <a:pt x="2635" y="16879"/>
                      <a:pt x="5704" y="16879"/>
                    </a:cubicBezTo>
                    <a:cubicBezTo>
                      <a:pt x="7706" y="16846"/>
                      <a:pt x="9674" y="16546"/>
                      <a:pt x="11575" y="15945"/>
                    </a:cubicBezTo>
                    <a:cubicBezTo>
                      <a:pt x="11942" y="15145"/>
                      <a:pt x="12476" y="14444"/>
                      <a:pt x="13110" y="13877"/>
                    </a:cubicBezTo>
                    <a:cubicBezTo>
                      <a:pt x="14277" y="12776"/>
                      <a:pt x="14144" y="12476"/>
                      <a:pt x="16112" y="12343"/>
                    </a:cubicBezTo>
                    <a:cubicBezTo>
                      <a:pt x="16330" y="12327"/>
                      <a:pt x="16531" y="12321"/>
                      <a:pt x="16717" y="12321"/>
                    </a:cubicBezTo>
                    <a:cubicBezTo>
                      <a:pt x="17396" y="12321"/>
                      <a:pt x="17883" y="12401"/>
                      <a:pt x="18297" y="12401"/>
                    </a:cubicBezTo>
                    <a:cubicBezTo>
                      <a:pt x="18517" y="12401"/>
                      <a:pt x="18717" y="12378"/>
                      <a:pt x="18914" y="12309"/>
                    </a:cubicBezTo>
                    <a:cubicBezTo>
                      <a:pt x="16221" y="4929"/>
                      <a:pt x="9221" y="0"/>
                      <a:pt x="13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9" name="Google Shape;27979;p80"/>
              <p:cNvSpPr/>
              <p:nvPr/>
            </p:nvSpPr>
            <p:spPr>
              <a:xfrm rot="6671875">
                <a:off x="7154777" y="3204214"/>
                <a:ext cx="819283" cy="768505"/>
              </a:xfrm>
              <a:custGeom>
                <a:rect b="b" l="l" r="r" t="t"/>
                <a:pathLst>
                  <a:path extrusionOk="0" h="23186" w="24718">
                    <a:moveTo>
                      <a:pt x="23666" y="1"/>
                    </a:moveTo>
                    <a:cubicBezTo>
                      <a:pt x="22908" y="1"/>
                      <a:pt x="22168" y="182"/>
                      <a:pt x="21516" y="562"/>
                    </a:cubicBezTo>
                    <a:cubicBezTo>
                      <a:pt x="19748" y="1630"/>
                      <a:pt x="20782" y="262"/>
                      <a:pt x="18814" y="3298"/>
                    </a:cubicBezTo>
                    <a:cubicBezTo>
                      <a:pt x="16846" y="6300"/>
                      <a:pt x="16112" y="7100"/>
                      <a:pt x="13743" y="7234"/>
                    </a:cubicBezTo>
                    <a:cubicBezTo>
                      <a:pt x="11408" y="7401"/>
                      <a:pt x="5638" y="8135"/>
                      <a:pt x="5971" y="11337"/>
                    </a:cubicBezTo>
                    <a:cubicBezTo>
                      <a:pt x="6338" y="14572"/>
                      <a:pt x="6772" y="17741"/>
                      <a:pt x="4203" y="18976"/>
                    </a:cubicBezTo>
                    <a:cubicBezTo>
                      <a:pt x="3036" y="19543"/>
                      <a:pt x="1401" y="20877"/>
                      <a:pt x="0" y="22211"/>
                    </a:cubicBezTo>
                    <a:cubicBezTo>
                      <a:pt x="1995" y="22874"/>
                      <a:pt x="4002" y="23185"/>
                      <a:pt x="5962" y="23185"/>
                    </a:cubicBezTo>
                    <a:cubicBezTo>
                      <a:pt x="15935" y="23185"/>
                      <a:pt x="24718" y="15137"/>
                      <a:pt x="24718" y="4432"/>
                    </a:cubicBezTo>
                    <a:cubicBezTo>
                      <a:pt x="24718" y="2964"/>
                      <a:pt x="24551" y="1463"/>
                      <a:pt x="24184" y="29"/>
                    </a:cubicBezTo>
                    <a:cubicBezTo>
                      <a:pt x="24011" y="10"/>
                      <a:pt x="23838" y="1"/>
                      <a:pt x="23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0" name="Google Shape;27980;p80"/>
              <p:cNvSpPr/>
              <p:nvPr/>
            </p:nvSpPr>
            <p:spPr>
              <a:xfrm rot="6671875">
                <a:off x="7641799" y="2699523"/>
                <a:ext cx="670063" cy="884546"/>
              </a:xfrm>
              <a:custGeom>
                <a:rect b="b" l="l" r="r" t="t"/>
                <a:pathLst>
                  <a:path extrusionOk="0" h="26687" w="20216">
                    <a:moveTo>
                      <a:pt x="7239" y="1"/>
                    </a:moveTo>
                    <a:cubicBezTo>
                      <a:pt x="1" y="7573"/>
                      <a:pt x="434" y="19615"/>
                      <a:pt x="8140" y="26686"/>
                    </a:cubicBezTo>
                    <a:cubicBezTo>
                      <a:pt x="8840" y="26686"/>
                      <a:pt x="9541" y="26420"/>
                      <a:pt x="10074" y="25986"/>
                    </a:cubicBezTo>
                    <a:cubicBezTo>
                      <a:pt x="10541" y="25285"/>
                      <a:pt x="10908" y="24552"/>
                      <a:pt x="11242" y="23784"/>
                    </a:cubicBezTo>
                    <a:cubicBezTo>
                      <a:pt x="11542" y="22950"/>
                      <a:pt x="13177" y="21950"/>
                      <a:pt x="13177" y="21950"/>
                    </a:cubicBezTo>
                    <a:cubicBezTo>
                      <a:pt x="13944" y="21649"/>
                      <a:pt x="14644" y="21216"/>
                      <a:pt x="15278" y="20682"/>
                    </a:cubicBezTo>
                    <a:cubicBezTo>
                      <a:pt x="16012" y="19948"/>
                      <a:pt x="15812" y="20015"/>
                      <a:pt x="15945" y="19148"/>
                    </a:cubicBezTo>
                    <a:cubicBezTo>
                      <a:pt x="16112" y="18280"/>
                      <a:pt x="16446" y="16146"/>
                      <a:pt x="16446" y="16146"/>
                    </a:cubicBezTo>
                    <a:cubicBezTo>
                      <a:pt x="16612" y="15779"/>
                      <a:pt x="16846" y="15445"/>
                      <a:pt x="17113" y="15178"/>
                    </a:cubicBezTo>
                    <a:cubicBezTo>
                      <a:pt x="17647" y="14678"/>
                      <a:pt x="18280" y="14745"/>
                      <a:pt x="19114" y="14177"/>
                    </a:cubicBezTo>
                    <a:cubicBezTo>
                      <a:pt x="19548" y="13877"/>
                      <a:pt x="19881" y="13410"/>
                      <a:pt x="19982" y="12910"/>
                    </a:cubicBezTo>
                    <a:cubicBezTo>
                      <a:pt x="20082" y="12543"/>
                      <a:pt x="20148" y="12176"/>
                      <a:pt x="20215" y="11842"/>
                    </a:cubicBezTo>
                    <a:cubicBezTo>
                      <a:pt x="20215" y="11542"/>
                      <a:pt x="19982" y="11375"/>
                      <a:pt x="19481" y="11109"/>
                    </a:cubicBezTo>
                    <a:cubicBezTo>
                      <a:pt x="18981" y="10808"/>
                      <a:pt x="18814" y="10875"/>
                      <a:pt x="18147" y="10642"/>
                    </a:cubicBezTo>
                    <a:cubicBezTo>
                      <a:pt x="17972" y="10589"/>
                      <a:pt x="17839" y="10571"/>
                      <a:pt x="17728" y="10571"/>
                    </a:cubicBezTo>
                    <a:cubicBezTo>
                      <a:pt x="17479" y="10571"/>
                      <a:pt x="17344" y="10663"/>
                      <a:pt x="17113" y="10663"/>
                    </a:cubicBezTo>
                    <a:cubicBezTo>
                      <a:pt x="17053" y="10663"/>
                      <a:pt x="16988" y="10657"/>
                      <a:pt x="16913" y="10642"/>
                    </a:cubicBezTo>
                    <a:cubicBezTo>
                      <a:pt x="16379" y="10575"/>
                      <a:pt x="16612" y="10508"/>
                      <a:pt x="15645" y="10008"/>
                    </a:cubicBezTo>
                    <a:cubicBezTo>
                      <a:pt x="14711" y="9474"/>
                      <a:pt x="13911" y="7806"/>
                      <a:pt x="13911" y="7806"/>
                    </a:cubicBezTo>
                    <a:cubicBezTo>
                      <a:pt x="13477" y="7606"/>
                      <a:pt x="13010" y="7473"/>
                      <a:pt x="12576" y="7339"/>
                    </a:cubicBezTo>
                    <a:cubicBezTo>
                      <a:pt x="12395" y="7294"/>
                      <a:pt x="12240" y="7278"/>
                      <a:pt x="12098" y="7278"/>
                    </a:cubicBezTo>
                    <a:cubicBezTo>
                      <a:pt x="11737" y="7278"/>
                      <a:pt x="11467" y="7384"/>
                      <a:pt x="11095" y="7384"/>
                    </a:cubicBezTo>
                    <a:cubicBezTo>
                      <a:pt x="10969" y="7384"/>
                      <a:pt x="10832" y="7372"/>
                      <a:pt x="10675" y="7339"/>
                    </a:cubicBezTo>
                    <a:cubicBezTo>
                      <a:pt x="9874" y="7172"/>
                      <a:pt x="9574" y="7272"/>
                      <a:pt x="8607" y="6772"/>
                    </a:cubicBezTo>
                    <a:cubicBezTo>
                      <a:pt x="7673" y="6238"/>
                      <a:pt x="8040" y="6272"/>
                      <a:pt x="7239" y="4937"/>
                    </a:cubicBezTo>
                    <a:cubicBezTo>
                      <a:pt x="6405" y="3603"/>
                      <a:pt x="6872" y="3603"/>
                      <a:pt x="7006" y="2602"/>
                    </a:cubicBezTo>
                    <a:cubicBezTo>
                      <a:pt x="7139" y="1735"/>
                      <a:pt x="7206" y="868"/>
                      <a:pt x="7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981" name="Google Shape;27981;p80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7982" name="Google Shape;27982;p80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983" name="Google Shape;27983;p80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984" name="Google Shape;27984;p80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7985" name="Google Shape;27985;p80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7986" name="Google Shape;27986;p80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87" name="Google Shape;27987;p80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88" name="Google Shape;27988;p80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89" name="Google Shape;27989;p80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7990" name="Google Shape;27990;p80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7991" name="Google Shape;27991;p80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2" name="Google Shape;27992;p80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3" name="Google Shape;27993;p80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4" name="Google Shape;27994;p80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5" name="Google Shape;27995;p80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7996" name="Google Shape;27996;p80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997" name="Google Shape;27997;p80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00"/>
                                        <p:tgtEl>
                                          <p:spTgt spid="27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01" name="Shape 28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02" name="Google Shape;28002;p81"/>
          <p:cNvSpPr txBox="1"/>
          <p:nvPr>
            <p:ph type="title"/>
          </p:nvPr>
        </p:nvSpPr>
        <p:spPr>
          <a:xfrm>
            <a:off x="1111700" y="3137975"/>
            <a:ext cx="3184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28003" name="Google Shape;28003;p81"/>
          <p:cNvSpPr txBox="1"/>
          <p:nvPr>
            <p:ph idx="2" type="title"/>
          </p:nvPr>
        </p:nvSpPr>
        <p:spPr>
          <a:xfrm>
            <a:off x="16187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28004" name="Google Shape;28004;p81"/>
          <p:cNvCxnSpPr/>
          <p:nvPr/>
        </p:nvCxnSpPr>
        <p:spPr>
          <a:xfrm>
            <a:off x="1743225" y="2826975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8005" name="Google Shape;28005;p81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8006" name="Google Shape;28006;p81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8007" name="Google Shape;28007;p81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08" name="Google Shape;28008;p81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8009" name="Google Shape;28009;p81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8010" name="Google Shape;28010;p81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011" name="Google Shape;28011;p81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12" name="Google Shape;28012;p81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13" name="Google Shape;28013;p81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8014" name="Google Shape;28014;p81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8015" name="Google Shape;28015;p81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6" name="Google Shape;28016;p81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7" name="Google Shape;28017;p81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8" name="Google Shape;28018;p81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9" name="Google Shape;28019;p81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8020" name="Google Shape;28020;p81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021" name="Google Shape;28021;p81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400"/>
                                        <p:tgtEl>
                                          <p:spTgt spid="280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25" name="Shape 28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26" name="Google Shape;28026;p82"/>
          <p:cNvSpPr txBox="1"/>
          <p:nvPr>
            <p:ph idx="1" type="subTitle"/>
          </p:nvPr>
        </p:nvSpPr>
        <p:spPr>
          <a:xfrm>
            <a:off x="1603775" y="2676350"/>
            <a:ext cx="6361800" cy="10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Imagine you’re a retired billionaire with a passion for space exploration. You’re ready to launch your own space mission, but you need to budget wisely and find the perfect launch.</a:t>
            </a:r>
            <a:endParaRPr b="1"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Our machine learning models are here to make that dream a reality. Predict the cost of your mission with precision and discover similar missions to guide your planning. Dive into the future of space travel with confidence!</a:t>
            </a:r>
            <a:endParaRPr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28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30" name="Shape 28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1" name="Google Shape;28031;p8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Metrics</a:t>
            </a:r>
            <a:endParaRPr/>
          </a:p>
        </p:txBody>
      </p:sp>
      <p:sp>
        <p:nvSpPr>
          <p:cNvPr id="28032" name="Google Shape;28032;p83"/>
          <p:cNvSpPr/>
          <p:nvPr/>
        </p:nvSpPr>
        <p:spPr>
          <a:xfrm flipH="1" rot="5400000">
            <a:off x="3004131" y="505834"/>
            <a:ext cx="96300" cy="2561400"/>
          </a:xfrm>
          <a:prstGeom prst="round2SameRect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33" name="Google Shape;28033;p83"/>
          <p:cNvSpPr/>
          <p:nvPr/>
        </p:nvSpPr>
        <p:spPr>
          <a:xfrm flipH="1" rot="5400000">
            <a:off x="3008450" y="508700"/>
            <a:ext cx="92100" cy="2555100"/>
          </a:xfrm>
          <a:prstGeom prst="round2SameRect">
            <a:avLst>
              <a:gd fmla="val 48834" name="adj1"/>
              <a:gd fmla="val 5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34" name="Google Shape;28034;p83"/>
          <p:cNvSpPr txBox="1"/>
          <p:nvPr/>
        </p:nvSpPr>
        <p:spPr>
          <a:xfrm>
            <a:off x="4516578" y="1632375"/>
            <a:ext cx="542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410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8035" name="Google Shape;28035;p83"/>
          <p:cNvSpPr txBox="1"/>
          <p:nvPr/>
        </p:nvSpPr>
        <p:spPr>
          <a:xfrm>
            <a:off x="5128510" y="1519300"/>
            <a:ext cx="223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Price prediction model MSA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36" name="Google Shape;28036;p83"/>
          <p:cNvSpPr/>
          <p:nvPr/>
        </p:nvSpPr>
        <p:spPr>
          <a:xfrm flipH="1" rot="5400000">
            <a:off x="3004131" y="1295758"/>
            <a:ext cx="96300" cy="2561400"/>
          </a:xfrm>
          <a:prstGeom prst="round2SameRect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37" name="Google Shape;28037;p83"/>
          <p:cNvSpPr/>
          <p:nvPr/>
        </p:nvSpPr>
        <p:spPr>
          <a:xfrm flipH="1" rot="5400000">
            <a:off x="2851550" y="1453125"/>
            <a:ext cx="94500" cy="2243700"/>
          </a:xfrm>
          <a:prstGeom prst="round2SameRect">
            <a:avLst>
              <a:gd fmla="val 50000" name="adj1"/>
              <a:gd fmla="val 5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38" name="Google Shape;28038;p83"/>
          <p:cNvSpPr txBox="1"/>
          <p:nvPr/>
        </p:nvSpPr>
        <p:spPr>
          <a:xfrm>
            <a:off x="4516578" y="2422273"/>
            <a:ext cx="542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90%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8039" name="Google Shape;28039;p83"/>
          <p:cNvSpPr txBox="1"/>
          <p:nvPr/>
        </p:nvSpPr>
        <p:spPr>
          <a:xfrm>
            <a:off x="5128510" y="2290573"/>
            <a:ext cx="223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Price prediction model R Squared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40" name="Google Shape;28040;p83"/>
          <p:cNvSpPr/>
          <p:nvPr/>
        </p:nvSpPr>
        <p:spPr>
          <a:xfrm flipH="1" rot="5400000">
            <a:off x="3004131" y="2067226"/>
            <a:ext cx="96300" cy="2561400"/>
          </a:xfrm>
          <a:prstGeom prst="round2SameRect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41" name="Google Shape;28041;p83"/>
          <p:cNvSpPr/>
          <p:nvPr/>
        </p:nvSpPr>
        <p:spPr>
          <a:xfrm flipH="1" rot="5400000">
            <a:off x="3006020" y="2085999"/>
            <a:ext cx="78300" cy="2537100"/>
          </a:xfrm>
          <a:prstGeom prst="round2SameRect">
            <a:avLst>
              <a:gd fmla="val 50000" name="adj1"/>
              <a:gd fmla="val 50000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42" name="Google Shape;28042;p83"/>
          <p:cNvSpPr txBox="1"/>
          <p:nvPr/>
        </p:nvSpPr>
        <p:spPr>
          <a:xfrm>
            <a:off x="4516578" y="3193292"/>
            <a:ext cx="542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30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8043" name="Google Shape;28043;p83"/>
          <p:cNvSpPr txBox="1"/>
          <p:nvPr/>
        </p:nvSpPr>
        <p:spPr>
          <a:xfrm>
            <a:off x="5138630" y="3062042"/>
            <a:ext cx="223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Clustering model silhouette score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47" name="Shape 28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48" name="Google Shape;28048;p84"/>
          <p:cNvSpPr txBox="1"/>
          <p:nvPr>
            <p:ph type="title"/>
          </p:nvPr>
        </p:nvSpPr>
        <p:spPr>
          <a:xfrm>
            <a:off x="3486600" y="3162186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BI Dashboard</a:t>
            </a:r>
            <a:endParaRPr/>
          </a:p>
        </p:txBody>
      </p:sp>
      <p:cxnSp>
        <p:nvCxnSpPr>
          <p:cNvPr id="28049" name="Google Shape;28049;p84"/>
          <p:cNvCxnSpPr/>
          <p:nvPr/>
        </p:nvCxnSpPr>
        <p:spPr>
          <a:xfrm>
            <a:off x="3611125" y="2826975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050" name="Google Shape;28050;p84"/>
          <p:cNvSpPr txBox="1"/>
          <p:nvPr>
            <p:ph idx="2" type="title"/>
          </p:nvPr>
        </p:nvSpPr>
        <p:spPr>
          <a:xfrm>
            <a:off x="34866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8051" name="Google Shape;28051;p84"/>
          <p:cNvSpPr/>
          <p:nvPr/>
        </p:nvSpPr>
        <p:spPr>
          <a:xfrm flipH="1">
            <a:off x="2476536" y="5278109"/>
            <a:ext cx="59938" cy="60205"/>
          </a:xfrm>
          <a:custGeom>
            <a:rect b="b" l="l" r="r" t="t"/>
            <a:pathLst>
              <a:path extrusionOk="0" h="4748" w="4727">
                <a:moveTo>
                  <a:pt x="4175" y="0"/>
                </a:moveTo>
                <a:cubicBezTo>
                  <a:pt x="4124" y="0"/>
                  <a:pt x="4056" y="11"/>
                  <a:pt x="3968" y="35"/>
                </a:cubicBezTo>
                <a:cubicBezTo>
                  <a:pt x="3688" y="108"/>
                  <a:pt x="3439" y="253"/>
                  <a:pt x="3158" y="347"/>
                </a:cubicBezTo>
                <a:cubicBezTo>
                  <a:pt x="2794" y="475"/>
                  <a:pt x="2449" y="559"/>
                  <a:pt x="2094" y="559"/>
                </a:cubicBezTo>
                <a:cubicBezTo>
                  <a:pt x="1873" y="559"/>
                  <a:pt x="1649" y="527"/>
                  <a:pt x="1413" y="451"/>
                </a:cubicBezTo>
                <a:cubicBezTo>
                  <a:pt x="1039" y="336"/>
                  <a:pt x="686" y="170"/>
                  <a:pt x="302" y="77"/>
                </a:cubicBezTo>
                <a:cubicBezTo>
                  <a:pt x="280" y="69"/>
                  <a:pt x="252" y="62"/>
                  <a:pt x="227" y="62"/>
                </a:cubicBezTo>
                <a:cubicBezTo>
                  <a:pt x="217" y="62"/>
                  <a:pt x="207" y="63"/>
                  <a:pt x="198" y="66"/>
                </a:cubicBezTo>
                <a:cubicBezTo>
                  <a:pt x="104" y="87"/>
                  <a:pt x="63" y="202"/>
                  <a:pt x="63" y="295"/>
                </a:cubicBezTo>
                <a:cubicBezTo>
                  <a:pt x="104" y="918"/>
                  <a:pt x="427" y="1552"/>
                  <a:pt x="603" y="2154"/>
                </a:cubicBezTo>
                <a:cubicBezTo>
                  <a:pt x="624" y="2247"/>
                  <a:pt x="655" y="2341"/>
                  <a:pt x="655" y="2434"/>
                </a:cubicBezTo>
                <a:cubicBezTo>
                  <a:pt x="665" y="2632"/>
                  <a:pt x="561" y="2798"/>
                  <a:pt x="520" y="2985"/>
                </a:cubicBezTo>
                <a:cubicBezTo>
                  <a:pt x="406" y="3484"/>
                  <a:pt x="291" y="3930"/>
                  <a:pt x="73" y="4398"/>
                </a:cubicBezTo>
                <a:cubicBezTo>
                  <a:pt x="32" y="4481"/>
                  <a:pt x="0" y="4585"/>
                  <a:pt x="42" y="4657"/>
                </a:cubicBezTo>
                <a:cubicBezTo>
                  <a:pt x="86" y="4722"/>
                  <a:pt x="148" y="4747"/>
                  <a:pt x="219" y="4747"/>
                </a:cubicBezTo>
                <a:cubicBezTo>
                  <a:pt x="432" y="4747"/>
                  <a:pt x="725" y="4515"/>
                  <a:pt x="842" y="4429"/>
                </a:cubicBezTo>
                <a:cubicBezTo>
                  <a:pt x="1143" y="4211"/>
                  <a:pt x="1528" y="4096"/>
                  <a:pt x="1891" y="3972"/>
                </a:cubicBezTo>
                <a:cubicBezTo>
                  <a:pt x="2101" y="3906"/>
                  <a:pt x="2315" y="3878"/>
                  <a:pt x="2529" y="3878"/>
                </a:cubicBezTo>
                <a:cubicBezTo>
                  <a:pt x="3196" y="3878"/>
                  <a:pt x="3870" y="4144"/>
                  <a:pt x="4467" y="4356"/>
                </a:cubicBezTo>
                <a:cubicBezTo>
                  <a:pt x="4505" y="4372"/>
                  <a:pt x="4555" y="4386"/>
                  <a:pt x="4601" y="4386"/>
                </a:cubicBezTo>
                <a:cubicBezTo>
                  <a:pt x="4643" y="4386"/>
                  <a:pt x="4681" y="4375"/>
                  <a:pt x="4706" y="4345"/>
                </a:cubicBezTo>
                <a:cubicBezTo>
                  <a:pt x="4727" y="4315"/>
                  <a:pt x="4727" y="4262"/>
                  <a:pt x="4727" y="4221"/>
                </a:cubicBezTo>
                <a:cubicBezTo>
                  <a:pt x="4706" y="3701"/>
                  <a:pt x="4290" y="3297"/>
                  <a:pt x="4083" y="2829"/>
                </a:cubicBezTo>
                <a:cubicBezTo>
                  <a:pt x="3760" y="2102"/>
                  <a:pt x="4051" y="1250"/>
                  <a:pt x="4228" y="523"/>
                </a:cubicBezTo>
                <a:cubicBezTo>
                  <a:pt x="4290" y="295"/>
                  <a:pt x="4363" y="108"/>
                  <a:pt x="4290" y="35"/>
                </a:cubicBezTo>
                <a:cubicBezTo>
                  <a:pt x="4269" y="13"/>
                  <a:pt x="4232" y="0"/>
                  <a:pt x="41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52" name="Google Shape;28052;p84"/>
          <p:cNvGrpSpPr/>
          <p:nvPr/>
        </p:nvGrpSpPr>
        <p:grpSpPr>
          <a:xfrm>
            <a:off x="6553311" y="322653"/>
            <a:ext cx="2303088" cy="2879970"/>
            <a:chOff x="6553311" y="322653"/>
            <a:chExt cx="2303088" cy="2879970"/>
          </a:xfrm>
        </p:grpSpPr>
        <p:sp>
          <p:nvSpPr>
            <p:cNvPr id="28053" name="Google Shape;28053;p84"/>
            <p:cNvSpPr/>
            <p:nvPr/>
          </p:nvSpPr>
          <p:spPr>
            <a:xfrm flipH="1">
              <a:off x="6746529" y="420875"/>
              <a:ext cx="1863333" cy="1863333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>
                <a:alpha val="37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4" name="Google Shape;28054;p84"/>
            <p:cNvSpPr/>
            <p:nvPr/>
          </p:nvSpPr>
          <p:spPr>
            <a:xfrm flipH="1">
              <a:off x="6899772" y="574118"/>
              <a:ext cx="1556847" cy="1556847"/>
            </a:xfrm>
            <a:custGeom>
              <a:rect b="b" l="l" r="r" t="t"/>
              <a:pathLst>
                <a:path extrusionOk="0" h="38002" w="38002">
                  <a:moveTo>
                    <a:pt x="19017" y="0"/>
                  </a:moveTo>
                  <a:cubicBezTo>
                    <a:pt x="8500" y="0"/>
                    <a:pt x="1" y="8531"/>
                    <a:pt x="1" y="19017"/>
                  </a:cubicBezTo>
                  <a:cubicBezTo>
                    <a:pt x="1" y="29502"/>
                    <a:pt x="8500" y="38002"/>
                    <a:pt x="19017" y="38002"/>
                  </a:cubicBezTo>
                  <a:cubicBezTo>
                    <a:pt x="29502" y="38002"/>
                    <a:pt x="38002" y="29502"/>
                    <a:pt x="38002" y="19017"/>
                  </a:cubicBezTo>
                  <a:cubicBezTo>
                    <a:pt x="38002" y="8531"/>
                    <a:pt x="29502" y="0"/>
                    <a:pt x="19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5" name="Google Shape;28055;p84"/>
            <p:cNvSpPr/>
            <p:nvPr/>
          </p:nvSpPr>
          <p:spPr>
            <a:xfrm flipH="1">
              <a:off x="7076688" y="751042"/>
              <a:ext cx="1203014" cy="1203000"/>
            </a:xfrm>
            <a:custGeom>
              <a:rect b="b" l="l" r="r" t="t"/>
              <a:pathLst>
                <a:path extrusionOk="0" h="87475" w="87476">
                  <a:moveTo>
                    <a:pt x="43736" y="0"/>
                  </a:moveTo>
                  <a:cubicBezTo>
                    <a:pt x="33048" y="0"/>
                    <a:pt x="23251" y="3837"/>
                    <a:pt x="15651" y="10208"/>
                  </a:cubicBezTo>
                  <a:cubicBezTo>
                    <a:pt x="14799" y="10925"/>
                    <a:pt x="13973" y="11668"/>
                    <a:pt x="13177" y="12450"/>
                  </a:cubicBezTo>
                  <a:cubicBezTo>
                    <a:pt x="10268" y="15290"/>
                    <a:pt x="7767" y="18521"/>
                    <a:pt x="5748" y="22051"/>
                  </a:cubicBezTo>
                  <a:cubicBezTo>
                    <a:pt x="5383" y="22684"/>
                    <a:pt x="5036" y="23327"/>
                    <a:pt x="4709" y="23983"/>
                  </a:cubicBezTo>
                  <a:cubicBezTo>
                    <a:pt x="3176" y="26997"/>
                    <a:pt x="2003" y="30182"/>
                    <a:pt x="1217" y="33470"/>
                  </a:cubicBezTo>
                  <a:cubicBezTo>
                    <a:pt x="1044" y="34179"/>
                    <a:pt x="889" y="34895"/>
                    <a:pt x="753" y="35620"/>
                  </a:cubicBezTo>
                  <a:cubicBezTo>
                    <a:pt x="252" y="38297"/>
                    <a:pt x="0" y="41013"/>
                    <a:pt x="1" y="43735"/>
                  </a:cubicBezTo>
                  <a:cubicBezTo>
                    <a:pt x="0" y="44639"/>
                    <a:pt x="28" y="45536"/>
                    <a:pt x="84" y="46427"/>
                  </a:cubicBezTo>
                  <a:cubicBezTo>
                    <a:pt x="133" y="47209"/>
                    <a:pt x="198" y="47983"/>
                    <a:pt x="290" y="48753"/>
                  </a:cubicBezTo>
                  <a:cubicBezTo>
                    <a:pt x="764" y="52941"/>
                    <a:pt x="1847" y="57039"/>
                    <a:pt x="3506" y="60914"/>
                  </a:cubicBezTo>
                  <a:cubicBezTo>
                    <a:pt x="3943" y="61941"/>
                    <a:pt x="4415" y="62941"/>
                    <a:pt x="4931" y="63924"/>
                  </a:cubicBezTo>
                  <a:cubicBezTo>
                    <a:pt x="7457" y="68776"/>
                    <a:pt x="10865" y="73088"/>
                    <a:pt x="14943" y="76664"/>
                  </a:cubicBezTo>
                  <a:cubicBezTo>
                    <a:pt x="15732" y="77352"/>
                    <a:pt x="16546" y="78013"/>
                    <a:pt x="17386" y="78647"/>
                  </a:cubicBezTo>
                  <a:cubicBezTo>
                    <a:pt x="24714" y="84188"/>
                    <a:pt x="33843" y="87474"/>
                    <a:pt x="43736" y="87474"/>
                  </a:cubicBezTo>
                  <a:cubicBezTo>
                    <a:pt x="55858" y="87474"/>
                    <a:pt x="66828" y="82545"/>
                    <a:pt x="74750" y="74579"/>
                  </a:cubicBezTo>
                  <a:cubicBezTo>
                    <a:pt x="75390" y="73934"/>
                    <a:pt x="76008" y="73272"/>
                    <a:pt x="76607" y="72590"/>
                  </a:cubicBezTo>
                  <a:cubicBezTo>
                    <a:pt x="79005" y="69864"/>
                    <a:pt x="81053" y="66851"/>
                    <a:pt x="82708" y="63618"/>
                  </a:cubicBezTo>
                  <a:cubicBezTo>
                    <a:pt x="83036" y="62968"/>
                    <a:pt x="83354" y="62312"/>
                    <a:pt x="83652" y="61643"/>
                  </a:cubicBezTo>
                  <a:cubicBezTo>
                    <a:pt x="85078" y="58477"/>
                    <a:pt x="86116" y="55149"/>
                    <a:pt x="86745" y="51733"/>
                  </a:cubicBezTo>
                  <a:cubicBezTo>
                    <a:pt x="86877" y="51016"/>
                    <a:pt x="86994" y="50295"/>
                    <a:pt x="87090" y="49569"/>
                  </a:cubicBezTo>
                  <a:cubicBezTo>
                    <a:pt x="87347" y="47636"/>
                    <a:pt x="87475" y="45686"/>
                    <a:pt x="87475" y="43735"/>
                  </a:cubicBezTo>
                  <a:cubicBezTo>
                    <a:pt x="87475" y="42001"/>
                    <a:pt x="87374" y="40268"/>
                    <a:pt x="87170" y="38545"/>
                  </a:cubicBezTo>
                  <a:lnTo>
                    <a:pt x="87170" y="38539"/>
                  </a:lnTo>
                  <a:cubicBezTo>
                    <a:pt x="87078" y="37757"/>
                    <a:pt x="86964" y="36983"/>
                    <a:pt x="86833" y="36219"/>
                  </a:cubicBezTo>
                  <a:cubicBezTo>
                    <a:pt x="86078" y="31871"/>
                    <a:pt x="84666" y="27662"/>
                    <a:pt x="82647" y="23738"/>
                  </a:cubicBezTo>
                  <a:cubicBezTo>
                    <a:pt x="82096" y="22668"/>
                    <a:pt x="81497" y="21619"/>
                    <a:pt x="80859" y="20600"/>
                  </a:cubicBezTo>
                  <a:cubicBezTo>
                    <a:pt x="77856" y="15790"/>
                    <a:pt x="73949" y="11608"/>
                    <a:pt x="69354" y="8286"/>
                  </a:cubicBezTo>
                  <a:cubicBezTo>
                    <a:pt x="68519" y="7678"/>
                    <a:pt x="67658" y="7102"/>
                    <a:pt x="66779" y="6555"/>
                  </a:cubicBezTo>
                  <a:cubicBezTo>
                    <a:pt x="60089" y="2400"/>
                    <a:pt x="52192" y="0"/>
                    <a:pt x="437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6" name="Google Shape;28056;p84"/>
            <p:cNvSpPr/>
            <p:nvPr/>
          </p:nvSpPr>
          <p:spPr>
            <a:xfrm flipH="1">
              <a:off x="6971281" y="2530008"/>
              <a:ext cx="137971" cy="83485"/>
            </a:xfrm>
            <a:custGeom>
              <a:rect b="b" l="l" r="r" t="t"/>
              <a:pathLst>
                <a:path extrusionOk="0" h="6584" w="10881">
                  <a:moveTo>
                    <a:pt x="5449" y="0"/>
                  </a:moveTo>
                  <a:cubicBezTo>
                    <a:pt x="5336" y="0"/>
                    <a:pt x="5220" y="3"/>
                    <a:pt x="5100" y="9"/>
                  </a:cubicBezTo>
                  <a:cubicBezTo>
                    <a:pt x="1631" y="186"/>
                    <a:pt x="1" y="3883"/>
                    <a:pt x="2618" y="5753"/>
                  </a:cubicBezTo>
                  <a:cubicBezTo>
                    <a:pt x="2888" y="5950"/>
                    <a:pt x="3158" y="6106"/>
                    <a:pt x="3418" y="6231"/>
                  </a:cubicBezTo>
                  <a:cubicBezTo>
                    <a:pt x="3949" y="6475"/>
                    <a:pt x="4465" y="6584"/>
                    <a:pt x="4953" y="6584"/>
                  </a:cubicBezTo>
                  <a:cubicBezTo>
                    <a:pt x="8758" y="6584"/>
                    <a:pt x="10881" y="0"/>
                    <a:pt x="54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7" name="Google Shape;28057;p84"/>
            <p:cNvSpPr/>
            <p:nvPr/>
          </p:nvSpPr>
          <p:spPr>
            <a:xfrm flipH="1">
              <a:off x="8232772" y="2412842"/>
              <a:ext cx="69284" cy="41831"/>
            </a:xfrm>
            <a:custGeom>
              <a:rect b="b" l="l" r="r" t="t"/>
              <a:pathLst>
                <a:path extrusionOk="0" h="3299" w="5464">
                  <a:moveTo>
                    <a:pt x="2745" y="0"/>
                  </a:moveTo>
                  <a:cubicBezTo>
                    <a:pt x="2687" y="0"/>
                    <a:pt x="2627" y="2"/>
                    <a:pt x="2565" y="5"/>
                  </a:cubicBezTo>
                  <a:cubicBezTo>
                    <a:pt x="820" y="88"/>
                    <a:pt x="0" y="1947"/>
                    <a:pt x="1319" y="2882"/>
                  </a:cubicBezTo>
                  <a:cubicBezTo>
                    <a:pt x="1454" y="2985"/>
                    <a:pt x="1589" y="3059"/>
                    <a:pt x="1724" y="3121"/>
                  </a:cubicBezTo>
                  <a:cubicBezTo>
                    <a:pt x="1992" y="3244"/>
                    <a:pt x="2251" y="3298"/>
                    <a:pt x="2496" y="3298"/>
                  </a:cubicBezTo>
                  <a:cubicBezTo>
                    <a:pt x="4404" y="3298"/>
                    <a:pt x="5464" y="0"/>
                    <a:pt x="27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8" name="Google Shape;28058;p84"/>
            <p:cNvSpPr/>
            <p:nvPr/>
          </p:nvSpPr>
          <p:spPr>
            <a:xfrm flipH="1">
              <a:off x="6901957" y="420866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9" name="Google Shape;28059;p84"/>
            <p:cNvSpPr/>
            <p:nvPr/>
          </p:nvSpPr>
          <p:spPr>
            <a:xfrm flipH="1">
              <a:off x="8693448" y="2130977"/>
              <a:ext cx="162951" cy="98409"/>
            </a:xfrm>
            <a:custGeom>
              <a:rect b="b" l="l" r="r" t="t"/>
              <a:pathLst>
                <a:path extrusionOk="0" h="7761" w="12851">
                  <a:moveTo>
                    <a:pt x="6453" y="1"/>
                  </a:moveTo>
                  <a:cubicBezTo>
                    <a:pt x="6318" y="1"/>
                    <a:pt x="6179" y="4"/>
                    <a:pt x="6036" y="11"/>
                  </a:cubicBezTo>
                  <a:cubicBezTo>
                    <a:pt x="1933" y="208"/>
                    <a:pt x="1" y="4570"/>
                    <a:pt x="3096" y="6783"/>
                  </a:cubicBezTo>
                  <a:cubicBezTo>
                    <a:pt x="3418" y="7012"/>
                    <a:pt x="3730" y="7199"/>
                    <a:pt x="4042" y="7344"/>
                  </a:cubicBezTo>
                  <a:cubicBezTo>
                    <a:pt x="4668" y="7633"/>
                    <a:pt x="5277" y="7761"/>
                    <a:pt x="5853" y="7761"/>
                  </a:cubicBezTo>
                  <a:cubicBezTo>
                    <a:pt x="10339" y="7761"/>
                    <a:pt x="12850" y="1"/>
                    <a:pt x="64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0" name="Google Shape;28060;p84"/>
            <p:cNvSpPr/>
            <p:nvPr/>
          </p:nvSpPr>
          <p:spPr>
            <a:xfrm flipH="1">
              <a:off x="8736377" y="1714673"/>
              <a:ext cx="77069" cy="76689"/>
            </a:xfrm>
            <a:custGeom>
              <a:rect b="b" l="l" r="r" t="t"/>
              <a:pathLst>
                <a:path extrusionOk="0" h="6048" w="6078">
                  <a:moveTo>
                    <a:pt x="2177" y="1"/>
                  </a:moveTo>
                  <a:cubicBezTo>
                    <a:pt x="2172" y="1"/>
                    <a:pt x="2166" y="2"/>
                    <a:pt x="2161" y="3"/>
                  </a:cubicBezTo>
                  <a:cubicBezTo>
                    <a:pt x="2099" y="24"/>
                    <a:pt x="2047" y="96"/>
                    <a:pt x="1985" y="283"/>
                  </a:cubicBezTo>
                  <a:cubicBezTo>
                    <a:pt x="1902" y="553"/>
                    <a:pt x="1902" y="854"/>
                    <a:pt x="1828" y="1134"/>
                  </a:cubicBezTo>
                  <a:cubicBezTo>
                    <a:pt x="1694" y="1748"/>
                    <a:pt x="1486" y="2246"/>
                    <a:pt x="998" y="2672"/>
                  </a:cubicBezTo>
                  <a:cubicBezTo>
                    <a:pt x="707" y="2932"/>
                    <a:pt x="374" y="3150"/>
                    <a:pt x="104" y="3420"/>
                  </a:cubicBezTo>
                  <a:cubicBezTo>
                    <a:pt x="74" y="3451"/>
                    <a:pt x="42" y="3472"/>
                    <a:pt x="32" y="3513"/>
                  </a:cubicBezTo>
                  <a:cubicBezTo>
                    <a:pt x="0" y="3597"/>
                    <a:pt x="74" y="3690"/>
                    <a:pt x="157" y="3742"/>
                  </a:cubicBezTo>
                  <a:cubicBezTo>
                    <a:pt x="717" y="4033"/>
                    <a:pt x="1413" y="4095"/>
                    <a:pt x="2015" y="4261"/>
                  </a:cubicBezTo>
                  <a:cubicBezTo>
                    <a:pt x="2109" y="4282"/>
                    <a:pt x="2202" y="4313"/>
                    <a:pt x="2285" y="4354"/>
                  </a:cubicBezTo>
                  <a:cubicBezTo>
                    <a:pt x="2462" y="4458"/>
                    <a:pt x="2556" y="4635"/>
                    <a:pt x="2691" y="4770"/>
                  </a:cubicBezTo>
                  <a:cubicBezTo>
                    <a:pt x="3054" y="5123"/>
                    <a:pt x="3376" y="5455"/>
                    <a:pt x="3657" y="5882"/>
                  </a:cubicBezTo>
                  <a:cubicBezTo>
                    <a:pt x="3698" y="5965"/>
                    <a:pt x="3771" y="6048"/>
                    <a:pt x="3854" y="6048"/>
                  </a:cubicBezTo>
                  <a:cubicBezTo>
                    <a:pt x="4176" y="6037"/>
                    <a:pt x="4104" y="5445"/>
                    <a:pt x="4083" y="5248"/>
                  </a:cubicBezTo>
                  <a:cubicBezTo>
                    <a:pt x="4051" y="4874"/>
                    <a:pt x="4155" y="4490"/>
                    <a:pt x="4249" y="4116"/>
                  </a:cubicBezTo>
                  <a:cubicBezTo>
                    <a:pt x="4467" y="3243"/>
                    <a:pt x="5267" y="2651"/>
                    <a:pt x="5932" y="2132"/>
                  </a:cubicBezTo>
                  <a:cubicBezTo>
                    <a:pt x="5994" y="2080"/>
                    <a:pt x="6077" y="2007"/>
                    <a:pt x="6045" y="1924"/>
                  </a:cubicBezTo>
                  <a:cubicBezTo>
                    <a:pt x="6025" y="1882"/>
                    <a:pt x="5994" y="1852"/>
                    <a:pt x="5952" y="1831"/>
                  </a:cubicBezTo>
                  <a:cubicBezTo>
                    <a:pt x="5696" y="1688"/>
                    <a:pt x="5399" y="1671"/>
                    <a:pt x="5096" y="1671"/>
                  </a:cubicBezTo>
                  <a:cubicBezTo>
                    <a:pt x="5004" y="1671"/>
                    <a:pt x="4911" y="1673"/>
                    <a:pt x="4818" y="1673"/>
                  </a:cubicBezTo>
                  <a:cubicBezTo>
                    <a:pt x="4685" y="1673"/>
                    <a:pt x="4553" y="1669"/>
                    <a:pt x="4425" y="1654"/>
                  </a:cubicBezTo>
                  <a:cubicBezTo>
                    <a:pt x="3647" y="1540"/>
                    <a:pt x="3065" y="854"/>
                    <a:pt x="2546" y="314"/>
                  </a:cubicBezTo>
                  <a:cubicBezTo>
                    <a:pt x="2389" y="158"/>
                    <a:pt x="2269" y="1"/>
                    <a:pt x="21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1" name="Google Shape;28061;p84"/>
            <p:cNvSpPr/>
            <p:nvPr/>
          </p:nvSpPr>
          <p:spPr>
            <a:xfrm flipH="1">
              <a:off x="6686461" y="2977442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2" name="Google Shape;28062;p84"/>
            <p:cNvSpPr/>
            <p:nvPr/>
          </p:nvSpPr>
          <p:spPr>
            <a:xfrm flipH="1">
              <a:off x="7703244" y="240366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5" y="0"/>
                  </a:moveTo>
                  <a:cubicBezTo>
                    <a:pt x="4134" y="0"/>
                    <a:pt x="4067" y="11"/>
                    <a:pt x="3978" y="35"/>
                  </a:cubicBezTo>
                  <a:cubicBezTo>
                    <a:pt x="3698" y="108"/>
                    <a:pt x="3438" y="254"/>
                    <a:pt x="3168" y="347"/>
                  </a:cubicBezTo>
                  <a:cubicBezTo>
                    <a:pt x="2805" y="474"/>
                    <a:pt x="2461" y="555"/>
                    <a:pt x="2108" y="555"/>
                  </a:cubicBezTo>
                  <a:cubicBezTo>
                    <a:pt x="1886" y="555"/>
                    <a:pt x="1660" y="523"/>
                    <a:pt x="1423" y="450"/>
                  </a:cubicBezTo>
                  <a:cubicBezTo>
                    <a:pt x="1049" y="337"/>
                    <a:pt x="686" y="170"/>
                    <a:pt x="312" y="77"/>
                  </a:cubicBezTo>
                  <a:cubicBezTo>
                    <a:pt x="290" y="70"/>
                    <a:pt x="263" y="62"/>
                    <a:pt x="234" y="62"/>
                  </a:cubicBezTo>
                  <a:cubicBezTo>
                    <a:pt x="222" y="62"/>
                    <a:pt x="210" y="63"/>
                    <a:pt x="197" y="67"/>
                  </a:cubicBezTo>
                  <a:cubicBezTo>
                    <a:pt x="104" y="87"/>
                    <a:pt x="63" y="201"/>
                    <a:pt x="73" y="295"/>
                  </a:cubicBezTo>
                  <a:cubicBezTo>
                    <a:pt x="114" y="918"/>
                    <a:pt x="437" y="1551"/>
                    <a:pt x="603" y="2154"/>
                  </a:cubicBezTo>
                  <a:cubicBezTo>
                    <a:pt x="634" y="2237"/>
                    <a:pt x="665" y="2331"/>
                    <a:pt x="665" y="2435"/>
                  </a:cubicBezTo>
                  <a:cubicBezTo>
                    <a:pt x="675" y="2632"/>
                    <a:pt x="571" y="2798"/>
                    <a:pt x="530" y="2985"/>
                  </a:cubicBezTo>
                  <a:cubicBezTo>
                    <a:pt x="416" y="3483"/>
                    <a:pt x="301" y="3930"/>
                    <a:pt x="84" y="4397"/>
                  </a:cubicBezTo>
                  <a:cubicBezTo>
                    <a:pt x="42" y="4481"/>
                    <a:pt x="0" y="4574"/>
                    <a:pt x="52" y="4658"/>
                  </a:cubicBezTo>
                  <a:cubicBezTo>
                    <a:pt x="96" y="4722"/>
                    <a:pt x="158" y="4747"/>
                    <a:pt x="228" y="4747"/>
                  </a:cubicBezTo>
                  <a:cubicBezTo>
                    <a:pt x="442" y="4747"/>
                    <a:pt x="735" y="4515"/>
                    <a:pt x="852" y="4429"/>
                  </a:cubicBezTo>
                  <a:cubicBezTo>
                    <a:pt x="1153" y="4210"/>
                    <a:pt x="1538" y="4086"/>
                    <a:pt x="1901" y="3972"/>
                  </a:cubicBezTo>
                  <a:cubicBezTo>
                    <a:pt x="2114" y="3905"/>
                    <a:pt x="2331" y="3877"/>
                    <a:pt x="2549" y="3877"/>
                  </a:cubicBezTo>
                  <a:cubicBezTo>
                    <a:pt x="3212" y="3877"/>
                    <a:pt x="3883" y="4137"/>
                    <a:pt x="4477" y="4356"/>
                  </a:cubicBezTo>
                  <a:cubicBezTo>
                    <a:pt x="4515" y="4373"/>
                    <a:pt x="4563" y="4386"/>
                    <a:pt x="4606" y="4386"/>
                  </a:cubicBezTo>
                  <a:cubicBezTo>
                    <a:pt x="4645" y="4386"/>
                    <a:pt x="4681" y="4375"/>
                    <a:pt x="4705" y="4346"/>
                  </a:cubicBezTo>
                  <a:cubicBezTo>
                    <a:pt x="4737" y="4314"/>
                    <a:pt x="4737" y="4263"/>
                    <a:pt x="4737" y="4221"/>
                  </a:cubicBezTo>
                  <a:cubicBezTo>
                    <a:pt x="4716" y="3702"/>
                    <a:pt x="4301" y="3296"/>
                    <a:pt x="4093" y="2829"/>
                  </a:cubicBezTo>
                  <a:cubicBezTo>
                    <a:pt x="3770" y="2102"/>
                    <a:pt x="4061" y="1251"/>
                    <a:pt x="4238" y="524"/>
                  </a:cubicBezTo>
                  <a:cubicBezTo>
                    <a:pt x="4301" y="295"/>
                    <a:pt x="4373" y="108"/>
                    <a:pt x="4301" y="35"/>
                  </a:cubicBezTo>
                  <a:cubicBezTo>
                    <a:pt x="4279" y="13"/>
                    <a:pt x="4242" y="0"/>
                    <a:pt x="41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3" name="Google Shape;28063;p84"/>
            <p:cNvSpPr/>
            <p:nvPr/>
          </p:nvSpPr>
          <p:spPr>
            <a:xfrm flipH="1">
              <a:off x="7309611" y="2794647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4" name="Google Shape;28064;p84"/>
            <p:cNvSpPr/>
            <p:nvPr/>
          </p:nvSpPr>
          <p:spPr>
            <a:xfrm flipH="1">
              <a:off x="8435218" y="2322226"/>
              <a:ext cx="60065" cy="60205"/>
            </a:xfrm>
            <a:custGeom>
              <a:rect b="b" l="l" r="r" t="t"/>
              <a:pathLst>
                <a:path extrusionOk="0" h="4748" w="4737">
                  <a:moveTo>
                    <a:pt x="4181" y="0"/>
                  </a:moveTo>
                  <a:cubicBezTo>
                    <a:pt x="4129" y="0"/>
                    <a:pt x="4062" y="11"/>
                    <a:pt x="3979" y="36"/>
                  </a:cubicBezTo>
                  <a:cubicBezTo>
                    <a:pt x="3698" y="109"/>
                    <a:pt x="3439" y="254"/>
                    <a:pt x="3169" y="347"/>
                  </a:cubicBezTo>
                  <a:cubicBezTo>
                    <a:pt x="2799" y="475"/>
                    <a:pt x="2457" y="555"/>
                    <a:pt x="2103" y="555"/>
                  </a:cubicBezTo>
                  <a:cubicBezTo>
                    <a:pt x="1881" y="555"/>
                    <a:pt x="1654" y="523"/>
                    <a:pt x="1413" y="451"/>
                  </a:cubicBezTo>
                  <a:cubicBezTo>
                    <a:pt x="1050" y="337"/>
                    <a:pt x="686" y="171"/>
                    <a:pt x="312" y="77"/>
                  </a:cubicBezTo>
                  <a:cubicBezTo>
                    <a:pt x="283" y="70"/>
                    <a:pt x="259" y="63"/>
                    <a:pt x="233" y="63"/>
                  </a:cubicBezTo>
                  <a:cubicBezTo>
                    <a:pt x="222" y="63"/>
                    <a:pt x="211" y="64"/>
                    <a:pt x="198" y="67"/>
                  </a:cubicBezTo>
                  <a:cubicBezTo>
                    <a:pt x="105" y="88"/>
                    <a:pt x="63" y="202"/>
                    <a:pt x="74" y="296"/>
                  </a:cubicBezTo>
                  <a:cubicBezTo>
                    <a:pt x="115" y="919"/>
                    <a:pt x="427" y="1552"/>
                    <a:pt x="603" y="2154"/>
                  </a:cubicBezTo>
                  <a:cubicBezTo>
                    <a:pt x="635" y="2238"/>
                    <a:pt x="655" y="2331"/>
                    <a:pt x="665" y="2435"/>
                  </a:cubicBezTo>
                  <a:cubicBezTo>
                    <a:pt x="676" y="2632"/>
                    <a:pt x="572" y="2798"/>
                    <a:pt x="531" y="2985"/>
                  </a:cubicBezTo>
                  <a:cubicBezTo>
                    <a:pt x="416" y="3484"/>
                    <a:pt x="302" y="3931"/>
                    <a:pt x="84" y="4398"/>
                  </a:cubicBezTo>
                  <a:cubicBezTo>
                    <a:pt x="42" y="4481"/>
                    <a:pt x="1" y="4575"/>
                    <a:pt x="53" y="4658"/>
                  </a:cubicBezTo>
                  <a:cubicBezTo>
                    <a:pt x="97" y="4722"/>
                    <a:pt x="158" y="4748"/>
                    <a:pt x="229" y="4748"/>
                  </a:cubicBezTo>
                  <a:cubicBezTo>
                    <a:pt x="442" y="4748"/>
                    <a:pt x="736" y="4515"/>
                    <a:pt x="852" y="4430"/>
                  </a:cubicBezTo>
                  <a:cubicBezTo>
                    <a:pt x="1154" y="4211"/>
                    <a:pt x="1538" y="4086"/>
                    <a:pt x="1902" y="3973"/>
                  </a:cubicBezTo>
                  <a:cubicBezTo>
                    <a:pt x="2112" y="3906"/>
                    <a:pt x="2328" y="3878"/>
                    <a:pt x="2544" y="3878"/>
                  </a:cubicBezTo>
                  <a:cubicBezTo>
                    <a:pt x="3203" y="3878"/>
                    <a:pt x="3875" y="4138"/>
                    <a:pt x="4478" y="4356"/>
                  </a:cubicBezTo>
                  <a:cubicBezTo>
                    <a:pt x="4516" y="4373"/>
                    <a:pt x="4563" y="4387"/>
                    <a:pt x="4606" y="4387"/>
                  </a:cubicBezTo>
                  <a:cubicBezTo>
                    <a:pt x="4645" y="4387"/>
                    <a:pt x="4682" y="4376"/>
                    <a:pt x="4706" y="4346"/>
                  </a:cubicBezTo>
                  <a:cubicBezTo>
                    <a:pt x="4737" y="4315"/>
                    <a:pt x="4737" y="4263"/>
                    <a:pt x="4737" y="4222"/>
                  </a:cubicBezTo>
                  <a:cubicBezTo>
                    <a:pt x="4716" y="3702"/>
                    <a:pt x="4301" y="3297"/>
                    <a:pt x="4093" y="2830"/>
                  </a:cubicBezTo>
                  <a:cubicBezTo>
                    <a:pt x="3771" y="2103"/>
                    <a:pt x="4051" y="1251"/>
                    <a:pt x="4238" y="524"/>
                  </a:cubicBezTo>
                  <a:cubicBezTo>
                    <a:pt x="4291" y="296"/>
                    <a:pt x="4374" y="109"/>
                    <a:pt x="4301" y="36"/>
                  </a:cubicBezTo>
                  <a:cubicBezTo>
                    <a:pt x="4279" y="14"/>
                    <a:pt x="4239" y="0"/>
                    <a:pt x="4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5" name="Google Shape;28065;p84"/>
            <p:cNvSpPr/>
            <p:nvPr/>
          </p:nvSpPr>
          <p:spPr>
            <a:xfrm flipH="1">
              <a:off x="8349504" y="322653"/>
              <a:ext cx="59951" cy="60205"/>
            </a:xfrm>
            <a:custGeom>
              <a:rect b="b" l="l" r="r" t="t"/>
              <a:pathLst>
                <a:path extrusionOk="0" h="4748" w="4728">
                  <a:moveTo>
                    <a:pt x="4175" y="1"/>
                  </a:moveTo>
                  <a:cubicBezTo>
                    <a:pt x="4124" y="1"/>
                    <a:pt x="4057" y="11"/>
                    <a:pt x="3969" y="36"/>
                  </a:cubicBezTo>
                  <a:cubicBezTo>
                    <a:pt x="3689" y="108"/>
                    <a:pt x="3439" y="254"/>
                    <a:pt x="3159" y="348"/>
                  </a:cubicBezTo>
                  <a:cubicBezTo>
                    <a:pt x="2794" y="476"/>
                    <a:pt x="2453" y="560"/>
                    <a:pt x="2099" y="560"/>
                  </a:cubicBezTo>
                  <a:cubicBezTo>
                    <a:pt x="1879" y="560"/>
                    <a:pt x="1653" y="527"/>
                    <a:pt x="1414" y="452"/>
                  </a:cubicBezTo>
                  <a:cubicBezTo>
                    <a:pt x="1040" y="337"/>
                    <a:pt x="686" y="171"/>
                    <a:pt x="303" y="78"/>
                  </a:cubicBezTo>
                  <a:cubicBezTo>
                    <a:pt x="280" y="70"/>
                    <a:pt x="253" y="63"/>
                    <a:pt x="228" y="63"/>
                  </a:cubicBezTo>
                  <a:cubicBezTo>
                    <a:pt x="217" y="63"/>
                    <a:pt x="208" y="64"/>
                    <a:pt x="199" y="67"/>
                  </a:cubicBezTo>
                  <a:cubicBezTo>
                    <a:pt x="105" y="88"/>
                    <a:pt x="63" y="202"/>
                    <a:pt x="63" y="295"/>
                  </a:cubicBezTo>
                  <a:cubicBezTo>
                    <a:pt x="116" y="919"/>
                    <a:pt x="427" y="1553"/>
                    <a:pt x="603" y="2155"/>
                  </a:cubicBezTo>
                  <a:cubicBezTo>
                    <a:pt x="624" y="2248"/>
                    <a:pt x="656" y="2342"/>
                    <a:pt x="656" y="2435"/>
                  </a:cubicBezTo>
                  <a:cubicBezTo>
                    <a:pt x="666" y="2633"/>
                    <a:pt x="562" y="2799"/>
                    <a:pt x="520" y="2986"/>
                  </a:cubicBezTo>
                  <a:cubicBezTo>
                    <a:pt x="406" y="3484"/>
                    <a:pt x="292" y="3931"/>
                    <a:pt x="74" y="4398"/>
                  </a:cubicBezTo>
                  <a:cubicBezTo>
                    <a:pt x="43" y="4482"/>
                    <a:pt x="1" y="4585"/>
                    <a:pt x="43" y="4658"/>
                  </a:cubicBezTo>
                  <a:cubicBezTo>
                    <a:pt x="87" y="4722"/>
                    <a:pt x="148" y="4748"/>
                    <a:pt x="219" y="4748"/>
                  </a:cubicBezTo>
                  <a:cubicBezTo>
                    <a:pt x="433" y="4748"/>
                    <a:pt x="725" y="4515"/>
                    <a:pt x="843" y="4429"/>
                  </a:cubicBezTo>
                  <a:cubicBezTo>
                    <a:pt x="1143" y="4212"/>
                    <a:pt x="1538" y="4087"/>
                    <a:pt x="1902" y="3972"/>
                  </a:cubicBezTo>
                  <a:cubicBezTo>
                    <a:pt x="2113" y="3906"/>
                    <a:pt x="2327" y="3877"/>
                    <a:pt x="2543" y="3877"/>
                  </a:cubicBezTo>
                  <a:cubicBezTo>
                    <a:pt x="3202" y="3877"/>
                    <a:pt x="3873" y="4138"/>
                    <a:pt x="4467" y="4357"/>
                  </a:cubicBezTo>
                  <a:cubicBezTo>
                    <a:pt x="4511" y="4373"/>
                    <a:pt x="4560" y="4387"/>
                    <a:pt x="4605" y="4387"/>
                  </a:cubicBezTo>
                  <a:cubicBezTo>
                    <a:pt x="4645" y="4387"/>
                    <a:pt x="4682" y="4376"/>
                    <a:pt x="4707" y="4346"/>
                  </a:cubicBezTo>
                  <a:cubicBezTo>
                    <a:pt x="4727" y="4315"/>
                    <a:pt x="4727" y="4263"/>
                    <a:pt x="4727" y="4222"/>
                  </a:cubicBezTo>
                  <a:cubicBezTo>
                    <a:pt x="4707" y="3702"/>
                    <a:pt x="4291" y="3298"/>
                    <a:pt x="4083" y="2830"/>
                  </a:cubicBezTo>
                  <a:cubicBezTo>
                    <a:pt x="3761" y="2103"/>
                    <a:pt x="4052" y="1251"/>
                    <a:pt x="4229" y="524"/>
                  </a:cubicBezTo>
                  <a:cubicBezTo>
                    <a:pt x="4291" y="295"/>
                    <a:pt x="4363" y="108"/>
                    <a:pt x="4291" y="36"/>
                  </a:cubicBezTo>
                  <a:cubicBezTo>
                    <a:pt x="4269" y="14"/>
                    <a:pt x="4233" y="1"/>
                    <a:pt x="4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6" name="Google Shape;28066;p84"/>
            <p:cNvSpPr/>
            <p:nvPr/>
          </p:nvSpPr>
          <p:spPr>
            <a:xfrm flipH="1">
              <a:off x="6553311" y="1372167"/>
              <a:ext cx="60065" cy="60281"/>
            </a:xfrm>
            <a:custGeom>
              <a:rect b="b" l="l" r="r" t="t"/>
              <a:pathLst>
                <a:path extrusionOk="0" h="4754" w="4737">
                  <a:moveTo>
                    <a:pt x="4174" y="0"/>
                  </a:moveTo>
                  <a:cubicBezTo>
                    <a:pt x="4123" y="0"/>
                    <a:pt x="4056" y="11"/>
                    <a:pt x="3968" y="36"/>
                  </a:cubicBezTo>
                  <a:cubicBezTo>
                    <a:pt x="3687" y="108"/>
                    <a:pt x="3438" y="253"/>
                    <a:pt x="3168" y="347"/>
                  </a:cubicBezTo>
                  <a:cubicBezTo>
                    <a:pt x="2797" y="475"/>
                    <a:pt x="2453" y="560"/>
                    <a:pt x="2099" y="560"/>
                  </a:cubicBezTo>
                  <a:cubicBezTo>
                    <a:pt x="1878" y="560"/>
                    <a:pt x="1652" y="527"/>
                    <a:pt x="1413" y="451"/>
                  </a:cubicBezTo>
                  <a:cubicBezTo>
                    <a:pt x="1039" y="336"/>
                    <a:pt x="686" y="170"/>
                    <a:pt x="301" y="77"/>
                  </a:cubicBezTo>
                  <a:cubicBezTo>
                    <a:pt x="270" y="66"/>
                    <a:pt x="229" y="66"/>
                    <a:pt x="197" y="66"/>
                  </a:cubicBezTo>
                  <a:cubicBezTo>
                    <a:pt x="104" y="87"/>
                    <a:pt x="62" y="202"/>
                    <a:pt x="62" y="295"/>
                  </a:cubicBezTo>
                  <a:cubicBezTo>
                    <a:pt x="114" y="918"/>
                    <a:pt x="426" y="1552"/>
                    <a:pt x="602" y="2155"/>
                  </a:cubicBezTo>
                  <a:cubicBezTo>
                    <a:pt x="623" y="2248"/>
                    <a:pt x="654" y="2342"/>
                    <a:pt x="654" y="2435"/>
                  </a:cubicBezTo>
                  <a:cubicBezTo>
                    <a:pt x="665" y="2632"/>
                    <a:pt x="561" y="2808"/>
                    <a:pt x="519" y="2995"/>
                  </a:cubicBezTo>
                  <a:cubicBezTo>
                    <a:pt x="405" y="3494"/>
                    <a:pt x="291" y="3930"/>
                    <a:pt x="72" y="4398"/>
                  </a:cubicBezTo>
                  <a:cubicBezTo>
                    <a:pt x="42" y="4481"/>
                    <a:pt x="0" y="4585"/>
                    <a:pt x="52" y="4657"/>
                  </a:cubicBezTo>
                  <a:cubicBezTo>
                    <a:pt x="97" y="4726"/>
                    <a:pt x="160" y="4753"/>
                    <a:pt x="232" y="4753"/>
                  </a:cubicBezTo>
                  <a:cubicBezTo>
                    <a:pt x="442" y="4753"/>
                    <a:pt x="725" y="4522"/>
                    <a:pt x="841" y="4429"/>
                  </a:cubicBezTo>
                  <a:cubicBezTo>
                    <a:pt x="1153" y="4211"/>
                    <a:pt x="1537" y="4096"/>
                    <a:pt x="1900" y="3983"/>
                  </a:cubicBezTo>
                  <a:cubicBezTo>
                    <a:pt x="2111" y="3916"/>
                    <a:pt x="2326" y="3888"/>
                    <a:pt x="2543" y="3888"/>
                  </a:cubicBezTo>
                  <a:cubicBezTo>
                    <a:pt x="3201" y="3888"/>
                    <a:pt x="3872" y="4148"/>
                    <a:pt x="4466" y="4366"/>
                  </a:cubicBezTo>
                  <a:cubicBezTo>
                    <a:pt x="4510" y="4377"/>
                    <a:pt x="4560" y="4391"/>
                    <a:pt x="4605" y="4391"/>
                  </a:cubicBezTo>
                  <a:cubicBezTo>
                    <a:pt x="4644" y="4391"/>
                    <a:pt x="4680" y="4380"/>
                    <a:pt x="4705" y="4346"/>
                  </a:cubicBezTo>
                  <a:cubicBezTo>
                    <a:pt x="4726" y="4315"/>
                    <a:pt x="4736" y="4263"/>
                    <a:pt x="4726" y="4221"/>
                  </a:cubicBezTo>
                  <a:cubicBezTo>
                    <a:pt x="4705" y="3713"/>
                    <a:pt x="4300" y="3307"/>
                    <a:pt x="4082" y="2829"/>
                  </a:cubicBezTo>
                  <a:cubicBezTo>
                    <a:pt x="3760" y="2102"/>
                    <a:pt x="4051" y="1250"/>
                    <a:pt x="4227" y="523"/>
                  </a:cubicBezTo>
                  <a:cubicBezTo>
                    <a:pt x="4289" y="295"/>
                    <a:pt x="4362" y="108"/>
                    <a:pt x="4289" y="36"/>
                  </a:cubicBezTo>
                  <a:cubicBezTo>
                    <a:pt x="4267" y="14"/>
                    <a:pt x="4231" y="0"/>
                    <a:pt x="41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7" name="Google Shape;28067;p84"/>
            <p:cNvSpPr/>
            <p:nvPr/>
          </p:nvSpPr>
          <p:spPr>
            <a:xfrm flipH="1">
              <a:off x="6906648" y="2130984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8" name="Google Shape;28068;p84"/>
            <p:cNvSpPr/>
            <p:nvPr/>
          </p:nvSpPr>
          <p:spPr>
            <a:xfrm flipH="1">
              <a:off x="7852110" y="283138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9" name="Google Shape;28069;p84"/>
            <p:cNvSpPr/>
            <p:nvPr/>
          </p:nvSpPr>
          <p:spPr>
            <a:xfrm flipH="1">
              <a:off x="7511230" y="2977472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0" name="Google Shape;28070;p84"/>
            <p:cNvSpPr/>
            <p:nvPr/>
          </p:nvSpPr>
          <p:spPr>
            <a:xfrm flipH="1">
              <a:off x="7205938" y="316077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071" name="Google Shape;28071;p84"/>
          <p:cNvGrpSpPr/>
          <p:nvPr/>
        </p:nvGrpSpPr>
        <p:grpSpPr>
          <a:xfrm>
            <a:off x="-982887" y="690809"/>
            <a:ext cx="3951934" cy="5476747"/>
            <a:chOff x="-982887" y="690809"/>
            <a:chExt cx="3951934" cy="5476747"/>
          </a:xfrm>
        </p:grpSpPr>
        <p:sp>
          <p:nvSpPr>
            <p:cNvPr id="28072" name="Google Shape;28072;p84"/>
            <p:cNvSpPr/>
            <p:nvPr/>
          </p:nvSpPr>
          <p:spPr>
            <a:xfrm flipH="1">
              <a:off x="1719990" y="751058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073" name="Google Shape;28073;p84"/>
            <p:cNvGrpSpPr/>
            <p:nvPr/>
          </p:nvGrpSpPr>
          <p:grpSpPr>
            <a:xfrm flipH="1">
              <a:off x="-982887" y="2815875"/>
              <a:ext cx="3351776" cy="3351681"/>
              <a:chOff x="6837873" y="2699350"/>
              <a:chExt cx="3351776" cy="3351681"/>
            </a:xfrm>
          </p:grpSpPr>
          <p:sp>
            <p:nvSpPr>
              <p:cNvPr id="28074" name="Google Shape;28074;p84"/>
              <p:cNvSpPr/>
              <p:nvPr/>
            </p:nvSpPr>
            <p:spPr>
              <a:xfrm>
                <a:off x="6837873" y="2699350"/>
                <a:ext cx="3351776" cy="3351681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5" name="Google Shape;28075;p84"/>
              <p:cNvSpPr/>
              <p:nvPr/>
            </p:nvSpPr>
            <p:spPr>
              <a:xfrm>
                <a:off x="7098709" y="2960139"/>
                <a:ext cx="2830104" cy="2830104"/>
              </a:xfrm>
              <a:custGeom>
                <a:rect b="b" l="l" r="r" t="t"/>
                <a:pathLst>
                  <a:path extrusionOk="0" h="38002" w="38002">
                    <a:moveTo>
                      <a:pt x="19017" y="0"/>
                    </a:moveTo>
                    <a:cubicBezTo>
                      <a:pt x="8500" y="0"/>
                      <a:pt x="1" y="8531"/>
                      <a:pt x="1" y="19017"/>
                    </a:cubicBezTo>
                    <a:cubicBezTo>
                      <a:pt x="1" y="29502"/>
                      <a:pt x="8500" y="38002"/>
                      <a:pt x="19017" y="38002"/>
                    </a:cubicBezTo>
                    <a:cubicBezTo>
                      <a:pt x="29502" y="38002"/>
                      <a:pt x="38002" y="29502"/>
                      <a:pt x="38002" y="19017"/>
                    </a:cubicBezTo>
                    <a:cubicBezTo>
                      <a:pt x="38002" y="8531"/>
                      <a:pt x="29502" y="0"/>
                      <a:pt x="19017" y="0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8076" name="Google Shape;28076;p84"/>
              <p:cNvGrpSpPr/>
              <p:nvPr/>
            </p:nvGrpSpPr>
            <p:grpSpPr>
              <a:xfrm>
                <a:off x="7420311" y="3281753"/>
                <a:ext cx="2186900" cy="2186875"/>
                <a:chOff x="7414725" y="3236000"/>
                <a:chExt cx="2186900" cy="2186875"/>
              </a:xfrm>
            </p:grpSpPr>
            <p:sp>
              <p:nvSpPr>
                <p:cNvPr id="28077" name="Google Shape;28077;p84"/>
                <p:cNvSpPr/>
                <p:nvPr/>
              </p:nvSpPr>
              <p:spPr>
                <a:xfrm>
                  <a:off x="8643425" y="4235775"/>
                  <a:ext cx="82750" cy="82775"/>
                </a:xfrm>
                <a:custGeom>
                  <a:rect b="b" l="l" r="r" t="t"/>
                  <a:pathLst>
                    <a:path extrusionOk="0" h="3311" w="3310">
                      <a:moveTo>
                        <a:pt x="2950" y="1"/>
                      </a:moveTo>
                      <a:lnTo>
                        <a:pt x="1572" y="972"/>
                      </a:lnTo>
                      <a:lnTo>
                        <a:pt x="1" y="362"/>
                      </a:lnTo>
                      <a:lnTo>
                        <a:pt x="1" y="362"/>
                      </a:lnTo>
                      <a:lnTo>
                        <a:pt x="972" y="1739"/>
                      </a:lnTo>
                      <a:lnTo>
                        <a:pt x="361" y="3311"/>
                      </a:lnTo>
                      <a:lnTo>
                        <a:pt x="361" y="3311"/>
                      </a:lnTo>
                      <a:lnTo>
                        <a:pt x="1739" y="2340"/>
                      </a:lnTo>
                      <a:lnTo>
                        <a:pt x="3310" y="2950"/>
                      </a:lnTo>
                      <a:lnTo>
                        <a:pt x="2339" y="1572"/>
                      </a:lnTo>
                      <a:lnTo>
                        <a:pt x="295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78" name="Google Shape;28078;p84"/>
                <p:cNvSpPr/>
                <p:nvPr/>
              </p:nvSpPr>
              <p:spPr>
                <a:xfrm>
                  <a:off x="8829750" y="5006975"/>
                  <a:ext cx="223975" cy="223925"/>
                </a:xfrm>
                <a:custGeom>
                  <a:rect b="b" l="l" r="r" t="t"/>
                  <a:pathLst>
                    <a:path extrusionOk="0" h="8957" w="8959">
                      <a:moveTo>
                        <a:pt x="3887" y="0"/>
                      </a:moveTo>
                      <a:lnTo>
                        <a:pt x="3304" y="3578"/>
                      </a:lnTo>
                      <a:lnTo>
                        <a:pt x="1" y="5071"/>
                      </a:lnTo>
                      <a:lnTo>
                        <a:pt x="3579" y="5655"/>
                      </a:lnTo>
                      <a:lnTo>
                        <a:pt x="5072" y="8956"/>
                      </a:lnTo>
                      <a:lnTo>
                        <a:pt x="5655" y="5380"/>
                      </a:lnTo>
                      <a:lnTo>
                        <a:pt x="8958" y="3886"/>
                      </a:lnTo>
                      <a:lnTo>
                        <a:pt x="5380" y="3303"/>
                      </a:lnTo>
                      <a:lnTo>
                        <a:pt x="3887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79" name="Google Shape;28079;p84"/>
                <p:cNvSpPr/>
                <p:nvPr/>
              </p:nvSpPr>
              <p:spPr>
                <a:xfrm>
                  <a:off x="8277125" y="4277150"/>
                  <a:ext cx="183925" cy="183900"/>
                </a:xfrm>
                <a:custGeom>
                  <a:rect b="b" l="l" r="r" t="t"/>
                  <a:pathLst>
                    <a:path extrusionOk="0" h="7356" w="7357">
                      <a:moveTo>
                        <a:pt x="3679" y="0"/>
                      </a:moveTo>
                      <a:lnTo>
                        <a:pt x="3281" y="3280"/>
                      </a:lnTo>
                      <a:lnTo>
                        <a:pt x="1" y="3678"/>
                      </a:lnTo>
                      <a:lnTo>
                        <a:pt x="3281" y="4077"/>
                      </a:lnTo>
                      <a:lnTo>
                        <a:pt x="3679" y="7356"/>
                      </a:lnTo>
                      <a:lnTo>
                        <a:pt x="4078" y="4077"/>
                      </a:lnTo>
                      <a:lnTo>
                        <a:pt x="7357" y="3678"/>
                      </a:lnTo>
                      <a:lnTo>
                        <a:pt x="4078" y="3280"/>
                      </a:lnTo>
                      <a:lnTo>
                        <a:pt x="3679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0" name="Google Shape;28080;p84"/>
                <p:cNvSpPr/>
                <p:nvPr/>
              </p:nvSpPr>
              <p:spPr>
                <a:xfrm>
                  <a:off x="7414725" y="3236000"/>
                  <a:ext cx="2186900" cy="2186875"/>
                </a:xfrm>
                <a:custGeom>
                  <a:rect b="b" l="l" r="r" t="t"/>
                  <a:pathLst>
                    <a:path extrusionOk="0" h="87475" w="87476">
                      <a:moveTo>
                        <a:pt x="43736" y="0"/>
                      </a:moveTo>
                      <a:cubicBezTo>
                        <a:pt x="33048" y="0"/>
                        <a:pt x="23251" y="3837"/>
                        <a:pt x="15651" y="10208"/>
                      </a:cubicBezTo>
                      <a:cubicBezTo>
                        <a:pt x="14799" y="10925"/>
                        <a:pt x="13973" y="11668"/>
                        <a:pt x="13177" y="12450"/>
                      </a:cubicBezTo>
                      <a:cubicBezTo>
                        <a:pt x="10268" y="15290"/>
                        <a:pt x="7767" y="18521"/>
                        <a:pt x="5748" y="22051"/>
                      </a:cubicBezTo>
                      <a:cubicBezTo>
                        <a:pt x="5383" y="22684"/>
                        <a:pt x="5036" y="23327"/>
                        <a:pt x="4709" y="23983"/>
                      </a:cubicBezTo>
                      <a:cubicBezTo>
                        <a:pt x="3176" y="26997"/>
                        <a:pt x="2003" y="30182"/>
                        <a:pt x="1217" y="33470"/>
                      </a:cubicBezTo>
                      <a:cubicBezTo>
                        <a:pt x="1044" y="34179"/>
                        <a:pt x="889" y="34895"/>
                        <a:pt x="753" y="35620"/>
                      </a:cubicBezTo>
                      <a:cubicBezTo>
                        <a:pt x="252" y="38297"/>
                        <a:pt x="0" y="41013"/>
                        <a:pt x="1" y="43735"/>
                      </a:cubicBezTo>
                      <a:cubicBezTo>
                        <a:pt x="0" y="44639"/>
                        <a:pt x="28" y="45536"/>
                        <a:pt x="84" y="46427"/>
                      </a:cubicBezTo>
                      <a:cubicBezTo>
                        <a:pt x="133" y="47209"/>
                        <a:pt x="198" y="47983"/>
                        <a:pt x="290" y="48753"/>
                      </a:cubicBezTo>
                      <a:cubicBezTo>
                        <a:pt x="764" y="52941"/>
                        <a:pt x="1847" y="57039"/>
                        <a:pt x="3506" y="60914"/>
                      </a:cubicBezTo>
                      <a:cubicBezTo>
                        <a:pt x="3943" y="61941"/>
                        <a:pt x="4415" y="62941"/>
                        <a:pt x="4931" y="63924"/>
                      </a:cubicBezTo>
                      <a:cubicBezTo>
                        <a:pt x="7457" y="68776"/>
                        <a:pt x="10865" y="73088"/>
                        <a:pt x="14943" y="76664"/>
                      </a:cubicBezTo>
                      <a:cubicBezTo>
                        <a:pt x="15732" y="77352"/>
                        <a:pt x="16546" y="78013"/>
                        <a:pt x="17386" y="78647"/>
                      </a:cubicBezTo>
                      <a:cubicBezTo>
                        <a:pt x="24714" y="84188"/>
                        <a:pt x="33843" y="87474"/>
                        <a:pt x="43736" y="87474"/>
                      </a:cubicBezTo>
                      <a:cubicBezTo>
                        <a:pt x="55858" y="87474"/>
                        <a:pt x="66828" y="82545"/>
                        <a:pt x="74750" y="74579"/>
                      </a:cubicBezTo>
                      <a:cubicBezTo>
                        <a:pt x="75390" y="73934"/>
                        <a:pt x="76008" y="73272"/>
                        <a:pt x="76607" y="72590"/>
                      </a:cubicBezTo>
                      <a:cubicBezTo>
                        <a:pt x="79005" y="69864"/>
                        <a:pt x="81053" y="66851"/>
                        <a:pt x="82708" y="63618"/>
                      </a:cubicBezTo>
                      <a:cubicBezTo>
                        <a:pt x="83036" y="62968"/>
                        <a:pt x="83354" y="62312"/>
                        <a:pt x="83652" y="61643"/>
                      </a:cubicBezTo>
                      <a:cubicBezTo>
                        <a:pt x="85078" y="58477"/>
                        <a:pt x="86116" y="55149"/>
                        <a:pt x="86745" y="51733"/>
                      </a:cubicBezTo>
                      <a:cubicBezTo>
                        <a:pt x="86877" y="51016"/>
                        <a:pt x="86994" y="50295"/>
                        <a:pt x="87090" y="49569"/>
                      </a:cubicBezTo>
                      <a:cubicBezTo>
                        <a:pt x="87347" y="47636"/>
                        <a:pt x="87475" y="45686"/>
                        <a:pt x="87475" y="43735"/>
                      </a:cubicBezTo>
                      <a:cubicBezTo>
                        <a:pt x="87475" y="42001"/>
                        <a:pt x="87374" y="40268"/>
                        <a:pt x="87170" y="38545"/>
                      </a:cubicBezTo>
                      <a:lnTo>
                        <a:pt x="87170" y="38539"/>
                      </a:lnTo>
                      <a:cubicBezTo>
                        <a:pt x="87078" y="37757"/>
                        <a:pt x="86964" y="36983"/>
                        <a:pt x="86833" y="36219"/>
                      </a:cubicBezTo>
                      <a:cubicBezTo>
                        <a:pt x="86078" y="31871"/>
                        <a:pt x="84666" y="27662"/>
                        <a:pt x="82647" y="23738"/>
                      </a:cubicBezTo>
                      <a:cubicBezTo>
                        <a:pt x="82096" y="22668"/>
                        <a:pt x="81497" y="21619"/>
                        <a:pt x="80859" y="20600"/>
                      </a:cubicBezTo>
                      <a:cubicBezTo>
                        <a:pt x="77856" y="15790"/>
                        <a:pt x="73949" y="11608"/>
                        <a:pt x="69354" y="8286"/>
                      </a:cubicBezTo>
                      <a:cubicBezTo>
                        <a:pt x="68519" y="7678"/>
                        <a:pt x="67658" y="7102"/>
                        <a:pt x="66779" y="6555"/>
                      </a:cubicBezTo>
                      <a:cubicBezTo>
                        <a:pt x="60089" y="2400"/>
                        <a:pt x="52192" y="0"/>
                        <a:pt x="4373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1" name="Google Shape;28081;p84"/>
                <p:cNvSpPr/>
                <p:nvPr/>
              </p:nvSpPr>
              <p:spPr>
                <a:xfrm>
                  <a:off x="7744150" y="3383500"/>
                  <a:ext cx="1404400" cy="163900"/>
                </a:xfrm>
                <a:custGeom>
                  <a:rect b="b" l="l" r="r" t="t"/>
                  <a:pathLst>
                    <a:path extrusionOk="0" h="6556" w="56176">
                      <a:moveTo>
                        <a:pt x="20215" y="0"/>
                      </a:moveTo>
                      <a:cubicBezTo>
                        <a:pt x="15076" y="0"/>
                        <a:pt x="12472" y="1158"/>
                        <a:pt x="9959" y="2282"/>
                      </a:cubicBezTo>
                      <a:cubicBezTo>
                        <a:pt x="7892" y="3198"/>
                        <a:pt x="5925" y="4077"/>
                        <a:pt x="2473" y="4309"/>
                      </a:cubicBezTo>
                      <a:cubicBezTo>
                        <a:pt x="1621" y="5025"/>
                        <a:pt x="795" y="5769"/>
                        <a:pt x="0" y="6551"/>
                      </a:cubicBezTo>
                      <a:cubicBezTo>
                        <a:pt x="192" y="6555"/>
                        <a:pt x="389" y="6555"/>
                        <a:pt x="589" y="6555"/>
                      </a:cubicBezTo>
                      <a:cubicBezTo>
                        <a:pt x="5729" y="6555"/>
                        <a:pt x="8329" y="5398"/>
                        <a:pt x="10846" y="4274"/>
                      </a:cubicBezTo>
                      <a:cubicBezTo>
                        <a:pt x="13258" y="3198"/>
                        <a:pt x="15539" y="2185"/>
                        <a:pt x="20215" y="2185"/>
                      </a:cubicBezTo>
                      <a:cubicBezTo>
                        <a:pt x="24886" y="2185"/>
                        <a:pt x="27168" y="3198"/>
                        <a:pt x="29580" y="4274"/>
                      </a:cubicBezTo>
                      <a:cubicBezTo>
                        <a:pt x="32098" y="5398"/>
                        <a:pt x="34697" y="6555"/>
                        <a:pt x="39837" y="6555"/>
                      </a:cubicBezTo>
                      <a:cubicBezTo>
                        <a:pt x="44976" y="6555"/>
                        <a:pt x="47576" y="5398"/>
                        <a:pt x="50093" y="4274"/>
                      </a:cubicBezTo>
                      <a:cubicBezTo>
                        <a:pt x="51862" y="3488"/>
                        <a:pt x="53558" y="2732"/>
                        <a:pt x="56175" y="2386"/>
                      </a:cubicBezTo>
                      <a:cubicBezTo>
                        <a:pt x="55342" y="1778"/>
                        <a:pt x="54481" y="1202"/>
                        <a:pt x="53601" y="656"/>
                      </a:cubicBezTo>
                      <a:cubicBezTo>
                        <a:pt x="51876" y="1089"/>
                        <a:pt x="50529" y="1691"/>
                        <a:pt x="49206" y="2282"/>
                      </a:cubicBezTo>
                      <a:cubicBezTo>
                        <a:pt x="46789" y="3356"/>
                        <a:pt x="44512" y="4371"/>
                        <a:pt x="39837" y="4371"/>
                      </a:cubicBezTo>
                      <a:cubicBezTo>
                        <a:pt x="35166" y="4371"/>
                        <a:pt x="32884" y="3356"/>
                        <a:pt x="30472" y="2282"/>
                      </a:cubicBezTo>
                      <a:cubicBezTo>
                        <a:pt x="27955" y="1158"/>
                        <a:pt x="25350" y="0"/>
                        <a:pt x="2021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2" name="Google Shape;28082;p84"/>
                <p:cNvSpPr/>
                <p:nvPr/>
              </p:nvSpPr>
              <p:spPr>
                <a:xfrm>
                  <a:off x="7532425" y="3715600"/>
                  <a:ext cx="1948475" cy="163925"/>
                </a:xfrm>
                <a:custGeom>
                  <a:rect b="b" l="l" r="r" t="t"/>
                  <a:pathLst>
                    <a:path extrusionOk="0" h="6557" w="77939">
                      <a:moveTo>
                        <a:pt x="28685" y="0"/>
                      </a:moveTo>
                      <a:cubicBezTo>
                        <a:pt x="23545" y="0"/>
                        <a:pt x="20941" y="1159"/>
                        <a:pt x="18428" y="2277"/>
                      </a:cubicBezTo>
                      <a:cubicBezTo>
                        <a:pt x="16011" y="3352"/>
                        <a:pt x="13736" y="4370"/>
                        <a:pt x="9059" y="4370"/>
                      </a:cubicBezTo>
                      <a:cubicBezTo>
                        <a:pt x="5258" y="4370"/>
                        <a:pt x="3037" y="3697"/>
                        <a:pt x="1040" y="2867"/>
                      </a:cubicBezTo>
                      <a:cubicBezTo>
                        <a:pt x="675" y="3499"/>
                        <a:pt x="328" y="4143"/>
                        <a:pt x="1" y="4799"/>
                      </a:cubicBezTo>
                      <a:cubicBezTo>
                        <a:pt x="2195" y="5730"/>
                        <a:pt x="4725" y="6556"/>
                        <a:pt x="9059" y="6556"/>
                      </a:cubicBezTo>
                      <a:cubicBezTo>
                        <a:pt x="14198" y="6556"/>
                        <a:pt x="16799" y="5393"/>
                        <a:pt x="19315" y="4275"/>
                      </a:cubicBezTo>
                      <a:cubicBezTo>
                        <a:pt x="21728" y="3199"/>
                        <a:pt x="24009" y="2186"/>
                        <a:pt x="28685" y="2186"/>
                      </a:cubicBezTo>
                      <a:cubicBezTo>
                        <a:pt x="33356" y="2186"/>
                        <a:pt x="35638" y="3199"/>
                        <a:pt x="38050" y="4275"/>
                      </a:cubicBezTo>
                      <a:cubicBezTo>
                        <a:pt x="40567" y="5393"/>
                        <a:pt x="43167" y="6556"/>
                        <a:pt x="48306" y="6556"/>
                      </a:cubicBezTo>
                      <a:cubicBezTo>
                        <a:pt x="53445" y="6556"/>
                        <a:pt x="56045" y="5393"/>
                        <a:pt x="58563" y="4275"/>
                      </a:cubicBezTo>
                      <a:cubicBezTo>
                        <a:pt x="60979" y="3199"/>
                        <a:pt x="63257" y="2186"/>
                        <a:pt x="67932" y="2186"/>
                      </a:cubicBezTo>
                      <a:cubicBezTo>
                        <a:pt x="72607" y="2186"/>
                        <a:pt x="74884" y="3199"/>
                        <a:pt x="77301" y="4275"/>
                      </a:cubicBezTo>
                      <a:cubicBezTo>
                        <a:pt x="77511" y="4370"/>
                        <a:pt x="77725" y="4463"/>
                        <a:pt x="77939" y="4554"/>
                      </a:cubicBezTo>
                      <a:cubicBezTo>
                        <a:pt x="77388" y="3484"/>
                        <a:pt x="76789" y="2435"/>
                        <a:pt x="76151" y="1416"/>
                      </a:cubicBezTo>
                      <a:cubicBezTo>
                        <a:pt x="74137" y="634"/>
                        <a:pt x="71725" y="0"/>
                        <a:pt x="67932" y="0"/>
                      </a:cubicBezTo>
                      <a:cubicBezTo>
                        <a:pt x="62793" y="0"/>
                        <a:pt x="60192" y="1159"/>
                        <a:pt x="57675" y="2277"/>
                      </a:cubicBezTo>
                      <a:cubicBezTo>
                        <a:pt x="55259" y="3352"/>
                        <a:pt x="52982" y="4370"/>
                        <a:pt x="48306" y="4370"/>
                      </a:cubicBezTo>
                      <a:cubicBezTo>
                        <a:pt x="43635" y="4370"/>
                        <a:pt x="41353" y="3352"/>
                        <a:pt x="38941" y="2277"/>
                      </a:cubicBezTo>
                      <a:cubicBezTo>
                        <a:pt x="36424" y="1159"/>
                        <a:pt x="33820" y="0"/>
                        <a:pt x="28685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3" name="Google Shape;28083;p84"/>
                <p:cNvSpPr/>
                <p:nvPr/>
              </p:nvSpPr>
              <p:spPr>
                <a:xfrm>
                  <a:off x="7433550" y="4047600"/>
                  <a:ext cx="2160425" cy="163925"/>
                </a:xfrm>
                <a:custGeom>
                  <a:rect b="b" l="l" r="r" t="t"/>
                  <a:pathLst>
                    <a:path extrusionOk="0" h="6557" w="86417">
                      <a:moveTo>
                        <a:pt x="32639" y="1"/>
                      </a:moveTo>
                      <a:cubicBezTo>
                        <a:pt x="27500" y="1"/>
                        <a:pt x="24896" y="1164"/>
                        <a:pt x="22383" y="2282"/>
                      </a:cubicBezTo>
                      <a:cubicBezTo>
                        <a:pt x="19966" y="3358"/>
                        <a:pt x="17690" y="4371"/>
                        <a:pt x="13014" y="4371"/>
                      </a:cubicBezTo>
                      <a:cubicBezTo>
                        <a:pt x="8343" y="4371"/>
                        <a:pt x="6061" y="3358"/>
                        <a:pt x="3650" y="2282"/>
                      </a:cubicBezTo>
                      <a:cubicBezTo>
                        <a:pt x="2653" y="1841"/>
                        <a:pt x="1639" y="1387"/>
                        <a:pt x="463" y="1006"/>
                      </a:cubicBezTo>
                      <a:cubicBezTo>
                        <a:pt x="290" y="1715"/>
                        <a:pt x="135" y="2431"/>
                        <a:pt x="0" y="3156"/>
                      </a:cubicBezTo>
                      <a:cubicBezTo>
                        <a:pt x="988" y="3488"/>
                        <a:pt x="1862" y="3882"/>
                        <a:pt x="2758" y="4280"/>
                      </a:cubicBezTo>
                      <a:cubicBezTo>
                        <a:pt x="5275" y="5398"/>
                        <a:pt x="7875" y="6557"/>
                        <a:pt x="13014" y="6557"/>
                      </a:cubicBezTo>
                      <a:cubicBezTo>
                        <a:pt x="18153" y="6557"/>
                        <a:pt x="20754" y="5398"/>
                        <a:pt x="23270" y="4280"/>
                      </a:cubicBezTo>
                      <a:cubicBezTo>
                        <a:pt x="25683" y="3204"/>
                        <a:pt x="27964" y="2187"/>
                        <a:pt x="32639" y="2187"/>
                      </a:cubicBezTo>
                      <a:cubicBezTo>
                        <a:pt x="37310" y="2187"/>
                        <a:pt x="39592" y="3204"/>
                        <a:pt x="42004" y="4280"/>
                      </a:cubicBezTo>
                      <a:cubicBezTo>
                        <a:pt x="44522" y="5398"/>
                        <a:pt x="47122" y="6557"/>
                        <a:pt x="52261" y="6557"/>
                      </a:cubicBezTo>
                      <a:cubicBezTo>
                        <a:pt x="57400" y="6557"/>
                        <a:pt x="60000" y="5398"/>
                        <a:pt x="62517" y="4280"/>
                      </a:cubicBezTo>
                      <a:cubicBezTo>
                        <a:pt x="64934" y="3204"/>
                        <a:pt x="67211" y="2187"/>
                        <a:pt x="71887" y="2187"/>
                      </a:cubicBezTo>
                      <a:cubicBezTo>
                        <a:pt x="76562" y="2187"/>
                        <a:pt x="78839" y="3204"/>
                        <a:pt x="81256" y="4280"/>
                      </a:cubicBezTo>
                      <a:cubicBezTo>
                        <a:pt x="82767" y="4952"/>
                        <a:pt x="84309" y="5639"/>
                        <a:pt x="86416" y="6075"/>
                      </a:cubicBezTo>
                      <a:cubicBezTo>
                        <a:pt x="86325" y="5293"/>
                        <a:pt x="86212" y="4519"/>
                        <a:pt x="86080" y="3755"/>
                      </a:cubicBezTo>
                      <a:cubicBezTo>
                        <a:pt x="84577" y="3366"/>
                        <a:pt x="83379" y="2833"/>
                        <a:pt x="82143" y="2282"/>
                      </a:cubicBezTo>
                      <a:cubicBezTo>
                        <a:pt x="79625" y="1164"/>
                        <a:pt x="77026" y="1"/>
                        <a:pt x="71887" y="1"/>
                      </a:cubicBezTo>
                      <a:cubicBezTo>
                        <a:pt x="66747" y="1"/>
                        <a:pt x="64147" y="1164"/>
                        <a:pt x="61630" y="2282"/>
                      </a:cubicBezTo>
                      <a:cubicBezTo>
                        <a:pt x="59213" y="3358"/>
                        <a:pt x="56937" y="4371"/>
                        <a:pt x="52261" y="4371"/>
                      </a:cubicBezTo>
                      <a:cubicBezTo>
                        <a:pt x="47590" y="4371"/>
                        <a:pt x="45308" y="3358"/>
                        <a:pt x="42896" y="2282"/>
                      </a:cubicBezTo>
                      <a:cubicBezTo>
                        <a:pt x="40379" y="1164"/>
                        <a:pt x="37774" y="1"/>
                        <a:pt x="3263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4" name="Google Shape;28084;p84"/>
                <p:cNvSpPr/>
                <p:nvPr/>
              </p:nvSpPr>
              <p:spPr>
                <a:xfrm>
                  <a:off x="7416825" y="4379725"/>
                  <a:ext cx="2175175" cy="163900"/>
                </a:xfrm>
                <a:custGeom>
                  <a:rect b="b" l="l" r="r" t="t"/>
                  <a:pathLst>
                    <a:path extrusionOk="0" h="6556" w="87007">
                      <a:moveTo>
                        <a:pt x="33308" y="1"/>
                      </a:moveTo>
                      <a:cubicBezTo>
                        <a:pt x="28169" y="1"/>
                        <a:pt x="25565" y="1158"/>
                        <a:pt x="23052" y="2282"/>
                      </a:cubicBezTo>
                      <a:cubicBezTo>
                        <a:pt x="20635" y="3357"/>
                        <a:pt x="18359" y="4371"/>
                        <a:pt x="13683" y="4371"/>
                      </a:cubicBezTo>
                      <a:cubicBezTo>
                        <a:pt x="9012" y="4371"/>
                        <a:pt x="6730" y="3357"/>
                        <a:pt x="4319" y="2282"/>
                      </a:cubicBezTo>
                      <a:cubicBezTo>
                        <a:pt x="3016" y="1701"/>
                        <a:pt x="1691" y="1111"/>
                        <a:pt x="0" y="678"/>
                      </a:cubicBezTo>
                      <a:lnTo>
                        <a:pt x="0" y="678"/>
                      </a:lnTo>
                      <a:cubicBezTo>
                        <a:pt x="48" y="1460"/>
                        <a:pt x="114" y="2234"/>
                        <a:pt x="206" y="3003"/>
                      </a:cubicBezTo>
                      <a:cubicBezTo>
                        <a:pt x="1390" y="3366"/>
                        <a:pt x="2396" y="3816"/>
                        <a:pt x="3427" y="4274"/>
                      </a:cubicBezTo>
                      <a:cubicBezTo>
                        <a:pt x="5944" y="5398"/>
                        <a:pt x="8544" y="6556"/>
                        <a:pt x="13682" y="6556"/>
                      </a:cubicBezTo>
                      <a:cubicBezTo>
                        <a:pt x="18822" y="6556"/>
                        <a:pt x="21422" y="5398"/>
                        <a:pt x="23939" y="4274"/>
                      </a:cubicBezTo>
                      <a:cubicBezTo>
                        <a:pt x="26351" y="3200"/>
                        <a:pt x="28632" y="2185"/>
                        <a:pt x="33308" y="2185"/>
                      </a:cubicBezTo>
                      <a:cubicBezTo>
                        <a:pt x="37979" y="2185"/>
                        <a:pt x="40261" y="3200"/>
                        <a:pt x="42673" y="4274"/>
                      </a:cubicBezTo>
                      <a:cubicBezTo>
                        <a:pt x="45191" y="5398"/>
                        <a:pt x="47790" y="6556"/>
                        <a:pt x="52930" y="6556"/>
                      </a:cubicBezTo>
                      <a:cubicBezTo>
                        <a:pt x="58069" y="6556"/>
                        <a:pt x="60669" y="5398"/>
                        <a:pt x="63186" y="4274"/>
                      </a:cubicBezTo>
                      <a:cubicBezTo>
                        <a:pt x="65603" y="3200"/>
                        <a:pt x="67880" y="2185"/>
                        <a:pt x="72555" y="2185"/>
                      </a:cubicBezTo>
                      <a:cubicBezTo>
                        <a:pt x="77231" y="2185"/>
                        <a:pt x="79508" y="3200"/>
                        <a:pt x="81925" y="4274"/>
                      </a:cubicBezTo>
                      <a:cubicBezTo>
                        <a:pt x="83331" y="4904"/>
                        <a:pt x="84769" y="5542"/>
                        <a:pt x="86661" y="5983"/>
                      </a:cubicBezTo>
                      <a:cubicBezTo>
                        <a:pt x="86793" y="5267"/>
                        <a:pt x="86910" y="4545"/>
                        <a:pt x="87006" y="3820"/>
                      </a:cubicBezTo>
                      <a:cubicBezTo>
                        <a:pt x="85381" y="3427"/>
                        <a:pt x="84119" y="2864"/>
                        <a:pt x="82812" y="2282"/>
                      </a:cubicBezTo>
                      <a:cubicBezTo>
                        <a:pt x="80294" y="1158"/>
                        <a:pt x="77695" y="1"/>
                        <a:pt x="72556" y="1"/>
                      </a:cubicBezTo>
                      <a:cubicBezTo>
                        <a:pt x="67416" y="1"/>
                        <a:pt x="64816" y="1158"/>
                        <a:pt x="62299" y="2282"/>
                      </a:cubicBezTo>
                      <a:cubicBezTo>
                        <a:pt x="59882" y="3357"/>
                        <a:pt x="57606" y="4371"/>
                        <a:pt x="52930" y="4371"/>
                      </a:cubicBezTo>
                      <a:cubicBezTo>
                        <a:pt x="48259" y="4371"/>
                        <a:pt x="45977" y="3357"/>
                        <a:pt x="43565" y="2282"/>
                      </a:cubicBezTo>
                      <a:cubicBezTo>
                        <a:pt x="41048" y="1158"/>
                        <a:pt x="38443" y="1"/>
                        <a:pt x="3330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5" name="Google Shape;28085;p84"/>
                <p:cNvSpPr/>
                <p:nvPr/>
              </p:nvSpPr>
              <p:spPr>
                <a:xfrm>
                  <a:off x="7502375" y="4711850"/>
                  <a:ext cx="2003650" cy="163900"/>
                </a:xfrm>
                <a:custGeom>
                  <a:rect b="b" l="l" r="r" t="t"/>
                  <a:pathLst>
                    <a:path extrusionOk="0" h="6556" w="80146">
                      <a:moveTo>
                        <a:pt x="29886" y="1"/>
                      </a:moveTo>
                      <a:cubicBezTo>
                        <a:pt x="24747" y="1"/>
                        <a:pt x="22143" y="1159"/>
                        <a:pt x="19630" y="2277"/>
                      </a:cubicBezTo>
                      <a:cubicBezTo>
                        <a:pt x="17213" y="3352"/>
                        <a:pt x="14937" y="4371"/>
                        <a:pt x="10260" y="4371"/>
                      </a:cubicBezTo>
                      <a:cubicBezTo>
                        <a:pt x="5589" y="4371"/>
                        <a:pt x="3307" y="3352"/>
                        <a:pt x="896" y="2277"/>
                      </a:cubicBezTo>
                      <a:cubicBezTo>
                        <a:pt x="599" y="2147"/>
                        <a:pt x="301" y="2015"/>
                        <a:pt x="0" y="1880"/>
                      </a:cubicBezTo>
                      <a:lnTo>
                        <a:pt x="0" y="1880"/>
                      </a:lnTo>
                      <a:cubicBezTo>
                        <a:pt x="437" y="2907"/>
                        <a:pt x="909" y="3907"/>
                        <a:pt x="1425" y="4890"/>
                      </a:cubicBezTo>
                      <a:cubicBezTo>
                        <a:pt x="3570" y="5783"/>
                        <a:pt x="6070" y="6555"/>
                        <a:pt x="10260" y="6555"/>
                      </a:cubicBezTo>
                      <a:cubicBezTo>
                        <a:pt x="15400" y="6555"/>
                        <a:pt x="18000" y="5394"/>
                        <a:pt x="20517" y="4274"/>
                      </a:cubicBezTo>
                      <a:cubicBezTo>
                        <a:pt x="22929" y="3200"/>
                        <a:pt x="25210" y="2185"/>
                        <a:pt x="29886" y="2185"/>
                      </a:cubicBezTo>
                      <a:cubicBezTo>
                        <a:pt x="34557" y="2185"/>
                        <a:pt x="36839" y="3200"/>
                        <a:pt x="39251" y="4274"/>
                      </a:cubicBezTo>
                      <a:cubicBezTo>
                        <a:pt x="41769" y="5394"/>
                        <a:pt x="44368" y="6555"/>
                        <a:pt x="49508" y="6555"/>
                      </a:cubicBezTo>
                      <a:cubicBezTo>
                        <a:pt x="54647" y="6555"/>
                        <a:pt x="57247" y="5394"/>
                        <a:pt x="59764" y="4274"/>
                      </a:cubicBezTo>
                      <a:cubicBezTo>
                        <a:pt x="62181" y="3200"/>
                        <a:pt x="64458" y="2185"/>
                        <a:pt x="69133" y="2185"/>
                      </a:cubicBezTo>
                      <a:cubicBezTo>
                        <a:pt x="73809" y="2185"/>
                        <a:pt x="76086" y="3200"/>
                        <a:pt x="78503" y="4274"/>
                      </a:cubicBezTo>
                      <a:cubicBezTo>
                        <a:pt x="78734" y="4379"/>
                        <a:pt x="78965" y="4480"/>
                        <a:pt x="79202" y="4584"/>
                      </a:cubicBezTo>
                      <a:cubicBezTo>
                        <a:pt x="79530" y="3934"/>
                        <a:pt x="79848" y="3278"/>
                        <a:pt x="80146" y="2609"/>
                      </a:cubicBezTo>
                      <a:cubicBezTo>
                        <a:pt x="79893" y="2500"/>
                        <a:pt x="79643" y="2392"/>
                        <a:pt x="79390" y="2277"/>
                      </a:cubicBezTo>
                      <a:cubicBezTo>
                        <a:pt x="76872" y="1159"/>
                        <a:pt x="74273" y="1"/>
                        <a:pt x="69133" y="1"/>
                      </a:cubicBezTo>
                      <a:cubicBezTo>
                        <a:pt x="63994" y="1"/>
                        <a:pt x="61394" y="1159"/>
                        <a:pt x="58877" y="2277"/>
                      </a:cubicBezTo>
                      <a:cubicBezTo>
                        <a:pt x="56460" y="3352"/>
                        <a:pt x="54183" y="4371"/>
                        <a:pt x="49508" y="4371"/>
                      </a:cubicBezTo>
                      <a:cubicBezTo>
                        <a:pt x="44837" y="4371"/>
                        <a:pt x="42555" y="3352"/>
                        <a:pt x="40143" y="2277"/>
                      </a:cubicBezTo>
                      <a:cubicBezTo>
                        <a:pt x="37626" y="1159"/>
                        <a:pt x="35021" y="1"/>
                        <a:pt x="29886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6" name="Google Shape;28086;p84"/>
                <p:cNvSpPr/>
                <p:nvPr/>
              </p:nvSpPr>
              <p:spPr>
                <a:xfrm>
                  <a:off x="7788275" y="5043875"/>
                  <a:ext cx="1541650" cy="163875"/>
                </a:xfrm>
                <a:custGeom>
                  <a:rect b="b" l="l" r="r" t="t"/>
                  <a:pathLst>
                    <a:path extrusionOk="0" h="6555" w="61666">
                      <a:moveTo>
                        <a:pt x="18450" y="0"/>
                      </a:moveTo>
                      <a:cubicBezTo>
                        <a:pt x="13311" y="0"/>
                        <a:pt x="10707" y="1158"/>
                        <a:pt x="8194" y="2281"/>
                      </a:cubicBezTo>
                      <a:cubicBezTo>
                        <a:pt x="5987" y="3261"/>
                        <a:pt x="3903" y="4191"/>
                        <a:pt x="1" y="4349"/>
                      </a:cubicBezTo>
                      <a:cubicBezTo>
                        <a:pt x="790" y="5037"/>
                        <a:pt x="1604" y="5698"/>
                        <a:pt x="2444" y="6332"/>
                      </a:cubicBezTo>
                      <a:cubicBezTo>
                        <a:pt x="5345" y="5939"/>
                        <a:pt x="7237" y="5100"/>
                        <a:pt x="9081" y="4278"/>
                      </a:cubicBezTo>
                      <a:cubicBezTo>
                        <a:pt x="11493" y="3203"/>
                        <a:pt x="13774" y="2185"/>
                        <a:pt x="18450" y="2185"/>
                      </a:cubicBezTo>
                      <a:cubicBezTo>
                        <a:pt x="23121" y="2185"/>
                        <a:pt x="25403" y="3203"/>
                        <a:pt x="27815" y="4278"/>
                      </a:cubicBezTo>
                      <a:cubicBezTo>
                        <a:pt x="30333" y="5397"/>
                        <a:pt x="32932" y="6555"/>
                        <a:pt x="38072" y="6555"/>
                      </a:cubicBezTo>
                      <a:cubicBezTo>
                        <a:pt x="43211" y="6555"/>
                        <a:pt x="45811" y="5397"/>
                        <a:pt x="48328" y="4278"/>
                      </a:cubicBezTo>
                      <a:cubicBezTo>
                        <a:pt x="50745" y="3203"/>
                        <a:pt x="53022" y="2185"/>
                        <a:pt x="57697" y="2185"/>
                      </a:cubicBezTo>
                      <a:cubicBezTo>
                        <a:pt x="58462" y="2185"/>
                        <a:pt x="59161" y="2212"/>
                        <a:pt x="59808" y="2264"/>
                      </a:cubicBezTo>
                      <a:cubicBezTo>
                        <a:pt x="60448" y="1619"/>
                        <a:pt x="61066" y="957"/>
                        <a:pt x="61665" y="275"/>
                      </a:cubicBezTo>
                      <a:cubicBezTo>
                        <a:pt x="60524" y="101"/>
                        <a:pt x="59223" y="0"/>
                        <a:pt x="57697" y="0"/>
                      </a:cubicBezTo>
                      <a:cubicBezTo>
                        <a:pt x="52558" y="0"/>
                        <a:pt x="49957" y="1158"/>
                        <a:pt x="47441" y="2281"/>
                      </a:cubicBezTo>
                      <a:cubicBezTo>
                        <a:pt x="45024" y="3356"/>
                        <a:pt x="42747" y="4370"/>
                        <a:pt x="38072" y="4370"/>
                      </a:cubicBezTo>
                      <a:cubicBezTo>
                        <a:pt x="33401" y="4370"/>
                        <a:pt x="31119" y="3356"/>
                        <a:pt x="28707" y="2281"/>
                      </a:cubicBezTo>
                      <a:cubicBezTo>
                        <a:pt x="26190" y="1158"/>
                        <a:pt x="23585" y="0"/>
                        <a:pt x="1845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087" name="Google Shape;28087;p84"/>
            <p:cNvSpPr/>
            <p:nvPr/>
          </p:nvSpPr>
          <p:spPr>
            <a:xfrm flipH="1">
              <a:off x="2899763" y="4864104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8" name="Google Shape;28088;p84"/>
            <p:cNvSpPr/>
            <p:nvPr/>
          </p:nvSpPr>
          <p:spPr>
            <a:xfrm flipH="1">
              <a:off x="2724995" y="4632137"/>
              <a:ext cx="81418" cy="49198"/>
            </a:xfrm>
            <a:custGeom>
              <a:rect b="b" l="l" r="r" t="t"/>
              <a:pathLst>
                <a:path extrusionOk="0" h="3880" w="6421">
                  <a:moveTo>
                    <a:pt x="3226" y="0"/>
                  </a:moveTo>
                  <a:cubicBezTo>
                    <a:pt x="3157" y="0"/>
                    <a:pt x="3086" y="2"/>
                    <a:pt x="3013" y="6"/>
                  </a:cubicBezTo>
                  <a:cubicBezTo>
                    <a:pt x="967" y="100"/>
                    <a:pt x="1" y="2281"/>
                    <a:pt x="1549" y="3392"/>
                  </a:cubicBezTo>
                  <a:cubicBezTo>
                    <a:pt x="1704" y="3507"/>
                    <a:pt x="1860" y="3600"/>
                    <a:pt x="2027" y="3673"/>
                  </a:cubicBezTo>
                  <a:cubicBezTo>
                    <a:pt x="2338" y="3816"/>
                    <a:pt x="2640" y="3880"/>
                    <a:pt x="2926" y="3880"/>
                  </a:cubicBezTo>
                  <a:cubicBezTo>
                    <a:pt x="5163" y="3880"/>
                    <a:pt x="6421" y="0"/>
                    <a:pt x="32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9" name="Google Shape;28089;p84"/>
            <p:cNvSpPr/>
            <p:nvPr/>
          </p:nvSpPr>
          <p:spPr>
            <a:xfrm flipH="1">
              <a:off x="2545223" y="4864091"/>
              <a:ext cx="117353" cy="116770"/>
            </a:xfrm>
            <a:custGeom>
              <a:rect b="b" l="l" r="r" t="t"/>
              <a:pathLst>
                <a:path extrusionOk="0" h="9209" w="9255">
                  <a:moveTo>
                    <a:pt x="3328" y="1"/>
                  </a:moveTo>
                  <a:cubicBezTo>
                    <a:pt x="3316" y="1"/>
                    <a:pt x="3305" y="2"/>
                    <a:pt x="3293" y="5"/>
                  </a:cubicBezTo>
                  <a:cubicBezTo>
                    <a:pt x="3199" y="26"/>
                    <a:pt x="3116" y="151"/>
                    <a:pt x="3033" y="421"/>
                  </a:cubicBezTo>
                  <a:cubicBezTo>
                    <a:pt x="2898" y="846"/>
                    <a:pt x="2888" y="1293"/>
                    <a:pt x="2794" y="1719"/>
                  </a:cubicBezTo>
                  <a:cubicBezTo>
                    <a:pt x="2576" y="2653"/>
                    <a:pt x="2275" y="3422"/>
                    <a:pt x="1527" y="4077"/>
                  </a:cubicBezTo>
                  <a:cubicBezTo>
                    <a:pt x="1080" y="4461"/>
                    <a:pt x="582" y="4793"/>
                    <a:pt x="156" y="5208"/>
                  </a:cubicBezTo>
                  <a:cubicBezTo>
                    <a:pt x="115" y="5250"/>
                    <a:pt x="73" y="5292"/>
                    <a:pt x="52" y="5344"/>
                  </a:cubicBezTo>
                  <a:cubicBezTo>
                    <a:pt x="0" y="5479"/>
                    <a:pt x="115" y="5624"/>
                    <a:pt x="239" y="5686"/>
                  </a:cubicBezTo>
                  <a:cubicBezTo>
                    <a:pt x="1091" y="6133"/>
                    <a:pt x="2160" y="6237"/>
                    <a:pt x="3074" y="6486"/>
                  </a:cubicBezTo>
                  <a:cubicBezTo>
                    <a:pt x="3220" y="6528"/>
                    <a:pt x="3365" y="6570"/>
                    <a:pt x="3490" y="6632"/>
                  </a:cubicBezTo>
                  <a:cubicBezTo>
                    <a:pt x="3750" y="6787"/>
                    <a:pt x="3895" y="7057"/>
                    <a:pt x="4103" y="7265"/>
                  </a:cubicBezTo>
                  <a:cubicBezTo>
                    <a:pt x="4653" y="7805"/>
                    <a:pt x="5142" y="8304"/>
                    <a:pt x="5567" y="8968"/>
                  </a:cubicBezTo>
                  <a:cubicBezTo>
                    <a:pt x="5638" y="9079"/>
                    <a:pt x="5737" y="9208"/>
                    <a:pt x="5865" y="9208"/>
                  </a:cubicBezTo>
                  <a:cubicBezTo>
                    <a:pt x="5869" y="9208"/>
                    <a:pt x="5874" y="9208"/>
                    <a:pt x="5879" y="9208"/>
                  </a:cubicBezTo>
                  <a:cubicBezTo>
                    <a:pt x="6367" y="9197"/>
                    <a:pt x="6253" y="8294"/>
                    <a:pt x="6232" y="7992"/>
                  </a:cubicBezTo>
                  <a:cubicBezTo>
                    <a:pt x="6181" y="7421"/>
                    <a:pt x="6336" y="6829"/>
                    <a:pt x="6481" y="6268"/>
                  </a:cubicBezTo>
                  <a:cubicBezTo>
                    <a:pt x="6814" y="4949"/>
                    <a:pt x="8029" y="4035"/>
                    <a:pt x="9036" y="3246"/>
                  </a:cubicBezTo>
                  <a:cubicBezTo>
                    <a:pt x="9140" y="3163"/>
                    <a:pt x="9255" y="3048"/>
                    <a:pt x="9213" y="2923"/>
                  </a:cubicBezTo>
                  <a:cubicBezTo>
                    <a:pt x="9193" y="2861"/>
                    <a:pt x="9130" y="2820"/>
                    <a:pt x="9068" y="2789"/>
                  </a:cubicBezTo>
                  <a:cubicBezTo>
                    <a:pt x="8662" y="2561"/>
                    <a:pt x="8197" y="2541"/>
                    <a:pt x="7721" y="2541"/>
                  </a:cubicBezTo>
                  <a:cubicBezTo>
                    <a:pt x="7621" y="2541"/>
                    <a:pt x="7520" y="2542"/>
                    <a:pt x="7419" y="2542"/>
                  </a:cubicBezTo>
                  <a:cubicBezTo>
                    <a:pt x="7192" y="2542"/>
                    <a:pt x="6964" y="2537"/>
                    <a:pt x="6741" y="2508"/>
                  </a:cubicBezTo>
                  <a:cubicBezTo>
                    <a:pt x="5547" y="2353"/>
                    <a:pt x="4674" y="1293"/>
                    <a:pt x="3875" y="472"/>
                  </a:cubicBezTo>
                  <a:cubicBezTo>
                    <a:pt x="3644" y="232"/>
                    <a:pt x="3475" y="1"/>
                    <a:pt x="33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0" name="Google Shape;28090;p84"/>
            <p:cNvSpPr/>
            <p:nvPr/>
          </p:nvSpPr>
          <p:spPr>
            <a:xfrm flipH="1">
              <a:off x="586880" y="188303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1" name="Google Shape;28091;p84"/>
            <p:cNvSpPr/>
            <p:nvPr/>
          </p:nvSpPr>
          <p:spPr>
            <a:xfrm flipH="1">
              <a:off x="689986" y="2148122"/>
              <a:ext cx="60078" cy="60255"/>
            </a:xfrm>
            <a:custGeom>
              <a:rect b="b" l="l" r="r" t="t"/>
              <a:pathLst>
                <a:path extrusionOk="0" h="4752" w="4738">
                  <a:moveTo>
                    <a:pt x="4194" y="0"/>
                  </a:moveTo>
                  <a:cubicBezTo>
                    <a:pt x="4142" y="0"/>
                    <a:pt x="4072" y="13"/>
                    <a:pt x="3978" y="39"/>
                  </a:cubicBezTo>
                  <a:cubicBezTo>
                    <a:pt x="3698" y="102"/>
                    <a:pt x="3438" y="257"/>
                    <a:pt x="3168" y="351"/>
                  </a:cubicBezTo>
                  <a:cubicBezTo>
                    <a:pt x="2805" y="479"/>
                    <a:pt x="2462" y="559"/>
                    <a:pt x="2108" y="559"/>
                  </a:cubicBezTo>
                  <a:cubicBezTo>
                    <a:pt x="1886" y="559"/>
                    <a:pt x="1660" y="527"/>
                    <a:pt x="1423" y="455"/>
                  </a:cubicBezTo>
                  <a:cubicBezTo>
                    <a:pt x="1049" y="340"/>
                    <a:pt x="686" y="174"/>
                    <a:pt x="312" y="81"/>
                  </a:cubicBezTo>
                  <a:cubicBezTo>
                    <a:pt x="290" y="73"/>
                    <a:pt x="262" y="66"/>
                    <a:pt x="234" y="66"/>
                  </a:cubicBezTo>
                  <a:cubicBezTo>
                    <a:pt x="222" y="66"/>
                    <a:pt x="210" y="67"/>
                    <a:pt x="198" y="70"/>
                  </a:cubicBezTo>
                  <a:cubicBezTo>
                    <a:pt x="115" y="91"/>
                    <a:pt x="63" y="206"/>
                    <a:pt x="73" y="299"/>
                  </a:cubicBezTo>
                  <a:cubicBezTo>
                    <a:pt x="115" y="922"/>
                    <a:pt x="437" y="1556"/>
                    <a:pt x="603" y="2148"/>
                  </a:cubicBezTo>
                  <a:cubicBezTo>
                    <a:pt x="634" y="2241"/>
                    <a:pt x="665" y="2334"/>
                    <a:pt x="665" y="2438"/>
                  </a:cubicBezTo>
                  <a:cubicBezTo>
                    <a:pt x="675" y="2636"/>
                    <a:pt x="572" y="2802"/>
                    <a:pt x="530" y="2989"/>
                  </a:cubicBezTo>
                  <a:cubicBezTo>
                    <a:pt x="416" y="3488"/>
                    <a:pt x="302" y="3934"/>
                    <a:pt x="84" y="4402"/>
                  </a:cubicBezTo>
                  <a:cubicBezTo>
                    <a:pt x="42" y="4485"/>
                    <a:pt x="1" y="4578"/>
                    <a:pt x="52" y="4661"/>
                  </a:cubicBezTo>
                  <a:cubicBezTo>
                    <a:pt x="96" y="4726"/>
                    <a:pt x="158" y="4751"/>
                    <a:pt x="229" y="4751"/>
                  </a:cubicBezTo>
                  <a:cubicBezTo>
                    <a:pt x="442" y="4751"/>
                    <a:pt x="735" y="4519"/>
                    <a:pt x="852" y="4433"/>
                  </a:cubicBezTo>
                  <a:cubicBezTo>
                    <a:pt x="1153" y="4204"/>
                    <a:pt x="1538" y="4090"/>
                    <a:pt x="1901" y="3976"/>
                  </a:cubicBezTo>
                  <a:cubicBezTo>
                    <a:pt x="2114" y="3909"/>
                    <a:pt x="2331" y="3881"/>
                    <a:pt x="2548" y="3881"/>
                  </a:cubicBezTo>
                  <a:cubicBezTo>
                    <a:pt x="3212" y="3881"/>
                    <a:pt x="3883" y="4141"/>
                    <a:pt x="4477" y="4360"/>
                  </a:cubicBezTo>
                  <a:cubicBezTo>
                    <a:pt x="4515" y="4376"/>
                    <a:pt x="4562" y="4390"/>
                    <a:pt x="4606" y="4390"/>
                  </a:cubicBezTo>
                  <a:cubicBezTo>
                    <a:pt x="4645" y="4390"/>
                    <a:pt x="4681" y="4379"/>
                    <a:pt x="4705" y="4350"/>
                  </a:cubicBezTo>
                  <a:cubicBezTo>
                    <a:pt x="4737" y="4308"/>
                    <a:pt x="4737" y="4266"/>
                    <a:pt x="4737" y="4225"/>
                  </a:cubicBezTo>
                  <a:cubicBezTo>
                    <a:pt x="4716" y="3706"/>
                    <a:pt x="4301" y="3301"/>
                    <a:pt x="4093" y="2823"/>
                  </a:cubicBezTo>
                  <a:cubicBezTo>
                    <a:pt x="3771" y="2106"/>
                    <a:pt x="4061" y="1244"/>
                    <a:pt x="4238" y="517"/>
                  </a:cubicBezTo>
                  <a:cubicBezTo>
                    <a:pt x="4301" y="289"/>
                    <a:pt x="4373" y="112"/>
                    <a:pt x="4301" y="39"/>
                  </a:cubicBezTo>
                  <a:cubicBezTo>
                    <a:pt x="4280" y="13"/>
                    <a:pt x="4246" y="0"/>
                    <a:pt x="4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2" name="Google Shape;28092;p84"/>
            <p:cNvSpPr/>
            <p:nvPr/>
          </p:nvSpPr>
          <p:spPr>
            <a:xfrm flipH="1">
              <a:off x="1068352" y="2605145"/>
              <a:ext cx="237534" cy="143677"/>
            </a:xfrm>
            <a:custGeom>
              <a:rect b="b" l="l" r="r" t="t"/>
              <a:pathLst>
                <a:path extrusionOk="0" h="11331" w="18733">
                  <a:moveTo>
                    <a:pt x="9396" y="0"/>
                  </a:moveTo>
                  <a:cubicBezTo>
                    <a:pt x="9202" y="0"/>
                    <a:pt x="9003" y="5"/>
                    <a:pt x="8798" y="15"/>
                  </a:cubicBezTo>
                  <a:cubicBezTo>
                    <a:pt x="2805" y="316"/>
                    <a:pt x="0" y="6672"/>
                    <a:pt x="4508" y="9903"/>
                  </a:cubicBezTo>
                  <a:cubicBezTo>
                    <a:pt x="4976" y="10235"/>
                    <a:pt x="5443" y="10505"/>
                    <a:pt x="5900" y="10723"/>
                  </a:cubicBezTo>
                  <a:cubicBezTo>
                    <a:pt x="6813" y="11144"/>
                    <a:pt x="7700" y="11331"/>
                    <a:pt x="8539" y="11331"/>
                  </a:cubicBezTo>
                  <a:cubicBezTo>
                    <a:pt x="15079" y="11331"/>
                    <a:pt x="18732" y="0"/>
                    <a:pt x="93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3" name="Google Shape;28093;p84"/>
            <p:cNvSpPr/>
            <p:nvPr/>
          </p:nvSpPr>
          <p:spPr>
            <a:xfrm flipH="1">
              <a:off x="1564610" y="27488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4" name="Google Shape;28094;p84"/>
            <p:cNvSpPr/>
            <p:nvPr/>
          </p:nvSpPr>
          <p:spPr>
            <a:xfrm flipH="1">
              <a:off x="1364082" y="2575891"/>
              <a:ext cx="69309" cy="41971"/>
            </a:xfrm>
            <a:custGeom>
              <a:rect b="b" l="l" r="r" t="t"/>
              <a:pathLst>
                <a:path extrusionOk="0" h="3310" w="5466">
                  <a:moveTo>
                    <a:pt x="2747" y="1"/>
                  </a:moveTo>
                  <a:cubicBezTo>
                    <a:pt x="2688" y="1"/>
                    <a:pt x="2629" y="2"/>
                    <a:pt x="2567" y="5"/>
                  </a:cubicBezTo>
                  <a:cubicBezTo>
                    <a:pt x="822" y="88"/>
                    <a:pt x="1" y="1948"/>
                    <a:pt x="1320" y="2893"/>
                  </a:cubicBezTo>
                  <a:cubicBezTo>
                    <a:pt x="1455" y="2987"/>
                    <a:pt x="1591" y="3070"/>
                    <a:pt x="1725" y="3132"/>
                  </a:cubicBezTo>
                  <a:cubicBezTo>
                    <a:pt x="1992" y="3255"/>
                    <a:pt x="2250" y="3309"/>
                    <a:pt x="2495" y="3309"/>
                  </a:cubicBezTo>
                  <a:cubicBezTo>
                    <a:pt x="4404" y="3309"/>
                    <a:pt x="5465" y="1"/>
                    <a:pt x="27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5" name="Google Shape;28095;p84"/>
            <p:cNvSpPr/>
            <p:nvPr/>
          </p:nvSpPr>
          <p:spPr>
            <a:xfrm flipH="1">
              <a:off x="2471863" y="3500629"/>
              <a:ext cx="69284" cy="41844"/>
            </a:xfrm>
            <a:custGeom>
              <a:rect b="b" l="l" r="r" t="t"/>
              <a:pathLst>
                <a:path extrusionOk="0" h="3300" w="5464">
                  <a:moveTo>
                    <a:pt x="2746" y="1"/>
                  </a:moveTo>
                  <a:cubicBezTo>
                    <a:pt x="2688" y="1"/>
                    <a:pt x="2628" y="2"/>
                    <a:pt x="2566" y="6"/>
                  </a:cubicBezTo>
                  <a:cubicBezTo>
                    <a:pt x="821" y="89"/>
                    <a:pt x="0" y="1947"/>
                    <a:pt x="1309" y="2882"/>
                  </a:cubicBezTo>
                  <a:cubicBezTo>
                    <a:pt x="1454" y="2986"/>
                    <a:pt x="1590" y="3059"/>
                    <a:pt x="1714" y="3122"/>
                  </a:cubicBezTo>
                  <a:cubicBezTo>
                    <a:pt x="1981" y="3245"/>
                    <a:pt x="2241" y="3299"/>
                    <a:pt x="2486" y="3299"/>
                  </a:cubicBezTo>
                  <a:cubicBezTo>
                    <a:pt x="4396" y="3299"/>
                    <a:pt x="5463" y="1"/>
                    <a:pt x="27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6" name="Google Shape;28096;p84"/>
            <p:cNvSpPr/>
            <p:nvPr/>
          </p:nvSpPr>
          <p:spPr>
            <a:xfrm flipH="1">
              <a:off x="2683655" y="36904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7" name="Google Shape;28097;p84"/>
            <p:cNvSpPr/>
            <p:nvPr/>
          </p:nvSpPr>
          <p:spPr>
            <a:xfrm flipH="1">
              <a:off x="1720011" y="1047572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8" name="Google Shape;28098;p84"/>
            <p:cNvSpPr/>
            <p:nvPr/>
          </p:nvSpPr>
          <p:spPr>
            <a:xfrm flipH="1">
              <a:off x="1957530" y="11077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9" name="Google Shape;28099;p84"/>
            <p:cNvSpPr/>
            <p:nvPr/>
          </p:nvSpPr>
          <p:spPr>
            <a:xfrm flipH="1">
              <a:off x="1433410" y="894735"/>
              <a:ext cx="237611" cy="143601"/>
            </a:xfrm>
            <a:custGeom>
              <a:rect b="b" l="l" r="r" t="t"/>
              <a:pathLst>
                <a:path extrusionOk="0" h="11325" w="18739">
                  <a:moveTo>
                    <a:pt x="9395" y="1"/>
                  </a:moveTo>
                  <a:cubicBezTo>
                    <a:pt x="9201" y="1"/>
                    <a:pt x="9002" y="6"/>
                    <a:pt x="8798" y="16"/>
                  </a:cubicBezTo>
                  <a:cubicBezTo>
                    <a:pt x="2815" y="306"/>
                    <a:pt x="1" y="6674"/>
                    <a:pt x="4508" y="9904"/>
                  </a:cubicBezTo>
                  <a:cubicBezTo>
                    <a:pt x="4975" y="10236"/>
                    <a:pt x="5443" y="10506"/>
                    <a:pt x="5900" y="10714"/>
                  </a:cubicBezTo>
                  <a:cubicBezTo>
                    <a:pt x="6817" y="11137"/>
                    <a:pt x="7707" y="11325"/>
                    <a:pt x="8548" y="11325"/>
                  </a:cubicBezTo>
                  <a:cubicBezTo>
                    <a:pt x="15091" y="11325"/>
                    <a:pt x="18739" y="1"/>
                    <a:pt x="9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0" name="Google Shape;28100;p84"/>
            <p:cNvSpPr/>
            <p:nvPr/>
          </p:nvSpPr>
          <p:spPr>
            <a:xfrm flipH="1">
              <a:off x="1522180" y="6908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01" name="Google Shape;28101;p84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8102" name="Google Shape;28102;p84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8103" name="Google Shape;28103;p84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04" name="Google Shape;28104;p84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8105" name="Google Shape;28105;p84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8106" name="Google Shape;28106;p84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07" name="Google Shape;28107;p84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08" name="Google Shape;28108;p84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109" name="Google Shape;28109;p84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8110" name="Google Shape;28110;p84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8111" name="Google Shape;28111;p84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2" name="Google Shape;28112;p84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3" name="Google Shape;28113;p84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4" name="Google Shape;28114;p84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5" name="Google Shape;28115;p84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8116" name="Google Shape;28116;p84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117" name="Google Shape;28117;p84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0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0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28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21" name="Shape 28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22" name="Google Shape;28122;p85"/>
          <p:cNvSpPr txBox="1"/>
          <p:nvPr>
            <p:ph type="title"/>
          </p:nvPr>
        </p:nvSpPr>
        <p:spPr>
          <a:xfrm>
            <a:off x="1071502" y="539500"/>
            <a:ext cx="3778200" cy="104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28123" name="Google Shape;28123;p85"/>
          <p:cNvSpPr txBox="1"/>
          <p:nvPr>
            <p:ph idx="1" type="body"/>
          </p:nvPr>
        </p:nvSpPr>
        <p:spPr>
          <a:xfrm>
            <a:off x="1063763" y="1652738"/>
            <a:ext cx="3007500" cy="12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aliossaily24@gmail.com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+961 76313174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24" name="Google Shape;28124;p85"/>
          <p:cNvSpPr txBox="1"/>
          <p:nvPr/>
        </p:nvSpPr>
        <p:spPr>
          <a:xfrm>
            <a:off x="1063763" y="4320386"/>
            <a:ext cx="22461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125" name="Google Shape;28125;p85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8126" name="Google Shape;28126;p85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8127" name="Google Shape;28127;p85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28" name="Google Shape;28128;p85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129" name="Google Shape;28129;p85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8130" name="Google Shape;28130;p85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8131" name="Google Shape;28131;p85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2" name="Google Shape;28132;p85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3" name="Google Shape;28133;p85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4" name="Google Shape;28134;p85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5" name="Google Shape;28135;p85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8136" name="Google Shape;28136;p85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137" name="Google Shape;28137;p85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28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100"/>
                                        <p:tgtEl>
                                          <p:spTgt spid="28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22" name="Shape 25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3" name="Google Shape;25323;p60">
            <a:hlinkClick action="ppaction://hlinksldjump" r:id="rId3"/>
          </p:cNvPr>
          <p:cNvSpPr txBox="1"/>
          <p:nvPr>
            <p:ph idx="1" type="subTitle"/>
          </p:nvPr>
        </p:nvSpPr>
        <p:spPr>
          <a:xfrm>
            <a:off x="1044825" y="1112200"/>
            <a:ext cx="1686600" cy="4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25324" name="Google Shape;25324;p60"/>
          <p:cNvSpPr txBox="1"/>
          <p:nvPr>
            <p:ph idx="2" type="subTitle"/>
          </p:nvPr>
        </p:nvSpPr>
        <p:spPr>
          <a:xfrm>
            <a:off x="710058" y="1498775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 explanation and data generation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325" name="Google Shape;25325;p60">
            <a:hlinkClick action="ppaction://hlinksldjump" r:id="rId4"/>
          </p:cNvPr>
          <p:cNvSpPr txBox="1"/>
          <p:nvPr>
            <p:ph idx="3" type="subTitle"/>
          </p:nvPr>
        </p:nvSpPr>
        <p:spPr>
          <a:xfrm>
            <a:off x="1042875" y="2157750"/>
            <a:ext cx="1330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ETL Process</a:t>
            </a:r>
            <a:endParaRPr/>
          </a:p>
        </p:txBody>
      </p:sp>
      <p:sp>
        <p:nvSpPr>
          <p:cNvPr id="25326" name="Google Shape;25326;p60"/>
          <p:cNvSpPr txBox="1"/>
          <p:nvPr>
            <p:ph idx="4" type="subTitle"/>
          </p:nvPr>
        </p:nvSpPr>
        <p:spPr>
          <a:xfrm>
            <a:off x="710042" y="2547350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How the data was transformed and loaded</a:t>
            </a:r>
            <a:endParaRPr/>
          </a:p>
        </p:txBody>
      </p:sp>
      <p:sp>
        <p:nvSpPr>
          <p:cNvPr id="25327" name="Google Shape;25327;p60">
            <a:hlinkClick action="ppaction://hlinksldjump" r:id="rId5"/>
          </p:cNvPr>
          <p:cNvSpPr txBox="1"/>
          <p:nvPr>
            <p:ph idx="5" type="subTitle"/>
          </p:nvPr>
        </p:nvSpPr>
        <p:spPr>
          <a:xfrm>
            <a:off x="6406325" y="2241775"/>
            <a:ext cx="1686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25328" name="Google Shape;25328;p60"/>
          <p:cNvSpPr txBox="1"/>
          <p:nvPr>
            <p:ph idx="6" type="subTitle"/>
          </p:nvPr>
        </p:nvSpPr>
        <p:spPr>
          <a:xfrm>
            <a:off x="6283917" y="2631350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Time series and correlation analysis</a:t>
            </a:r>
            <a:endParaRPr/>
          </a:p>
        </p:txBody>
      </p:sp>
      <p:sp>
        <p:nvSpPr>
          <p:cNvPr id="25329" name="Google Shape;25329;p60">
            <a:hlinkClick action="ppaction://hlinksldjump" r:id="rId6"/>
          </p:cNvPr>
          <p:cNvSpPr txBox="1"/>
          <p:nvPr>
            <p:ph type="title"/>
          </p:nvPr>
        </p:nvSpPr>
        <p:spPr>
          <a:xfrm>
            <a:off x="710058" y="1195477"/>
            <a:ext cx="4023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330" name="Google Shape;25330;p60">
            <a:hlinkClick action="ppaction://hlinksldjump" r:id="rId7"/>
          </p:cNvPr>
          <p:cNvSpPr txBox="1"/>
          <p:nvPr>
            <p:ph idx="8" type="title"/>
          </p:nvPr>
        </p:nvSpPr>
        <p:spPr>
          <a:xfrm>
            <a:off x="8029317" y="2327737"/>
            <a:ext cx="4023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5331" name="Google Shape;25331;p60"/>
          <p:cNvSpPr txBox="1"/>
          <p:nvPr>
            <p:ph idx="9"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Table of contents</a:t>
            </a:r>
            <a:endParaRPr/>
          </a:p>
        </p:txBody>
      </p:sp>
      <p:cxnSp>
        <p:nvCxnSpPr>
          <p:cNvPr id="25332" name="Google Shape;25332;p60"/>
          <p:cNvCxnSpPr/>
          <p:nvPr/>
        </p:nvCxnSpPr>
        <p:spPr>
          <a:xfrm>
            <a:off x="801658" y="1539100"/>
            <a:ext cx="16866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33" name="Google Shape;25333;p60"/>
          <p:cNvCxnSpPr/>
          <p:nvPr/>
        </p:nvCxnSpPr>
        <p:spPr>
          <a:xfrm>
            <a:off x="803983" y="2552300"/>
            <a:ext cx="16866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34" name="Google Shape;25334;p60"/>
          <p:cNvCxnSpPr/>
          <p:nvPr/>
        </p:nvCxnSpPr>
        <p:spPr>
          <a:xfrm>
            <a:off x="6656133" y="1622375"/>
            <a:ext cx="16866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35" name="Google Shape;25335;p60"/>
          <p:cNvCxnSpPr/>
          <p:nvPr/>
        </p:nvCxnSpPr>
        <p:spPr>
          <a:xfrm>
            <a:off x="6656133" y="2671675"/>
            <a:ext cx="16866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336" name="Google Shape;25336;p60"/>
          <p:cNvGrpSpPr/>
          <p:nvPr/>
        </p:nvGrpSpPr>
        <p:grpSpPr>
          <a:xfrm>
            <a:off x="3687200" y="1398599"/>
            <a:ext cx="1767266" cy="3209969"/>
            <a:chOff x="3687200" y="1398599"/>
            <a:chExt cx="1767266" cy="3209969"/>
          </a:xfrm>
        </p:grpSpPr>
        <p:sp>
          <p:nvSpPr>
            <p:cNvPr id="25337" name="Google Shape;25337;p60"/>
            <p:cNvSpPr/>
            <p:nvPr/>
          </p:nvSpPr>
          <p:spPr>
            <a:xfrm>
              <a:off x="4898622" y="2492157"/>
              <a:ext cx="517344" cy="1403789"/>
            </a:xfrm>
            <a:custGeom>
              <a:rect b="b" l="l" r="r" t="t"/>
              <a:pathLst>
                <a:path extrusionOk="0" h="80945" w="29831">
                  <a:moveTo>
                    <a:pt x="1" y="0"/>
                  </a:moveTo>
                  <a:lnTo>
                    <a:pt x="1480" y="45362"/>
                  </a:lnTo>
                  <a:lnTo>
                    <a:pt x="8876" y="47827"/>
                  </a:lnTo>
                  <a:lnTo>
                    <a:pt x="12492" y="49060"/>
                  </a:lnTo>
                  <a:lnTo>
                    <a:pt x="22024" y="66563"/>
                  </a:lnTo>
                  <a:lnTo>
                    <a:pt x="27941" y="77493"/>
                  </a:lnTo>
                  <a:lnTo>
                    <a:pt x="29831" y="80944"/>
                  </a:lnTo>
                  <a:lnTo>
                    <a:pt x="29831" y="35829"/>
                  </a:lnTo>
                  <a:lnTo>
                    <a:pt x="22024" y="26379"/>
                  </a:lnTo>
                  <a:lnTo>
                    <a:pt x="5178" y="61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8" name="Google Shape;25338;p60"/>
            <p:cNvSpPr/>
            <p:nvPr/>
          </p:nvSpPr>
          <p:spPr>
            <a:xfrm>
              <a:off x="4150402" y="3804760"/>
              <a:ext cx="836568" cy="803808"/>
            </a:xfrm>
            <a:custGeom>
              <a:rect b="b" l="l" r="r" t="t"/>
              <a:pathLst>
                <a:path extrusionOk="0" h="46349" w="48238">
                  <a:moveTo>
                    <a:pt x="8382" y="1"/>
                  </a:moveTo>
                  <a:cubicBezTo>
                    <a:pt x="6163" y="4521"/>
                    <a:pt x="0" y="20052"/>
                    <a:pt x="7642" y="33282"/>
                  </a:cubicBezTo>
                  <a:cubicBezTo>
                    <a:pt x="7642" y="33282"/>
                    <a:pt x="13066" y="29667"/>
                    <a:pt x="16435" y="21038"/>
                  </a:cubicBezTo>
                  <a:cubicBezTo>
                    <a:pt x="16682" y="30324"/>
                    <a:pt x="18408" y="40185"/>
                    <a:pt x="24078" y="46348"/>
                  </a:cubicBezTo>
                  <a:cubicBezTo>
                    <a:pt x="24078" y="46348"/>
                    <a:pt x="31885" y="38624"/>
                    <a:pt x="31802" y="21613"/>
                  </a:cubicBezTo>
                  <a:lnTo>
                    <a:pt x="31802" y="21613"/>
                  </a:lnTo>
                  <a:cubicBezTo>
                    <a:pt x="34925" y="28845"/>
                    <a:pt x="39856" y="31639"/>
                    <a:pt x="39856" y="31639"/>
                  </a:cubicBezTo>
                  <a:cubicBezTo>
                    <a:pt x="48238" y="18573"/>
                    <a:pt x="42239" y="4110"/>
                    <a:pt x="40184" y="83"/>
                  </a:cubicBezTo>
                  <a:lnTo>
                    <a:pt x="8382" y="83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9" name="Google Shape;25339;p60"/>
            <p:cNvSpPr/>
            <p:nvPr/>
          </p:nvSpPr>
          <p:spPr>
            <a:xfrm>
              <a:off x="4291489" y="3804760"/>
              <a:ext cx="558671" cy="436112"/>
            </a:xfrm>
            <a:custGeom>
              <a:rect b="b" l="l" r="r" t="t"/>
              <a:pathLst>
                <a:path extrusionOk="0" h="25147" w="32214">
                  <a:moveTo>
                    <a:pt x="3205" y="1"/>
                  </a:moveTo>
                  <a:cubicBezTo>
                    <a:pt x="2055" y="2713"/>
                    <a:pt x="1" y="9369"/>
                    <a:pt x="2877" y="17587"/>
                  </a:cubicBezTo>
                  <a:cubicBezTo>
                    <a:pt x="2877" y="17587"/>
                    <a:pt x="7807" y="17094"/>
                    <a:pt x="9533" y="11917"/>
                  </a:cubicBezTo>
                  <a:cubicBezTo>
                    <a:pt x="9697" y="11506"/>
                    <a:pt x="9780" y="11177"/>
                    <a:pt x="9862" y="10766"/>
                  </a:cubicBezTo>
                  <a:lnTo>
                    <a:pt x="11341" y="6082"/>
                  </a:lnTo>
                  <a:lnTo>
                    <a:pt x="11341" y="6082"/>
                  </a:lnTo>
                  <a:cubicBezTo>
                    <a:pt x="11012" y="8958"/>
                    <a:pt x="11012" y="12410"/>
                    <a:pt x="11670" y="15861"/>
                  </a:cubicBezTo>
                  <a:cubicBezTo>
                    <a:pt x="12327" y="19230"/>
                    <a:pt x="13724" y="22517"/>
                    <a:pt x="16107" y="25147"/>
                  </a:cubicBezTo>
                  <a:cubicBezTo>
                    <a:pt x="16107" y="25147"/>
                    <a:pt x="22270" y="20052"/>
                    <a:pt x="21366" y="6164"/>
                  </a:cubicBezTo>
                  <a:lnTo>
                    <a:pt x="21366" y="6164"/>
                  </a:lnTo>
                  <a:lnTo>
                    <a:pt x="22517" y="10684"/>
                  </a:lnTo>
                  <a:cubicBezTo>
                    <a:pt x="22517" y="10766"/>
                    <a:pt x="22599" y="11013"/>
                    <a:pt x="22599" y="11177"/>
                  </a:cubicBezTo>
                  <a:cubicBezTo>
                    <a:pt x="23421" y="14217"/>
                    <a:pt x="24818" y="16354"/>
                    <a:pt x="26215" y="17751"/>
                  </a:cubicBezTo>
                  <a:cubicBezTo>
                    <a:pt x="27530" y="19230"/>
                    <a:pt x="28516" y="19970"/>
                    <a:pt x="28516" y="19970"/>
                  </a:cubicBezTo>
                  <a:cubicBezTo>
                    <a:pt x="32214" y="11177"/>
                    <a:pt x="30159" y="2959"/>
                    <a:pt x="29173" y="83"/>
                  </a:cubicBezTo>
                  <a:lnTo>
                    <a:pt x="3205" y="83"/>
                  </a:lnTo>
                  <a:lnTo>
                    <a:pt x="32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0" name="Google Shape;25340;p60"/>
            <p:cNvSpPr/>
            <p:nvPr/>
          </p:nvSpPr>
          <p:spPr>
            <a:xfrm>
              <a:off x="3727107" y="2492157"/>
              <a:ext cx="515922" cy="1403789"/>
            </a:xfrm>
            <a:custGeom>
              <a:rect b="b" l="l" r="r" t="t"/>
              <a:pathLst>
                <a:path extrusionOk="0" h="80945" w="29749">
                  <a:moveTo>
                    <a:pt x="29749" y="0"/>
                  </a:moveTo>
                  <a:lnTo>
                    <a:pt x="24736" y="6164"/>
                  </a:lnTo>
                  <a:lnTo>
                    <a:pt x="7890" y="26379"/>
                  </a:lnTo>
                  <a:lnTo>
                    <a:pt x="1" y="35829"/>
                  </a:lnTo>
                  <a:lnTo>
                    <a:pt x="1" y="80944"/>
                  </a:lnTo>
                  <a:lnTo>
                    <a:pt x="1809" y="77493"/>
                  </a:lnTo>
                  <a:lnTo>
                    <a:pt x="7890" y="66563"/>
                  </a:lnTo>
                  <a:lnTo>
                    <a:pt x="15696" y="52265"/>
                  </a:lnTo>
                  <a:lnTo>
                    <a:pt x="17422" y="49060"/>
                  </a:lnTo>
                  <a:lnTo>
                    <a:pt x="18901" y="48649"/>
                  </a:lnTo>
                  <a:lnTo>
                    <a:pt x="21038" y="47827"/>
                  </a:lnTo>
                  <a:lnTo>
                    <a:pt x="28352" y="45362"/>
                  </a:lnTo>
                  <a:lnTo>
                    <a:pt x="297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1" name="Google Shape;25341;p60"/>
            <p:cNvSpPr/>
            <p:nvPr/>
          </p:nvSpPr>
          <p:spPr>
            <a:xfrm>
              <a:off x="4136146" y="1398599"/>
              <a:ext cx="872206" cy="2465947"/>
            </a:xfrm>
            <a:custGeom>
              <a:rect b="b" l="l" r="r" t="t"/>
              <a:pathLst>
                <a:path extrusionOk="0" h="142191" w="50293">
                  <a:moveTo>
                    <a:pt x="24991" y="1"/>
                  </a:moveTo>
                  <a:cubicBezTo>
                    <a:pt x="23705" y="1"/>
                    <a:pt x="22383" y="803"/>
                    <a:pt x="21613" y="2408"/>
                  </a:cubicBezTo>
                  <a:lnTo>
                    <a:pt x="14299" y="16378"/>
                  </a:lnTo>
                  <a:cubicBezTo>
                    <a:pt x="13477" y="17940"/>
                    <a:pt x="12738" y="19583"/>
                    <a:pt x="12080" y="21309"/>
                  </a:cubicBezTo>
                  <a:cubicBezTo>
                    <a:pt x="11505" y="22706"/>
                    <a:pt x="11012" y="24103"/>
                    <a:pt x="10601" y="25500"/>
                  </a:cubicBezTo>
                  <a:cubicBezTo>
                    <a:pt x="10437" y="26322"/>
                    <a:pt x="10190" y="27061"/>
                    <a:pt x="10026" y="27883"/>
                  </a:cubicBezTo>
                  <a:cubicBezTo>
                    <a:pt x="9779" y="29033"/>
                    <a:pt x="9451" y="30266"/>
                    <a:pt x="9286" y="31416"/>
                  </a:cubicBezTo>
                  <a:cubicBezTo>
                    <a:pt x="8875" y="33389"/>
                    <a:pt x="8629" y="35279"/>
                    <a:pt x="8464" y="37251"/>
                  </a:cubicBezTo>
                  <a:lnTo>
                    <a:pt x="740" y="128138"/>
                  </a:lnTo>
                  <a:lnTo>
                    <a:pt x="0" y="136767"/>
                  </a:lnTo>
                  <a:cubicBezTo>
                    <a:pt x="7150" y="139972"/>
                    <a:pt x="14628" y="141779"/>
                    <a:pt x="22188" y="142108"/>
                  </a:cubicBezTo>
                  <a:cubicBezTo>
                    <a:pt x="23216" y="142163"/>
                    <a:pt x="24246" y="142190"/>
                    <a:pt x="25279" y="142190"/>
                  </a:cubicBezTo>
                  <a:cubicBezTo>
                    <a:pt x="33581" y="142190"/>
                    <a:pt x="42034" y="140421"/>
                    <a:pt x="50292" y="136767"/>
                  </a:cubicBezTo>
                  <a:lnTo>
                    <a:pt x="49306" y="127974"/>
                  </a:lnTo>
                  <a:lnTo>
                    <a:pt x="41664" y="37333"/>
                  </a:lnTo>
                  <a:cubicBezTo>
                    <a:pt x="41417" y="35443"/>
                    <a:pt x="41089" y="33471"/>
                    <a:pt x="40842" y="31581"/>
                  </a:cubicBezTo>
                  <a:cubicBezTo>
                    <a:pt x="40595" y="30348"/>
                    <a:pt x="40431" y="29198"/>
                    <a:pt x="40102" y="28129"/>
                  </a:cubicBezTo>
                  <a:cubicBezTo>
                    <a:pt x="39856" y="27143"/>
                    <a:pt x="39692" y="26239"/>
                    <a:pt x="39363" y="25335"/>
                  </a:cubicBezTo>
                  <a:cubicBezTo>
                    <a:pt x="38952" y="23856"/>
                    <a:pt x="38459" y="22459"/>
                    <a:pt x="37966" y="21144"/>
                  </a:cubicBezTo>
                  <a:cubicBezTo>
                    <a:pt x="37308" y="19501"/>
                    <a:pt x="36569" y="17940"/>
                    <a:pt x="35747" y="16378"/>
                  </a:cubicBezTo>
                  <a:lnTo>
                    <a:pt x="28516" y="2408"/>
                  </a:lnTo>
                  <a:cubicBezTo>
                    <a:pt x="27858" y="1176"/>
                    <a:pt x="26954" y="436"/>
                    <a:pt x="26050" y="189"/>
                  </a:cubicBezTo>
                  <a:cubicBezTo>
                    <a:pt x="25709" y="64"/>
                    <a:pt x="25351" y="1"/>
                    <a:pt x="249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2" name="Google Shape;25342;p60"/>
            <p:cNvSpPr/>
            <p:nvPr/>
          </p:nvSpPr>
          <p:spPr>
            <a:xfrm>
              <a:off x="4298617" y="1882162"/>
              <a:ext cx="550121" cy="92661"/>
            </a:xfrm>
            <a:custGeom>
              <a:rect b="b" l="l" r="r" t="t"/>
              <a:pathLst>
                <a:path extrusionOk="0" h="5343" w="31721">
                  <a:moveTo>
                    <a:pt x="740" y="1"/>
                  </a:moveTo>
                  <a:cubicBezTo>
                    <a:pt x="493" y="1151"/>
                    <a:pt x="247" y="2384"/>
                    <a:pt x="0" y="3534"/>
                  </a:cubicBezTo>
                  <a:cubicBezTo>
                    <a:pt x="5013" y="4521"/>
                    <a:pt x="10601" y="5342"/>
                    <a:pt x="15860" y="5342"/>
                  </a:cubicBezTo>
                  <a:cubicBezTo>
                    <a:pt x="21202" y="5342"/>
                    <a:pt x="26790" y="4521"/>
                    <a:pt x="31721" y="3617"/>
                  </a:cubicBezTo>
                  <a:cubicBezTo>
                    <a:pt x="31474" y="2384"/>
                    <a:pt x="31227" y="1234"/>
                    <a:pt x="30899" y="1"/>
                  </a:cubicBezTo>
                  <a:cubicBezTo>
                    <a:pt x="26215" y="1069"/>
                    <a:pt x="20791" y="1809"/>
                    <a:pt x="15696" y="1809"/>
                  </a:cubicBezTo>
                  <a:cubicBezTo>
                    <a:pt x="10766" y="1809"/>
                    <a:pt x="5588" y="1069"/>
                    <a:pt x="7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3" name="Google Shape;25343;p60"/>
            <p:cNvSpPr/>
            <p:nvPr/>
          </p:nvSpPr>
          <p:spPr>
            <a:xfrm>
              <a:off x="4138990" y="3618061"/>
              <a:ext cx="869362" cy="247113"/>
            </a:xfrm>
            <a:custGeom>
              <a:rect b="b" l="l" r="r" t="t"/>
              <a:pathLst>
                <a:path extrusionOk="0" h="14249" w="50129">
                  <a:moveTo>
                    <a:pt x="49389" y="1"/>
                  </a:moveTo>
                  <a:cubicBezTo>
                    <a:pt x="44212" y="2220"/>
                    <a:pt x="34104" y="5918"/>
                    <a:pt x="25064" y="5918"/>
                  </a:cubicBezTo>
                  <a:cubicBezTo>
                    <a:pt x="14792" y="5918"/>
                    <a:pt x="4192" y="1809"/>
                    <a:pt x="658" y="247"/>
                  </a:cubicBezTo>
                  <a:lnTo>
                    <a:pt x="412" y="3863"/>
                  </a:lnTo>
                  <a:lnTo>
                    <a:pt x="1" y="8794"/>
                  </a:lnTo>
                  <a:cubicBezTo>
                    <a:pt x="7874" y="12399"/>
                    <a:pt x="16227" y="14249"/>
                    <a:pt x="24756" y="14249"/>
                  </a:cubicBezTo>
                  <a:cubicBezTo>
                    <a:pt x="33141" y="14249"/>
                    <a:pt x="41695" y="12460"/>
                    <a:pt x="50128" y="8794"/>
                  </a:cubicBezTo>
                  <a:lnTo>
                    <a:pt x="49717" y="4192"/>
                  </a:lnTo>
                  <a:lnTo>
                    <a:pt x="49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4" name="Google Shape;25344;p60"/>
            <p:cNvSpPr/>
            <p:nvPr/>
          </p:nvSpPr>
          <p:spPr>
            <a:xfrm>
              <a:off x="4138990" y="3685058"/>
              <a:ext cx="869362" cy="180119"/>
            </a:xfrm>
            <a:custGeom>
              <a:rect b="b" l="l" r="r" t="t"/>
              <a:pathLst>
                <a:path extrusionOk="0" h="10386" w="50129">
                  <a:moveTo>
                    <a:pt x="412" y="0"/>
                  </a:moveTo>
                  <a:lnTo>
                    <a:pt x="1" y="4931"/>
                  </a:lnTo>
                  <a:cubicBezTo>
                    <a:pt x="7874" y="8536"/>
                    <a:pt x="16227" y="10386"/>
                    <a:pt x="24756" y="10386"/>
                  </a:cubicBezTo>
                  <a:cubicBezTo>
                    <a:pt x="33141" y="10386"/>
                    <a:pt x="41695" y="8597"/>
                    <a:pt x="50128" y="4931"/>
                  </a:cubicBezTo>
                  <a:lnTo>
                    <a:pt x="49717" y="247"/>
                  </a:lnTo>
                  <a:cubicBezTo>
                    <a:pt x="43823" y="2477"/>
                    <a:pt x="35689" y="6175"/>
                    <a:pt x="25989" y="6175"/>
                  </a:cubicBezTo>
                  <a:cubicBezTo>
                    <a:pt x="25682" y="6175"/>
                    <a:pt x="25374" y="6171"/>
                    <a:pt x="25064" y="6163"/>
                  </a:cubicBezTo>
                  <a:cubicBezTo>
                    <a:pt x="12738" y="5835"/>
                    <a:pt x="3699" y="1479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5" name="Google Shape;25345;p60"/>
            <p:cNvSpPr/>
            <p:nvPr/>
          </p:nvSpPr>
          <p:spPr>
            <a:xfrm>
              <a:off x="4321423" y="1399171"/>
              <a:ext cx="501666" cy="468750"/>
            </a:xfrm>
            <a:custGeom>
              <a:rect b="b" l="l" r="r" t="t"/>
              <a:pathLst>
                <a:path extrusionOk="0" h="27029" w="28927">
                  <a:moveTo>
                    <a:pt x="14444" y="0"/>
                  </a:moveTo>
                  <a:cubicBezTo>
                    <a:pt x="13163" y="0"/>
                    <a:pt x="11856" y="751"/>
                    <a:pt x="11012" y="2375"/>
                  </a:cubicBezTo>
                  <a:lnTo>
                    <a:pt x="3698" y="16345"/>
                  </a:lnTo>
                  <a:cubicBezTo>
                    <a:pt x="2876" y="17907"/>
                    <a:pt x="2219" y="19550"/>
                    <a:pt x="1479" y="21276"/>
                  </a:cubicBezTo>
                  <a:cubicBezTo>
                    <a:pt x="986" y="22673"/>
                    <a:pt x="411" y="24070"/>
                    <a:pt x="0" y="25549"/>
                  </a:cubicBezTo>
                  <a:cubicBezTo>
                    <a:pt x="3452" y="26371"/>
                    <a:pt x="10026" y="27028"/>
                    <a:pt x="14956" y="27028"/>
                  </a:cubicBezTo>
                  <a:cubicBezTo>
                    <a:pt x="19887" y="27028"/>
                    <a:pt x="22845" y="26864"/>
                    <a:pt x="26872" y="25795"/>
                  </a:cubicBezTo>
                  <a:cubicBezTo>
                    <a:pt x="27447" y="25713"/>
                    <a:pt x="28187" y="25385"/>
                    <a:pt x="28926" y="25220"/>
                  </a:cubicBezTo>
                  <a:cubicBezTo>
                    <a:pt x="28433" y="23741"/>
                    <a:pt x="27940" y="22426"/>
                    <a:pt x="27365" y="21111"/>
                  </a:cubicBezTo>
                  <a:cubicBezTo>
                    <a:pt x="26708" y="19468"/>
                    <a:pt x="26050" y="17907"/>
                    <a:pt x="25228" y="16345"/>
                  </a:cubicBezTo>
                  <a:lnTo>
                    <a:pt x="17915" y="2375"/>
                  </a:lnTo>
                  <a:cubicBezTo>
                    <a:pt x="17257" y="1143"/>
                    <a:pt x="16353" y="485"/>
                    <a:pt x="15449" y="156"/>
                  </a:cubicBezTo>
                  <a:cubicBezTo>
                    <a:pt x="15122" y="53"/>
                    <a:pt x="14784" y="0"/>
                    <a:pt x="144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6" name="Google Shape;25346;p60"/>
            <p:cNvSpPr/>
            <p:nvPr/>
          </p:nvSpPr>
          <p:spPr>
            <a:xfrm>
              <a:off x="4321423" y="2373512"/>
              <a:ext cx="501666" cy="456767"/>
            </a:xfrm>
            <a:custGeom>
              <a:rect b="b" l="l" r="r" t="t"/>
              <a:pathLst>
                <a:path extrusionOk="0" h="26338" w="28927">
                  <a:moveTo>
                    <a:pt x="14463" y="0"/>
                  </a:moveTo>
                  <a:cubicBezTo>
                    <a:pt x="11094" y="0"/>
                    <a:pt x="7725" y="1295"/>
                    <a:pt x="5177" y="3883"/>
                  </a:cubicBezTo>
                  <a:cubicBezTo>
                    <a:pt x="0" y="8978"/>
                    <a:pt x="0" y="17360"/>
                    <a:pt x="5177" y="22455"/>
                  </a:cubicBezTo>
                  <a:cubicBezTo>
                    <a:pt x="7725" y="25044"/>
                    <a:pt x="11094" y="26338"/>
                    <a:pt x="14463" y="26338"/>
                  </a:cubicBezTo>
                  <a:cubicBezTo>
                    <a:pt x="17833" y="26338"/>
                    <a:pt x="21202" y="25044"/>
                    <a:pt x="23749" y="22455"/>
                  </a:cubicBezTo>
                  <a:cubicBezTo>
                    <a:pt x="28926" y="17360"/>
                    <a:pt x="28926" y="8978"/>
                    <a:pt x="23749" y="3883"/>
                  </a:cubicBezTo>
                  <a:cubicBezTo>
                    <a:pt x="21202" y="1295"/>
                    <a:pt x="17833" y="0"/>
                    <a:pt x="1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7" name="Google Shape;25347;p60"/>
            <p:cNvSpPr/>
            <p:nvPr/>
          </p:nvSpPr>
          <p:spPr>
            <a:xfrm>
              <a:off x="4391247" y="2420894"/>
              <a:ext cx="362007" cy="362007"/>
            </a:xfrm>
            <a:custGeom>
              <a:rect b="b" l="l" r="r" t="t"/>
              <a:pathLst>
                <a:path extrusionOk="0" h="20874" w="20874">
                  <a:moveTo>
                    <a:pt x="10355" y="1"/>
                  </a:moveTo>
                  <a:cubicBezTo>
                    <a:pt x="4603" y="1"/>
                    <a:pt x="1" y="4602"/>
                    <a:pt x="1" y="10355"/>
                  </a:cubicBezTo>
                  <a:cubicBezTo>
                    <a:pt x="1" y="11752"/>
                    <a:pt x="330" y="13231"/>
                    <a:pt x="823" y="14464"/>
                  </a:cubicBezTo>
                  <a:cubicBezTo>
                    <a:pt x="1480" y="15778"/>
                    <a:pt x="2302" y="17011"/>
                    <a:pt x="3288" y="17915"/>
                  </a:cubicBezTo>
                  <a:cubicBezTo>
                    <a:pt x="4521" y="19066"/>
                    <a:pt x="6000" y="19887"/>
                    <a:pt x="7643" y="20463"/>
                  </a:cubicBezTo>
                  <a:cubicBezTo>
                    <a:pt x="8547" y="20709"/>
                    <a:pt x="9451" y="20873"/>
                    <a:pt x="10519" y="20873"/>
                  </a:cubicBezTo>
                  <a:lnTo>
                    <a:pt x="10602" y="20873"/>
                  </a:lnTo>
                  <a:cubicBezTo>
                    <a:pt x="16190" y="20709"/>
                    <a:pt x="20792" y="16189"/>
                    <a:pt x="20874" y="10601"/>
                  </a:cubicBezTo>
                  <a:lnTo>
                    <a:pt x="20874" y="10437"/>
                  </a:lnTo>
                  <a:cubicBezTo>
                    <a:pt x="20874" y="9533"/>
                    <a:pt x="20792" y="8547"/>
                    <a:pt x="20463" y="7561"/>
                  </a:cubicBezTo>
                  <a:cubicBezTo>
                    <a:pt x="19970" y="5917"/>
                    <a:pt x="19148" y="4520"/>
                    <a:pt x="17998" y="3288"/>
                  </a:cubicBezTo>
                  <a:cubicBezTo>
                    <a:pt x="16929" y="2219"/>
                    <a:pt x="15861" y="1398"/>
                    <a:pt x="14464" y="822"/>
                  </a:cubicBezTo>
                  <a:cubicBezTo>
                    <a:pt x="13231" y="247"/>
                    <a:pt x="11834" y="1"/>
                    <a:pt x="103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8" name="Google Shape;25348;p60"/>
            <p:cNvSpPr/>
            <p:nvPr/>
          </p:nvSpPr>
          <p:spPr>
            <a:xfrm>
              <a:off x="4405503" y="2436572"/>
              <a:ext cx="297875" cy="297875"/>
            </a:xfrm>
            <a:custGeom>
              <a:rect b="b" l="l" r="r" t="t"/>
              <a:pathLst>
                <a:path extrusionOk="0" h="17176" w="17176">
                  <a:moveTo>
                    <a:pt x="13806" y="1"/>
                  </a:moveTo>
                  <a:lnTo>
                    <a:pt x="1" y="13642"/>
                  </a:lnTo>
                  <a:cubicBezTo>
                    <a:pt x="658" y="15039"/>
                    <a:pt x="1480" y="16271"/>
                    <a:pt x="2466" y="17175"/>
                  </a:cubicBezTo>
                  <a:lnTo>
                    <a:pt x="17176" y="2466"/>
                  </a:lnTo>
                  <a:cubicBezTo>
                    <a:pt x="16272" y="1480"/>
                    <a:pt x="15039" y="658"/>
                    <a:pt x="138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9" name="Google Shape;25349;p60"/>
            <p:cNvSpPr/>
            <p:nvPr/>
          </p:nvSpPr>
          <p:spPr>
            <a:xfrm>
              <a:off x="4523801" y="2552009"/>
              <a:ext cx="229459" cy="230898"/>
            </a:xfrm>
            <a:custGeom>
              <a:rect b="b" l="l" r="r" t="t"/>
              <a:pathLst>
                <a:path extrusionOk="0" h="13314" w="13231">
                  <a:moveTo>
                    <a:pt x="12820" y="1"/>
                  </a:moveTo>
                  <a:lnTo>
                    <a:pt x="0" y="12903"/>
                  </a:lnTo>
                  <a:cubicBezTo>
                    <a:pt x="904" y="13149"/>
                    <a:pt x="1808" y="13313"/>
                    <a:pt x="2876" y="13313"/>
                  </a:cubicBezTo>
                  <a:lnTo>
                    <a:pt x="2959" y="13313"/>
                  </a:lnTo>
                  <a:lnTo>
                    <a:pt x="13231" y="3041"/>
                  </a:lnTo>
                  <a:lnTo>
                    <a:pt x="13231" y="2877"/>
                  </a:lnTo>
                  <a:cubicBezTo>
                    <a:pt x="13231" y="1973"/>
                    <a:pt x="13149" y="987"/>
                    <a:pt x="128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0" name="Google Shape;25350;p60"/>
            <p:cNvSpPr/>
            <p:nvPr/>
          </p:nvSpPr>
          <p:spPr>
            <a:xfrm>
              <a:off x="4434015" y="3060806"/>
              <a:ext cx="277914" cy="1058898"/>
            </a:xfrm>
            <a:custGeom>
              <a:rect b="b" l="l" r="r" t="t"/>
              <a:pathLst>
                <a:path extrusionOk="0" h="61058" w="16025">
                  <a:moveTo>
                    <a:pt x="8053" y="1"/>
                  </a:moveTo>
                  <a:cubicBezTo>
                    <a:pt x="7478" y="1"/>
                    <a:pt x="6985" y="247"/>
                    <a:pt x="6903" y="905"/>
                  </a:cubicBezTo>
                  <a:cubicBezTo>
                    <a:pt x="4602" y="12820"/>
                    <a:pt x="0" y="42404"/>
                    <a:pt x="6985" y="60401"/>
                  </a:cubicBezTo>
                  <a:cubicBezTo>
                    <a:pt x="7232" y="60894"/>
                    <a:pt x="7560" y="61058"/>
                    <a:pt x="8053" y="61058"/>
                  </a:cubicBezTo>
                  <a:cubicBezTo>
                    <a:pt x="8464" y="61058"/>
                    <a:pt x="8875" y="60894"/>
                    <a:pt x="9040" y="60401"/>
                  </a:cubicBezTo>
                  <a:cubicBezTo>
                    <a:pt x="16025" y="42404"/>
                    <a:pt x="11423" y="12820"/>
                    <a:pt x="9122" y="905"/>
                  </a:cubicBezTo>
                  <a:cubicBezTo>
                    <a:pt x="9040" y="247"/>
                    <a:pt x="8547" y="1"/>
                    <a:pt x="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1" name="Google Shape;25351;p60"/>
            <p:cNvSpPr/>
            <p:nvPr/>
          </p:nvSpPr>
          <p:spPr>
            <a:xfrm>
              <a:off x="5300534" y="3943021"/>
              <a:ext cx="153932" cy="260814"/>
            </a:xfrm>
            <a:custGeom>
              <a:rect b="b" l="l" r="r" t="t"/>
              <a:pathLst>
                <a:path extrusionOk="0" h="15039" w="8876">
                  <a:moveTo>
                    <a:pt x="4356" y="0"/>
                  </a:moveTo>
                  <a:lnTo>
                    <a:pt x="1069" y="247"/>
                  </a:lnTo>
                  <a:cubicBezTo>
                    <a:pt x="1069" y="247"/>
                    <a:pt x="0" y="3205"/>
                    <a:pt x="1069" y="5670"/>
                  </a:cubicBezTo>
                  <a:cubicBezTo>
                    <a:pt x="2219" y="8136"/>
                    <a:pt x="3370" y="9615"/>
                    <a:pt x="4356" y="15038"/>
                  </a:cubicBezTo>
                  <a:cubicBezTo>
                    <a:pt x="5506" y="9450"/>
                    <a:pt x="6575" y="8053"/>
                    <a:pt x="7643" y="5670"/>
                  </a:cubicBezTo>
                  <a:cubicBezTo>
                    <a:pt x="8876" y="3205"/>
                    <a:pt x="7643" y="247"/>
                    <a:pt x="7643" y="247"/>
                  </a:cubicBezTo>
                  <a:lnTo>
                    <a:pt x="43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2" name="Google Shape;25352;p60"/>
            <p:cNvSpPr/>
            <p:nvPr/>
          </p:nvSpPr>
          <p:spPr>
            <a:xfrm>
              <a:off x="5331890" y="3952993"/>
              <a:ext cx="92644" cy="152510"/>
            </a:xfrm>
            <a:custGeom>
              <a:rect b="b" l="l" r="r" t="t"/>
              <a:pathLst>
                <a:path extrusionOk="0" h="8794" w="5342">
                  <a:moveTo>
                    <a:pt x="658" y="0"/>
                  </a:moveTo>
                  <a:cubicBezTo>
                    <a:pt x="411" y="822"/>
                    <a:pt x="0" y="3041"/>
                    <a:pt x="658" y="4273"/>
                  </a:cubicBezTo>
                  <a:cubicBezTo>
                    <a:pt x="822" y="4684"/>
                    <a:pt x="904" y="5013"/>
                    <a:pt x="1151" y="5342"/>
                  </a:cubicBezTo>
                  <a:cubicBezTo>
                    <a:pt x="1644" y="6328"/>
                    <a:pt x="2137" y="7314"/>
                    <a:pt x="2712" y="8793"/>
                  </a:cubicBezTo>
                  <a:cubicBezTo>
                    <a:pt x="3205" y="7396"/>
                    <a:pt x="3698" y="6328"/>
                    <a:pt x="4191" y="5342"/>
                  </a:cubicBezTo>
                  <a:cubicBezTo>
                    <a:pt x="4438" y="5013"/>
                    <a:pt x="4520" y="4602"/>
                    <a:pt x="4767" y="4273"/>
                  </a:cubicBezTo>
                  <a:cubicBezTo>
                    <a:pt x="5342" y="3041"/>
                    <a:pt x="5013" y="822"/>
                    <a:pt x="48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3" name="Google Shape;25353;p60"/>
            <p:cNvSpPr/>
            <p:nvPr/>
          </p:nvSpPr>
          <p:spPr>
            <a:xfrm>
              <a:off x="5337596" y="2865557"/>
              <a:ext cx="78388" cy="1093098"/>
            </a:xfrm>
            <a:custGeom>
              <a:rect b="b" l="l" r="r" t="t"/>
              <a:pathLst>
                <a:path extrusionOk="0" h="63030" w="4520">
                  <a:moveTo>
                    <a:pt x="2219" y="1"/>
                  </a:moveTo>
                  <a:cubicBezTo>
                    <a:pt x="1561" y="1"/>
                    <a:pt x="986" y="329"/>
                    <a:pt x="575" y="822"/>
                  </a:cubicBezTo>
                  <a:cubicBezTo>
                    <a:pt x="164" y="1398"/>
                    <a:pt x="0" y="1973"/>
                    <a:pt x="0" y="2712"/>
                  </a:cubicBezTo>
                  <a:lnTo>
                    <a:pt x="0" y="63030"/>
                  </a:lnTo>
                  <a:lnTo>
                    <a:pt x="4520" y="63030"/>
                  </a:lnTo>
                  <a:lnTo>
                    <a:pt x="4520" y="2712"/>
                  </a:lnTo>
                  <a:cubicBezTo>
                    <a:pt x="4520" y="1233"/>
                    <a:pt x="3451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4" name="Google Shape;25354;p60"/>
            <p:cNvSpPr/>
            <p:nvPr/>
          </p:nvSpPr>
          <p:spPr>
            <a:xfrm>
              <a:off x="5314790" y="3836117"/>
              <a:ext cx="122577" cy="132237"/>
            </a:xfrm>
            <a:custGeom>
              <a:rect b="b" l="l" r="r" t="t"/>
              <a:pathLst>
                <a:path extrusionOk="0" h="7625" w="7068">
                  <a:moveTo>
                    <a:pt x="1315" y="1"/>
                  </a:moveTo>
                  <a:lnTo>
                    <a:pt x="0" y="7068"/>
                  </a:lnTo>
                  <a:cubicBezTo>
                    <a:pt x="1282" y="7456"/>
                    <a:pt x="2471" y="7624"/>
                    <a:pt x="3586" y="7624"/>
                  </a:cubicBezTo>
                  <a:cubicBezTo>
                    <a:pt x="4831" y="7624"/>
                    <a:pt x="5984" y="7415"/>
                    <a:pt x="7067" y="7068"/>
                  </a:cubicBezTo>
                  <a:lnTo>
                    <a:pt x="57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5" name="Google Shape;25355;p60"/>
            <p:cNvSpPr/>
            <p:nvPr/>
          </p:nvSpPr>
          <p:spPr>
            <a:xfrm>
              <a:off x="5337596" y="2865557"/>
              <a:ext cx="78388" cy="135410"/>
            </a:xfrm>
            <a:custGeom>
              <a:rect b="b" l="l" r="r" t="t"/>
              <a:pathLst>
                <a:path extrusionOk="0" h="7808" w="4520">
                  <a:moveTo>
                    <a:pt x="2219" y="1"/>
                  </a:moveTo>
                  <a:cubicBezTo>
                    <a:pt x="1644" y="1"/>
                    <a:pt x="986" y="329"/>
                    <a:pt x="575" y="822"/>
                  </a:cubicBezTo>
                  <a:cubicBezTo>
                    <a:pt x="329" y="1233"/>
                    <a:pt x="0" y="1973"/>
                    <a:pt x="0" y="2712"/>
                  </a:cubicBezTo>
                  <a:lnTo>
                    <a:pt x="0" y="7397"/>
                  </a:lnTo>
                  <a:cubicBezTo>
                    <a:pt x="740" y="7725"/>
                    <a:pt x="1561" y="7807"/>
                    <a:pt x="2219" y="7807"/>
                  </a:cubicBezTo>
                  <a:cubicBezTo>
                    <a:pt x="2958" y="7807"/>
                    <a:pt x="3780" y="7643"/>
                    <a:pt x="4520" y="7397"/>
                  </a:cubicBezTo>
                  <a:lnTo>
                    <a:pt x="4520" y="2712"/>
                  </a:lnTo>
                  <a:cubicBezTo>
                    <a:pt x="4520" y="1233"/>
                    <a:pt x="3451" y="1"/>
                    <a:pt x="2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6" name="Google Shape;25356;p60"/>
            <p:cNvSpPr/>
            <p:nvPr/>
          </p:nvSpPr>
          <p:spPr>
            <a:xfrm>
              <a:off x="3687200" y="3943021"/>
              <a:ext cx="156794" cy="260814"/>
            </a:xfrm>
            <a:custGeom>
              <a:rect b="b" l="l" r="r" t="t"/>
              <a:pathLst>
                <a:path extrusionOk="0" h="15039" w="9041">
                  <a:moveTo>
                    <a:pt x="4520" y="0"/>
                  </a:moveTo>
                  <a:lnTo>
                    <a:pt x="1233" y="247"/>
                  </a:lnTo>
                  <a:cubicBezTo>
                    <a:pt x="1233" y="247"/>
                    <a:pt x="1" y="3205"/>
                    <a:pt x="1233" y="5670"/>
                  </a:cubicBezTo>
                  <a:cubicBezTo>
                    <a:pt x="2384" y="8053"/>
                    <a:pt x="3370" y="9450"/>
                    <a:pt x="4520" y="15038"/>
                  </a:cubicBezTo>
                  <a:cubicBezTo>
                    <a:pt x="5589" y="9615"/>
                    <a:pt x="6657" y="8136"/>
                    <a:pt x="7807" y="5670"/>
                  </a:cubicBezTo>
                  <a:cubicBezTo>
                    <a:pt x="9040" y="3205"/>
                    <a:pt x="7807" y="247"/>
                    <a:pt x="7807" y="247"/>
                  </a:cubicBezTo>
                  <a:lnTo>
                    <a:pt x="45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7" name="Google Shape;25357;p60"/>
            <p:cNvSpPr/>
            <p:nvPr/>
          </p:nvSpPr>
          <p:spPr>
            <a:xfrm>
              <a:off x="3719978" y="3952993"/>
              <a:ext cx="92661" cy="152510"/>
            </a:xfrm>
            <a:custGeom>
              <a:rect b="b" l="l" r="r" t="t"/>
              <a:pathLst>
                <a:path extrusionOk="0" h="8794" w="5343">
                  <a:moveTo>
                    <a:pt x="494" y="0"/>
                  </a:moveTo>
                  <a:cubicBezTo>
                    <a:pt x="247" y="822"/>
                    <a:pt x="1" y="3041"/>
                    <a:pt x="576" y="4273"/>
                  </a:cubicBezTo>
                  <a:cubicBezTo>
                    <a:pt x="823" y="4602"/>
                    <a:pt x="905" y="5013"/>
                    <a:pt x="1151" y="5342"/>
                  </a:cubicBezTo>
                  <a:cubicBezTo>
                    <a:pt x="1644" y="6328"/>
                    <a:pt x="2137" y="7396"/>
                    <a:pt x="2630" y="8793"/>
                  </a:cubicBezTo>
                  <a:cubicBezTo>
                    <a:pt x="3206" y="7314"/>
                    <a:pt x="3699" y="6328"/>
                    <a:pt x="4192" y="5342"/>
                  </a:cubicBezTo>
                  <a:cubicBezTo>
                    <a:pt x="4438" y="5013"/>
                    <a:pt x="4520" y="4684"/>
                    <a:pt x="4685" y="4273"/>
                  </a:cubicBezTo>
                  <a:cubicBezTo>
                    <a:pt x="5342" y="3041"/>
                    <a:pt x="4931" y="822"/>
                    <a:pt x="46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8" name="Google Shape;25358;p60"/>
            <p:cNvSpPr/>
            <p:nvPr/>
          </p:nvSpPr>
          <p:spPr>
            <a:xfrm>
              <a:off x="3727107" y="2865557"/>
              <a:ext cx="78405" cy="1093098"/>
            </a:xfrm>
            <a:custGeom>
              <a:rect b="b" l="l" r="r" t="t"/>
              <a:pathLst>
                <a:path extrusionOk="0" h="63030" w="4521">
                  <a:moveTo>
                    <a:pt x="2219" y="1"/>
                  </a:moveTo>
                  <a:cubicBezTo>
                    <a:pt x="987" y="1"/>
                    <a:pt x="1" y="1233"/>
                    <a:pt x="1" y="2712"/>
                  </a:cubicBezTo>
                  <a:lnTo>
                    <a:pt x="1" y="63030"/>
                  </a:lnTo>
                  <a:lnTo>
                    <a:pt x="4520" y="63030"/>
                  </a:lnTo>
                  <a:lnTo>
                    <a:pt x="4520" y="2712"/>
                  </a:lnTo>
                  <a:cubicBezTo>
                    <a:pt x="4520" y="1973"/>
                    <a:pt x="4274" y="1233"/>
                    <a:pt x="3863" y="822"/>
                  </a:cubicBezTo>
                  <a:cubicBezTo>
                    <a:pt x="3452" y="329"/>
                    <a:pt x="2877" y="1"/>
                    <a:pt x="22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9" name="Google Shape;25359;p60"/>
            <p:cNvSpPr/>
            <p:nvPr/>
          </p:nvSpPr>
          <p:spPr>
            <a:xfrm>
              <a:off x="3705740" y="3836117"/>
              <a:ext cx="122577" cy="132237"/>
            </a:xfrm>
            <a:custGeom>
              <a:rect b="b" l="l" r="r" t="t"/>
              <a:pathLst>
                <a:path extrusionOk="0" h="7625" w="7068">
                  <a:moveTo>
                    <a:pt x="1315" y="1"/>
                  </a:moveTo>
                  <a:lnTo>
                    <a:pt x="0" y="7068"/>
                  </a:lnTo>
                  <a:cubicBezTo>
                    <a:pt x="1084" y="7415"/>
                    <a:pt x="2213" y="7624"/>
                    <a:pt x="3449" y="7624"/>
                  </a:cubicBezTo>
                  <a:cubicBezTo>
                    <a:pt x="4555" y="7624"/>
                    <a:pt x="5747" y="7456"/>
                    <a:pt x="7067" y="7068"/>
                  </a:cubicBezTo>
                  <a:lnTo>
                    <a:pt x="575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0" name="Google Shape;25360;p60"/>
            <p:cNvSpPr/>
            <p:nvPr/>
          </p:nvSpPr>
          <p:spPr>
            <a:xfrm>
              <a:off x="3727107" y="2865557"/>
              <a:ext cx="78405" cy="135410"/>
            </a:xfrm>
            <a:custGeom>
              <a:rect b="b" l="l" r="r" t="t"/>
              <a:pathLst>
                <a:path extrusionOk="0" h="7808" w="4521">
                  <a:moveTo>
                    <a:pt x="2219" y="1"/>
                  </a:moveTo>
                  <a:cubicBezTo>
                    <a:pt x="987" y="1"/>
                    <a:pt x="1" y="1233"/>
                    <a:pt x="1" y="2712"/>
                  </a:cubicBezTo>
                  <a:lnTo>
                    <a:pt x="1" y="7397"/>
                  </a:lnTo>
                  <a:cubicBezTo>
                    <a:pt x="740" y="7643"/>
                    <a:pt x="1562" y="7807"/>
                    <a:pt x="2219" y="7807"/>
                  </a:cubicBezTo>
                  <a:cubicBezTo>
                    <a:pt x="2959" y="7807"/>
                    <a:pt x="3781" y="7725"/>
                    <a:pt x="4520" y="7397"/>
                  </a:cubicBezTo>
                  <a:lnTo>
                    <a:pt x="4520" y="2712"/>
                  </a:lnTo>
                  <a:cubicBezTo>
                    <a:pt x="4520" y="1973"/>
                    <a:pt x="4274" y="1233"/>
                    <a:pt x="3863" y="822"/>
                  </a:cubicBezTo>
                  <a:cubicBezTo>
                    <a:pt x="3452" y="329"/>
                    <a:pt x="2877" y="1"/>
                    <a:pt x="2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61" name="Google Shape;25361;p60">
            <a:hlinkClick action="ppaction://hlinksldjump" r:id="rId8"/>
          </p:cNvPr>
          <p:cNvSpPr txBox="1"/>
          <p:nvPr>
            <p:ph idx="13" type="subTitle"/>
          </p:nvPr>
        </p:nvSpPr>
        <p:spPr>
          <a:xfrm>
            <a:off x="6656127" y="1195475"/>
            <a:ext cx="14370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DWH Design</a:t>
            </a:r>
            <a:endParaRPr/>
          </a:p>
        </p:txBody>
      </p:sp>
      <p:sp>
        <p:nvSpPr>
          <p:cNvPr id="25362" name="Google Shape;25362;p60"/>
          <p:cNvSpPr txBox="1"/>
          <p:nvPr>
            <p:ph idx="14" type="subTitle"/>
          </p:nvPr>
        </p:nvSpPr>
        <p:spPr>
          <a:xfrm>
            <a:off x="6283917" y="1585050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 warehouse diagram and design</a:t>
            </a:r>
            <a:endParaRPr/>
          </a:p>
        </p:txBody>
      </p:sp>
      <p:sp>
        <p:nvSpPr>
          <p:cNvPr id="25363" name="Google Shape;25363;p60">
            <a:hlinkClick action="ppaction://hlinksldjump" r:id="rId9"/>
          </p:cNvPr>
          <p:cNvSpPr txBox="1"/>
          <p:nvPr>
            <p:ph idx="15" type="title"/>
          </p:nvPr>
        </p:nvSpPr>
        <p:spPr>
          <a:xfrm>
            <a:off x="8029317" y="1281437"/>
            <a:ext cx="4023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5364" name="Google Shape;25364;p60">
            <a:hlinkClick action="ppaction://hlinksldjump" r:id="rId10"/>
          </p:cNvPr>
          <p:cNvSpPr txBox="1"/>
          <p:nvPr>
            <p:ph idx="7" type="title"/>
          </p:nvPr>
        </p:nvSpPr>
        <p:spPr>
          <a:xfrm>
            <a:off x="718607" y="2241775"/>
            <a:ext cx="4023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25365" name="Google Shape;25365;p60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366" name="Google Shape;25366;p60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367" name="Google Shape;25367;p60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68" name="Google Shape;25368;p60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369" name="Google Shape;25369;p60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370" name="Google Shape;25370;p60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71" name="Google Shape;25371;p60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72" name="Google Shape;25372;p60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73" name="Google Shape;25373;p60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374" name="Google Shape;25374;p60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375" name="Google Shape;25375;p60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6" name="Google Shape;25376;p60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7" name="Google Shape;25377;p60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8" name="Google Shape;25378;p60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9" name="Google Shape;25379;p60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380" name="Google Shape;25380;p60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381" name="Google Shape;25381;p60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82" name="Google Shape;25382;p60">
            <a:hlinkClick action="ppaction://hlinksldjump" r:id="rId11"/>
          </p:cNvPr>
          <p:cNvSpPr txBox="1"/>
          <p:nvPr>
            <p:ph idx="3" type="subTitle"/>
          </p:nvPr>
        </p:nvSpPr>
        <p:spPr>
          <a:xfrm>
            <a:off x="1042875" y="3289575"/>
            <a:ext cx="18150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25383" name="Google Shape;25383;p60"/>
          <p:cNvSpPr txBox="1"/>
          <p:nvPr>
            <p:ph idx="4" type="subTitle"/>
          </p:nvPr>
        </p:nvSpPr>
        <p:spPr>
          <a:xfrm>
            <a:off x="710042" y="3679175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Models and User Interfaces</a:t>
            </a:r>
            <a:endParaRPr/>
          </a:p>
        </p:txBody>
      </p:sp>
      <p:cxnSp>
        <p:nvCxnSpPr>
          <p:cNvPr id="25384" name="Google Shape;25384;p60"/>
          <p:cNvCxnSpPr/>
          <p:nvPr/>
        </p:nvCxnSpPr>
        <p:spPr>
          <a:xfrm>
            <a:off x="803983" y="3684125"/>
            <a:ext cx="16866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85" name="Google Shape;25385;p60">
            <a:hlinkClick action="ppaction://hlinksldjump" r:id="rId12"/>
          </p:cNvPr>
          <p:cNvSpPr txBox="1"/>
          <p:nvPr>
            <p:ph idx="7" type="title"/>
          </p:nvPr>
        </p:nvSpPr>
        <p:spPr>
          <a:xfrm>
            <a:off x="718607" y="3373600"/>
            <a:ext cx="4023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5386" name="Google Shape;25386;p60">
            <a:hlinkClick action="ppaction://hlinksldjump" r:id="rId13"/>
          </p:cNvPr>
          <p:cNvSpPr txBox="1"/>
          <p:nvPr>
            <p:ph idx="5" type="subTitle"/>
          </p:nvPr>
        </p:nvSpPr>
        <p:spPr>
          <a:xfrm>
            <a:off x="6406325" y="3339375"/>
            <a:ext cx="1686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Power BI</a:t>
            </a:r>
            <a:endParaRPr/>
          </a:p>
        </p:txBody>
      </p:sp>
      <p:sp>
        <p:nvSpPr>
          <p:cNvPr id="25387" name="Google Shape;25387;p60"/>
          <p:cNvSpPr txBox="1"/>
          <p:nvPr>
            <p:ph idx="6" type="subTitle"/>
          </p:nvPr>
        </p:nvSpPr>
        <p:spPr>
          <a:xfrm>
            <a:off x="6539767" y="3764950"/>
            <a:ext cx="214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Showcase of power bi dashboard</a:t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5388" name="Google Shape;25388;p60">
            <a:hlinkClick action="ppaction://hlinksldjump" r:id="rId14"/>
          </p:cNvPr>
          <p:cNvSpPr txBox="1"/>
          <p:nvPr>
            <p:ph idx="8" type="title"/>
          </p:nvPr>
        </p:nvSpPr>
        <p:spPr>
          <a:xfrm>
            <a:off x="8029317" y="3425337"/>
            <a:ext cx="402300" cy="3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cxnSp>
        <p:nvCxnSpPr>
          <p:cNvPr id="25389" name="Google Shape;25389;p60"/>
          <p:cNvCxnSpPr/>
          <p:nvPr/>
        </p:nvCxnSpPr>
        <p:spPr>
          <a:xfrm>
            <a:off x="6656133" y="3769275"/>
            <a:ext cx="16866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93" name="Shape 25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4" name="Google Shape;25394;p61"/>
          <p:cNvSpPr txBox="1"/>
          <p:nvPr>
            <p:ph type="title"/>
          </p:nvPr>
        </p:nvSpPr>
        <p:spPr>
          <a:xfrm>
            <a:off x="5438050" y="2961536"/>
            <a:ext cx="2170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25395" name="Google Shape;25395;p61"/>
          <p:cNvSpPr txBox="1"/>
          <p:nvPr>
            <p:ph idx="2" type="title"/>
          </p:nvPr>
        </p:nvSpPr>
        <p:spPr>
          <a:xfrm>
            <a:off x="543805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5396" name="Google Shape;25396;p61"/>
          <p:cNvCxnSpPr/>
          <p:nvPr/>
        </p:nvCxnSpPr>
        <p:spPr>
          <a:xfrm>
            <a:off x="5562575" y="2826975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397" name="Google Shape;25397;p61"/>
          <p:cNvGrpSpPr/>
          <p:nvPr/>
        </p:nvGrpSpPr>
        <p:grpSpPr>
          <a:xfrm>
            <a:off x="-127795" y="281209"/>
            <a:ext cx="5275007" cy="4642595"/>
            <a:chOff x="-127795" y="281209"/>
            <a:chExt cx="5275007" cy="4642595"/>
          </a:xfrm>
        </p:grpSpPr>
        <p:grpSp>
          <p:nvGrpSpPr>
            <p:cNvPr id="25398" name="Google Shape;25398;p61"/>
            <p:cNvGrpSpPr/>
            <p:nvPr/>
          </p:nvGrpSpPr>
          <p:grpSpPr>
            <a:xfrm>
              <a:off x="-127795" y="2341431"/>
              <a:ext cx="3801027" cy="2582373"/>
              <a:chOff x="-127795" y="2341431"/>
              <a:chExt cx="3801027" cy="2582373"/>
            </a:xfrm>
          </p:grpSpPr>
          <p:grpSp>
            <p:nvGrpSpPr>
              <p:cNvPr id="25399" name="Google Shape;25399;p61"/>
              <p:cNvGrpSpPr/>
              <p:nvPr/>
            </p:nvGrpSpPr>
            <p:grpSpPr>
              <a:xfrm flipH="1" rot="344637">
                <a:off x="1871076" y="2421072"/>
                <a:ext cx="1699089" cy="2145056"/>
                <a:chOff x="146217" y="2712579"/>
                <a:chExt cx="1552966" cy="1960401"/>
              </a:xfrm>
            </p:grpSpPr>
            <p:grpSp>
              <p:nvGrpSpPr>
                <p:cNvPr id="25400" name="Google Shape;25400;p6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5401" name="Google Shape;25401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2" name="Google Shape;25402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3" name="Google Shape;25403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4" name="Google Shape;25404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5" name="Google Shape;25405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6" name="Google Shape;25406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7" name="Google Shape;25407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8" name="Google Shape;25408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09" name="Google Shape;25409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0" name="Google Shape;25410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1" name="Google Shape;25411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2" name="Google Shape;25412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3" name="Google Shape;25413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4" name="Google Shape;25414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5415" name="Google Shape;25415;p6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5416" name="Google Shape;25416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7" name="Google Shape;25417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8" name="Google Shape;25418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19" name="Google Shape;25419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0" name="Google Shape;25420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1" name="Google Shape;25421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2" name="Google Shape;25422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3" name="Google Shape;25423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4" name="Google Shape;25424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5" name="Google Shape;25425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6" name="Google Shape;25426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7" name="Google Shape;25427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8" name="Google Shape;25428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29" name="Google Shape;25429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5430" name="Google Shape;25430;p6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5431" name="Google Shape;25431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2" name="Google Shape;25432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3" name="Google Shape;25433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4" name="Google Shape;25434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5" name="Google Shape;25435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6" name="Google Shape;25436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7" name="Google Shape;25437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8" name="Google Shape;25438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39" name="Google Shape;25439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40" name="Google Shape;25440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41" name="Google Shape;25441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42" name="Google Shape;25442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43" name="Google Shape;25443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44" name="Google Shape;25444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5445" name="Google Shape;25445;p61"/>
              <p:cNvGrpSpPr/>
              <p:nvPr/>
            </p:nvGrpSpPr>
            <p:grpSpPr>
              <a:xfrm flipH="1" rot="-3764223">
                <a:off x="365235" y="2604752"/>
                <a:ext cx="1699169" cy="2145136"/>
                <a:chOff x="146217" y="2712579"/>
                <a:chExt cx="1552966" cy="1960401"/>
              </a:xfrm>
            </p:grpSpPr>
            <p:grpSp>
              <p:nvGrpSpPr>
                <p:cNvPr id="25446" name="Google Shape;25446;p61"/>
                <p:cNvGrpSpPr/>
                <p:nvPr/>
              </p:nvGrpSpPr>
              <p:grpSpPr>
                <a:xfrm>
                  <a:off x="146217" y="2712579"/>
                  <a:ext cx="1134008" cy="607901"/>
                  <a:chOff x="5206900" y="826150"/>
                  <a:chExt cx="599275" cy="321250"/>
                </a:xfrm>
              </p:grpSpPr>
              <p:sp>
                <p:nvSpPr>
                  <p:cNvPr id="25447" name="Google Shape;25447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48" name="Google Shape;25448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49" name="Google Shape;25449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50" name="Google Shape;25450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51" name="Google Shape;25451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52" name="Google Shape;25452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53" name="Google Shape;25453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54" name="Google Shape;25454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55" name="Google Shape;25455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56" name="Google Shape;25456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57" name="Google Shape;25457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58" name="Google Shape;25458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59" name="Google Shape;25459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60" name="Google Shape;25460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5461" name="Google Shape;25461;p61"/>
                <p:cNvGrpSpPr/>
                <p:nvPr/>
              </p:nvGrpSpPr>
              <p:grpSpPr>
                <a:xfrm rot="-9256633">
                  <a:off x="489429" y="3110262"/>
                  <a:ext cx="1134020" cy="607908"/>
                  <a:chOff x="5206900" y="826150"/>
                  <a:chExt cx="599275" cy="321250"/>
                </a:xfrm>
              </p:grpSpPr>
              <p:sp>
                <p:nvSpPr>
                  <p:cNvPr id="25462" name="Google Shape;25462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63" name="Google Shape;25463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64" name="Google Shape;25464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65" name="Google Shape;25465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66" name="Google Shape;25466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67" name="Google Shape;25467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68" name="Google Shape;25468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69" name="Google Shape;25469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70" name="Google Shape;25470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71" name="Google Shape;25471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72" name="Google Shape;25472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73" name="Google Shape;25473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74" name="Google Shape;25474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75" name="Google Shape;25475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5476" name="Google Shape;25476;p61"/>
                <p:cNvGrpSpPr/>
                <p:nvPr/>
              </p:nvGrpSpPr>
              <p:grpSpPr>
                <a:xfrm flipH="1" rot="7120513">
                  <a:off x="538618" y="3725726"/>
                  <a:ext cx="1133997" cy="607895"/>
                  <a:chOff x="5206900" y="826150"/>
                  <a:chExt cx="599275" cy="321250"/>
                </a:xfrm>
              </p:grpSpPr>
              <p:sp>
                <p:nvSpPr>
                  <p:cNvPr id="25477" name="Google Shape;25477;p61"/>
                  <p:cNvSpPr/>
                  <p:nvPr/>
                </p:nvSpPr>
                <p:spPr>
                  <a:xfrm>
                    <a:off x="5206900" y="828950"/>
                    <a:ext cx="25225" cy="25625"/>
                  </a:xfrm>
                  <a:custGeom>
                    <a:rect b="b" l="l" r="r" t="t"/>
                    <a:pathLst>
                      <a:path extrusionOk="0" h="1025" w="1009">
                        <a:moveTo>
                          <a:pt x="1008" y="448"/>
                        </a:moveTo>
                        <a:cubicBezTo>
                          <a:pt x="1008" y="832"/>
                          <a:pt x="544" y="1024"/>
                          <a:pt x="272" y="752"/>
                        </a:cubicBezTo>
                        <a:cubicBezTo>
                          <a:pt x="0" y="480"/>
                          <a:pt x="192" y="0"/>
                          <a:pt x="576" y="0"/>
                        </a:cubicBezTo>
                        <a:cubicBezTo>
                          <a:pt x="816" y="0"/>
                          <a:pt x="1008" y="208"/>
                          <a:pt x="1008" y="44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78" name="Google Shape;25478;p61"/>
                  <p:cNvSpPr/>
                  <p:nvPr/>
                </p:nvSpPr>
                <p:spPr>
                  <a:xfrm>
                    <a:off x="5468125" y="1067750"/>
                    <a:ext cx="25625" cy="25225"/>
                  </a:xfrm>
                  <a:custGeom>
                    <a:rect b="b" l="l" r="r" t="t"/>
                    <a:pathLst>
                      <a:path extrusionOk="0" h="1009" w="1025">
                        <a:moveTo>
                          <a:pt x="1024" y="433"/>
                        </a:moveTo>
                        <a:cubicBezTo>
                          <a:pt x="1024" y="817"/>
                          <a:pt x="560" y="1009"/>
                          <a:pt x="288" y="737"/>
                        </a:cubicBezTo>
                        <a:cubicBezTo>
                          <a:pt x="0" y="465"/>
                          <a:pt x="208" y="1"/>
                          <a:pt x="592" y="1"/>
                        </a:cubicBezTo>
                        <a:cubicBezTo>
                          <a:pt x="832" y="1"/>
                          <a:pt x="1024" y="193"/>
                          <a:pt x="1024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79" name="Google Shape;25479;p61"/>
                  <p:cNvSpPr/>
                  <p:nvPr/>
                </p:nvSpPr>
                <p:spPr>
                  <a:xfrm>
                    <a:off x="5679325" y="1085750"/>
                    <a:ext cx="25625" cy="25650"/>
                  </a:xfrm>
                  <a:custGeom>
                    <a:rect b="b" l="l" r="r" t="t"/>
                    <a:pathLst>
                      <a:path extrusionOk="0" h="1026" w="1025">
                        <a:moveTo>
                          <a:pt x="1025" y="433"/>
                        </a:moveTo>
                        <a:cubicBezTo>
                          <a:pt x="1025" y="833"/>
                          <a:pt x="545" y="1025"/>
                          <a:pt x="273" y="753"/>
                        </a:cubicBezTo>
                        <a:cubicBezTo>
                          <a:pt x="1" y="481"/>
                          <a:pt x="193" y="1"/>
                          <a:pt x="577" y="1"/>
                        </a:cubicBezTo>
                        <a:cubicBezTo>
                          <a:pt x="817" y="1"/>
                          <a:pt x="1025" y="193"/>
                          <a:pt x="1025" y="4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80" name="Google Shape;25480;p61"/>
                  <p:cNvSpPr/>
                  <p:nvPr/>
                </p:nvSpPr>
                <p:spPr>
                  <a:xfrm>
                    <a:off x="5318900" y="877350"/>
                    <a:ext cx="4425" cy="4425"/>
                  </a:xfrm>
                  <a:custGeom>
                    <a:rect b="b" l="l" r="r" t="t"/>
                    <a:pathLst>
                      <a:path extrusionOk="0" h="177" w="177">
                        <a:moveTo>
                          <a:pt x="177" y="80"/>
                        </a:moveTo>
                        <a:cubicBezTo>
                          <a:pt x="177" y="128"/>
                          <a:pt x="145" y="176"/>
                          <a:pt x="97" y="176"/>
                        </a:cubicBezTo>
                        <a:cubicBezTo>
                          <a:pt x="49" y="176"/>
                          <a:pt x="1" y="128"/>
                          <a:pt x="1" y="80"/>
                        </a:cubicBezTo>
                        <a:cubicBezTo>
                          <a:pt x="1" y="32"/>
                          <a:pt x="49" y="0"/>
                          <a:pt x="97" y="0"/>
                        </a:cubicBezTo>
                        <a:cubicBezTo>
                          <a:pt x="145" y="0"/>
                          <a:pt x="177" y="32"/>
                          <a:pt x="177" y="8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81" name="Google Shape;25481;p61"/>
                  <p:cNvSpPr/>
                  <p:nvPr/>
                </p:nvSpPr>
                <p:spPr>
                  <a:xfrm>
                    <a:off x="5749725" y="10213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1" y="97"/>
                        </a:moveTo>
                        <a:cubicBezTo>
                          <a:pt x="241" y="241"/>
                          <a:pt x="1" y="1"/>
                          <a:pt x="145" y="1"/>
                        </a:cubicBezTo>
                        <a:cubicBezTo>
                          <a:pt x="193" y="1"/>
                          <a:pt x="225" y="49"/>
                          <a:pt x="241" y="9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82" name="Google Shape;25482;p61"/>
                  <p:cNvSpPr/>
                  <p:nvPr/>
                </p:nvSpPr>
                <p:spPr>
                  <a:xfrm>
                    <a:off x="5527725" y="874950"/>
                    <a:ext cx="6025" cy="6025"/>
                  </a:xfrm>
                  <a:custGeom>
                    <a:rect b="b" l="l" r="r" t="t"/>
                    <a:pathLst>
                      <a:path extrusionOk="0" h="241" w="241">
                        <a:moveTo>
                          <a:pt x="240" y="96"/>
                        </a:moveTo>
                        <a:cubicBezTo>
                          <a:pt x="240" y="240"/>
                          <a:pt x="0" y="0"/>
                          <a:pt x="144" y="0"/>
                        </a:cubicBezTo>
                        <a:cubicBezTo>
                          <a:pt x="192" y="0"/>
                          <a:pt x="240" y="48"/>
                          <a:pt x="240" y="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83" name="Google Shape;25483;p61"/>
                  <p:cNvSpPr/>
                  <p:nvPr/>
                </p:nvSpPr>
                <p:spPr>
                  <a:xfrm>
                    <a:off x="5418900" y="861350"/>
                    <a:ext cx="6025" cy="5625"/>
                  </a:xfrm>
                  <a:custGeom>
                    <a:rect b="b" l="l" r="r" t="t"/>
                    <a:pathLst>
                      <a:path extrusionOk="0" h="225" w="241">
                        <a:moveTo>
                          <a:pt x="241" y="64"/>
                        </a:moveTo>
                        <a:cubicBezTo>
                          <a:pt x="241" y="112"/>
                          <a:pt x="225" y="160"/>
                          <a:pt x="177" y="176"/>
                        </a:cubicBezTo>
                        <a:cubicBezTo>
                          <a:pt x="49" y="224"/>
                          <a:pt x="1" y="32"/>
                          <a:pt x="129" y="16"/>
                        </a:cubicBezTo>
                        <a:cubicBezTo>
                          <a:pt x="177" y="0"/>
                          <a:pt x="225" y="16"/>
                          <a:pt x="241" y="6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84" name="Google Shape;25484;p61"/>
                  <p:cNvSpPr/>
                  <p:nvPr/>
                </p:nvSpPr>
                <p:spPr>
                  <a:xfrm>
                    <a:off x="5634925" y="98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1" y="209"/>
                        </a:moveTo>
                        <a:cubicBezTo>
                          <a:pt x="481" y="385"/>
                          <a:pt x="257" y="481"/>
                          <a:pt x="129" y="353"/>
                        </a:cubicBezTo>
                        <a:cubicBezTo>
                          <a:pt x="1" y="225"/>
                          <a:pt x="97" y="1"/>
                          <a:pt x="273" y="1"/>
                        </a:cubicBezTo>
                        <a:cubicBezTo>
                          <a:pt x="385" y="1"/>
                          <a:pt x="481" y="97"/>
                          <a:pt x="481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85" name="Google Shape;25485;p61"/>
                  <p:cNvSpPr/>
                  <p:nvPr/>
                </p:nvSpPr>
                <p:spPr>
                  <a:xfrm>
                    <a:off x="5717725" y="1135775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2"/>
                        </a:moveTo>
                        <a:cubicBezTo>
                          <a:pt x="465" y="368"/>
                          <a:pt x="257" y="464"/>
                          <a:pt x="129" y="336"/>
                        </a:cubicBezTo>
                        <a:cubicBezTo>
                          <a:pt x="1" y="208"/>
                          <a:pt x="81" y="0"/>
                          <a:pt x="273" y="0"/>
                        </a:cubicBezTo>
                        <a:cubicBezTo>
                          <a:pt x="385" y="0"/>
                          <a:pt x="465" y="80"/>
                          <a:pt x="465" y="19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86" name="Google Shape;25486;p61"/>
                  <p:cNvSpPr/>
                  <p:nvPr/>
                </p:nvSpPr>
                <p:spPr>
                  <a:xfrm>
                    <a:off x="5316900" y="997350"/>
                    <a:ext cx="11625" cy="12025"/>
                  </a:xfrm>
                  <a:custGeom>
                    <a:rect b="b" l="l" r="r" t="t"/>
                    <a:pathLst>
                      <a:path extrusionOk="0" h="481" w="465">
                        <a:moveTo>
                          <a:pt x="465" y="209"/>
                        </a:moveTo>
                        <a:cubicBezTo>
                          <a:pt x="465" y="385"/>
                          <a:pt x="257" y="481"/>
                          <a:pt x="129" y="353"/>
                        </a:cubicBezTo>
                        <a:cubicBezTo>
                          <a:pt x="1" y="225"/>
                          <a:pt x="81" y="1"/>
                          <a:pt x="273" y="1"/>
                        </a:cubicBezTo>
                        <a:cubicBezTo>
                          <a:pt x="369" y="1"/>
                          <a:pt x="465" y="97"/>
                          <a:pt x="465" y="20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87" name="Google Shape;25487;p61"/>
                  <p:cNvSpPr/>
                  <p:nvPr/>
                </p:nvSpPr>
                <p:spPr>
                  <a:xfrm>
                    <a:off x="5331700" y="1124575"/>
                    <a:ext cx="12025" cy="11625"/>
                  </a:xfrm>
                  <a:custGeom>
                    <a:rect b="b" l="l" r="r" t="t"/>
                    <a:pathLst>
                      <a:path extrusionOk="0" h="465" w="481">
                        <a:moveTo>
                          <a:pt x="481" y="208"/>
                        </a:moveTo>
                        <a:cubicBezTo>
                          <a:pt x="481" y="384"/>
                          <a:pt x="257" y="464"/>
                          <a:pt x="129" y="352"/>
                        </a:cubicBezTo>
                        <a:cubicBezTo>
                          <a:pt x="1" y="224"/>
                          <a:pt x="97" y="0"/>
                          <a:pt x="273" y="0"/>
                        </a:cubicBezTo>
                        <a:cubicBezTo>
                          <a:pt x="385" y="0"/>
                          <a:pt x="481" y="96"/>
                          <a:pt x="481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88" name="Google Shape;25488;p61"/>
                  <p:cNvSpPr/>
                  <p:nvPr/>
                </p:nvSpPr>
                <p:spPr>
                  <a:xfrm>
                    <a:off x="5794150" y="906150"/>
                    <a:ext cx="12025" cy="12025"/>
                  </a:xfrm>
                  <a:custGeom>
                    <a:rect b="b" l="l" r="r" t="t"/>
                    <a:pathLst>
                      <a:path extrusionOk="0" h="481" w="481">
                        <a:moveTo>
                          <a:pt x="480" y="208"/>
                        </a:moveTo>
                        <a:cubicBezTo>
                          <a:pt x="480" y="384"/>
                          <a:pt x="256" y="480"/>
                          <a:pt x="128" y="352"/>
                        </a:cubicBezTo>
                        <a:cubicBezTo>
                          <a:pt x="0" y="224"/>
                          <a:pt x="96" y="0"/>
                          <a:pt x="272" y="0"/>
                        </a:cubicBezTo>
                        <a:cubicBezTo>
                          <a:pt x="384" y="0"/>
                          <a:pt x="480" y="96"/>
                          <a:pt x="480" y="2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89" name="Google Shape;25489;p61"/>
                  <p:cNvSpPr/>
                  <p:nvPr/>
                </p:nvSpPr>
                <p:spPr>
                  <a:xfrm>
                    <a:off x="5290500" y="924950"/>
                    <a:ext cx="11625" cy="11625"/>
                  </a:xfrm>
                  <a:custGeom>
                    <a:rect b="b" l="l" r="r" t="t"/>
                    <a:pathLst>
                      <a:path extrusionOk="0" h="465" w="465">
                        <a:moveTo>
                          <a:pt x="465" y="193"/>
                        </a:moveTo>
                        <a:cubicBezTo>
                          <a:pt x="465" y="369"/>
                          <a:pt x="257" y="465"/>
                          <a:pt x="129" y="337"/>
                        </a:cubicBezTo>
                        <a:cubicBezTo>
                          <a:pt x="1" y="209"/>
                          <a:pt x="97" y="0"/>
                          <a:pt x="273" y="0"/>
                        </a:cubicBezTo>
                        <a:cubicBezTo>
                          <a:pt x="385" y="0"/>
                          <a:pt x="465" y="81"/>
                          <a:pt x="465" y="19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90" name="Google Shape;25490;p61"/>
                  <p:cNvSpPr/>
                  <p:nvPr/>
                </p:nvSpPr>
                <p:spPr>
                  <a:xfrm>
                    <a:off x="5680925" y="826150"/>
                    <a:ext cx="43225" cy="43225"/>
                  </a:xfrm>
                  <a:custGeom>
                    <a:rect b="b" l="l" r="r" t="t"/>
                    <a:pathLst>
                      <a:path extrusionOk="0" h="1729" w="1729">
                        <a:moveTo>
                          <a:pt x="865" y="1728"/>
                        </a:moveTo>
                        <a:lnTo>
                          <a:pt x="865" y="1728"/>
                        </a:lnTo>
                        <a:cubicBezTo>
                          <a:pt x="865" y="1248"/>
                          <a:pt x="481" y="864"/>
                          <a:pt x="1" y="864"/>
                        </a:cubicBezTo>
                        <a:lnTo>
                          <a:pt x="1" y="864"/>
                        </a:lnTo>
                        <a:cubicBezTo>
                          <a:pt x="481" y="864"/>
                          <a:pt x="865" y="480"/>
                          <a:pt x="865" y="0"/>
                        </a:cubicBezTo>
                        <a:lnTo>
                          <a:pt x="865" y="0"/>
                        </a:lnTo>
                        <a:cubicBezTo>
                          <a:pt x="865" y="480"/>
                          <a:pt x="1265" y="864"/>
                          <a:pt x="1729" y="864"/>
                        </a:cubicBezTo>
                        <a:lnTo>
                          <a:pt x="1729" y="864"/>
                        </a:lnTo>
                        <a:cubicBezTo>
                          <a:pt x="1265" y="864"/>
                          <a:pt x="865" y="1248"/>
                          <a:pt x="865" y="17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25491" name="Google Shape;25491;p61"/>
            <p:cNvGrpSpPr/>
            <p:nvPr/>
          </p:nvGrpSpPr>
          <p:grpSpPr>
            <a:xfrm>
              <a:off x="170191" y="281209"/>
              <a:ext cx="4977020" cy="3781607"/>
              <a:chOff x="103591" y="148009"/>
              <a:chExt cx="4977020" cy="3781607"/>
            </a:xfrm>
          </p:grpSpPr>
          <p:sp>
            <p:nvSpPr>
              <p:cNvPr id="25492" name="Google Shape;25492;p61"/>
              <p:cNvSpPr/>
              <p:nvPr/>
            </p:nvSpPr>
            <p:spPr>
              <a:xfrm>
                <a:off x="482056" y="1976701"/>
                <a:ext cx="3895680" cy="1547326"/>
              </a:xfrm>
              <a:custGeom>
                <a:rect b="b" l="l" r="r" t="t"/>
                <a:pathLst>
                  <a:path extrusionOk="0" h="44672" w="112470">
                    <a:moveTo>
                      <a:pt x="25394" y="0"/>
                    </a:moveTo>
                    <a:cubicBezTo>
                      <a:pt x="27142" y="2914"/>
                      <a:pt x="29553" y="6939"/>
                      <a:pt x="27867" y="9889"/>
                    </a:cubicBezTo>
                    <a:cubicBezTo>
                      <a:pt x="23714" y="17156"/>
                      <a:pt x="12388" y="16926"/>
                      <a:pt x="6166" y="22525"/>
                    </a:cubicBezTo>
                    <a:cubicBezTo>
                      <a:pt x="1174" y="27017"/>
                      <a:pt x="-2579" y="37709"/>
                      <a:pt x="2321" y="42302"/>
                    </a:cubicBezTo>
                    <a:cubicBezTo>
                      <a:pt x="8046" y="47669"/>
                      <a:pt x="19489" y="42800"/>
                      <a:pt x="25394" y="37632"/>
                    </a:cubicBezTo>
                    <a:cubicBezTo>
                      <a:pt x="31485" y="32302"/>
                      <a:pt x="34871" y="23231"/>
                      <a:pt x="42425" y="20327"/>
                    </a:cubicBezTo>
                    <a:cubicBezTo>
                      <a:pt x="48121" y="18137"/>
                      <a:pt x="53603" y="25385"/>
                      <a:pt x="58631" y="28843"/>
                    </a:cubicBezTo>
                    <a:cubicBezTo>
                      <a:pt x="62109" y="31234"/>
                      <a:pt x="66778" y="31823"/>
                      <a:pt x="70992" y="31589"/>
                    </a:cubicBezTo>
                    <a:cubicBezTo>
                      <a:pt x="80337" y="31071"/>
                      <a:pt x="85933" y="18844"/>
                      <a:pt x="95165" y="17306"/>
                    </a:cubicBezTo>
                    <a:cubicBezTo>
                      <a:pt x="101905" y="16183"/>
                      <a:pt x="107639" y="23462"/>
                      <a:pt x="112470" y="28293"/>
                    </a:cubicBezTo>
                  </a:path>
                </a:pathLst>
              </a:custGeom>
              <a:noFill/>
              <a:ln cap="flat" cmpd="sng" w="19050">
                <a:solidFill>
                  <a:srgbClr val="FFD69C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grpSp>
            <p:nvGrpSpPr>
              <p:cNvPr id="25493" name="Google Shape;25493;p61"/>
              <p:cNvGrpSpPr/>
              <p:nvPr/>
            </p:nvGrpSpPr>
            <p:grpSpPr>
              <a:xfrm flipH="1" rot="2225965">
                <a:off x="3715870" y="2338854"/>
                <a:ext cx="1041820" cy="1420290"/>
                <a:chOff x="1062200" y="1206225"/>
                <a:chExt cx="640075" cy="872600"/>
              </a:xfrm>
            </p:grpSpPr>
            <p:sp>
              <p:nvSpPr>
                <p:cNvPr id="25494" name="Google Shape;25494;p61"/>
                <p:cNvSpPr/>
                <p:nvPr/>
              </p:nvSpPr>
              <p:spPr>
                <a:xfrm>
                  <a:off x="1599050" y="1404525"/>
                  <a:ext cx="103225" cy="177400"/>
                </a:xfrm>
                <a:custGeom>
                  <a:rect b="b" l="l" r="r" t="t"/>
                  <a:pathLst>
                    <a:path extrusionOk="0" h="7096" w="4129">
                      <a:moveTo>
                        <a:pt x="1067" y="0"/>
                      </a:moveTo>
                      <a:cubicBezTo>
                        <a:pt x="1054" y="0"/>
                        <a:pt x="1047" y="1"/>
                        <a:pt x="1047" y="1"/>
                      </a:cubicBezTo>
                      <a:lnTo>
                        <a:pt x="1" y="1104"/>
                      </a:lnTo>
                      <a:lnTo>
                        <a:pt x="1503" y="7095"/>
                      </a:lnTo>
                      <a:cubicBezTo>
                        <a:pt x="1503" y="7095"/>
                        <a:pt x="4128" y="2587"/>
                        <a:pt x="3748" y="1275"/>
                      </a:cubicBezTo>
                      <a:cubicBezTo>
                        <a:pt x="3388" y="34"/>
                        <a:pt x="1295" y="0"/>
                        <a:pt x="106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95" name="Google Shape;25495;p61"/>
                <p:cNvSpPr/>
                <p:nvPr/>
              </p:nvSpPr>
              <p:spPr>
                <a:xfrm>
                  <a:off x="1128300" y="1376475"/>
                  <a:ext cx="299600" cy="120325"/>
                </a:xfrm>
                <a:custGeom>
                  <a:rect b="b" l="l" r="r" t="t"/>
                  <a:pathLst>
                    <a:path extrusionOk="0" h="4813" w="11984">
                      <a:moveTo>
                        <a:pt x="11108" y="856"/>
                      </a:moveTo>
                      <a:cubicBezTo>
                        <a:pt x="11108" y="856"/>
                        <a:pt x="7951" y="0"/>
                        <a:pt x="6543" y="0"/>
                      </a:cubicBezTo>
                      <a:cubicBezTo>
                        <a:pt x="5155" y="0"/>
                        <a:pt x="2244" y="723"/>
                        <a:pt x="1027" y="1104"/>
                      </a:cubicBezTo>
                      <a:cubicBezTo>
                        <a:pt x="1027" y="1104"/>
                        <a:pt x="0" y="2910"/>
                        <a:pt x="1408" y="3938"/>
                      </a:cubicBezTo>
                      <a:cubicBezTo>
                        <a:pt x="1408" y="3938"/>
                        <a:pt x="5497" y="3557"/>
                        <a:pt x="6600" y="3938"/>
                      </a:cubicBezTo>
                      <a:cubicBezTo>
                        <a:pt x="7684" y="4299"/>
                        <a:pt x="9301" y="4813"/>
                        <a:pt x="9301" y="4813"/>
                      </a:cubicBezTo>
                      <a:lnTo>
                        <a:pt x="11983" y="1769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96" name="Google Shape;25496;p61"/>
                <p:cNvSpPr/>
                <p:nvPr/>
              </p:nvSpPr>
              <p:spPr>
                <a:xfrm>
                  <a:off x="1062200" y="1389775"/>
                  <a:ext cx="101300" cy="114150"/>
                </a:xfrm>
                <a:custGeom>
                  <a:rect b="b" l="l" r="r" t="t"/>
                  <a:pathLst>
                    <a:path extrusionOk="0" h="4566" w="4052">
                      <a:moveTo>
                        <a:pt x="3671" y="553"/>
                      </a:moveTo>
                      <a:cubicBezTo>
                        <a:pt x="3671" y="553"/>
                        <a:pt x="1636" y="1"/>
                        <a:pt x="1046" y="267"/>
                      </a:cubicBezTo>
                      <a:cubicBezTo>
                        <a:pt x="457" y="514"/>
                        <a:pt x="2073" y="857"/>
                        <a:pt x="2073" y="857"/>
                      </a:cubicBezTo>
                      <a:cubicBezTo>
                        <a:pt x="2073" y="857"/>
                        <a:pt x="0" y="971"/>
                        <a:pt x="0" y="1351"/>
                      </a:cubicBezTo>
                      <a:cubicBezTo>
                        <a:pt x="0" y="1732"/>
                        <a:pt x="2111" y="1561"/>
                        <a:pt x="2111" y="1561"/>
                      </a:cubicBezTo>
                      <a:cubicBezTo>
                        <a:pt x="2111" y="1561"/>
                        <a:pt x="0" y="1599"/>
                        <a:pt x="0" y="1998"/>
                      </a:cubicBezTo>
                      <a:cubicBezTo>
                        <a:pt x="0" y="2378"/>
                        <a:pt x="2016" y="2245"/>
                        <a:pt x="2016" y="2245"/>
                      </a:cubicBezTo>
                      <a:cubicBezTo>
                        <a:pt x="2016" y="2245"/>
                        <a:pt x="419" y="2683"/>
                        <a:pt x="381" y="3044"/>
                      </a:cubicBezTo>
                      <a:cubicBezTo>
                        <a:pt x="323" y="3387"/>
                        <a:pt x="2283" y="3044"/>
                        <a:pt x="2283" y="3044"/>
                      </a:cubicBezTo>
                      <a:cubicBezTo>
                        <a:pt x="2149" y="3387"/>
                        <a:pt x="2016" y="3729"/>
                        <a:pt x="1826" y="4052"/>
                      </a:cubicBezTo>
                      <a:cubicBezTo>
                        <a:pt x="1560" y="4566"/>
                        <a:pt x="2739" y="4490"/>
                        <a:pt x="4052" y="338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97" name="Google Shape;25497;p61"/>
                <p:cNvSpPr/>
                <p:nvPr/>
              </p:nvSpPr>
              <p:spPr>
                <a:xfrm>
                  <a:off x="1133525" y="1394750"/>
                  <a:ext cx="39950" cy="88725"/>
                </a:xfrm>
                <a:custGeom>
                  <a:rect b="b" l="l" r="r" t="t"/>
                  <a:pathLst>
                    <a:path extrusionOk="0" h="3549" w="1598">
                      <a:moveTo>
                        <a:pt x="793" y="0"/>
                      </a:moveTo>
                      <a:cubicBezTo>
                        <a:pt x="681" y="0"/>
                        <a:pt x="568" y="54"/>
                        <a:pt x="495" y="182"/>
                      </a:cubicBezTo>
                      <a:cubicBezTo>
                        <a:pt x="0" y="1247"/>
                        <a:pt x="152" y="2503"/>
                        <a:pt x="894" y="3397"/>
                      </a:cubicBezTo>
                      <a:cubicBezTo>
                        <a:pt x="970" y="3492"/>
                        <a:pt x="1084" y="3549"/>
                        <a:pt x="1199" y="3549"/>
                      </a:cubicBezTo>
                      <a:cubicBezTo>
                        <a:pt x="1275" y="3549"/>
                        <a:pt x="1351" y="3530"/>
                        <a:pt x="1408" y="3492"/>
                      </a:cubicBezTo>
                      <a:cubicBezTo>
                        <a:pt x="1579" y="3359"/>
                        <a:pt x="1598" y="3131"/>
                        <a:pt x="1484" y="2978"/>
                      </a:cubicBezTo>
                      <a:cubicBezTo>
                        <a:pt x="913" y="2275"/>
                        <a:pt x="780" y="1343"/>
                        <a:pt x="1141" y="525"/>
                      </a:cubicBezTo>
                      <a:cubicBezTo>
                        <a:pt x="1271" y="241"/>
                        <a:pt x="1032" y="0"/>
                        <a:pt x="79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98" name="Google Shape;25498;p61"/>
                <p:cNvSpPr/>
                <p:nvPr/>
              </p:nvSpPr>
              <p:spPr>
                <a:xfrm>
                  <a:off x="1267625" y="1371250"/>
                  <a:ext cx="51375" cy="108900"/>
                </a:xfrm>
                <a:custGeom>
                  <a:rect b="b" l="l" r="r" t="t"/>
                  <a:pathLst>
                    <a:path extrusionOk="0" h="4356" w="2055">
                      <a:moveTo>
                        <a:pt x="190" y="247"/>
                      </a:moveTo>
                      <a:cubicBezTo>
                        <a:pt x="190" y="247"/>
                        <a:pt x="0" y="2720"/>
                        <a:pt x="190" y="3994"/>
                      </a:cubicBezTo>
                      <a:cubicBezTo>
                        <a:pt x="190" y="3994"/>
                        <a:pt x="362" y="4356"/>
                        <a:pt x="1027" y="4128"/>
                      </a:cubicBezTo>
                      <a:cubicBezTo>
                        <a:pt x="1027" y="4128"/>
                        <a:pt x="2054" y="2226"/>
                        <a:pt x="1921" y="285"/>
                      </a:cubicBezTo>
                      <a:cubicBezTo>
                        <a:pt x="1370" y="19"/>
                        <a:pt x="742" y="0"/>
                        <a:pt x="190" y="24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99" name="Google Shape;25499;p61"/>
                <p:cNvSpPr/>
                <p:nvPr/>
              </p:nvSpPr>
              <p:spPr>
                <a:xfrm>
                  <a:off x="1125425" y="1418325"/>
                  <a:ext cx="447500" cy="660500"/>
                </a:xfrm>
                <a:custGeom>
                  <a:rect b="b" l="l" r="r" t="t"/>
                  <a:pathLst>
                    <a:path extrusionOk="0" h="26420" w="17900">
                      <a:moveTo>
                        <a:pt x="11775" y="0"/>
                      </a:moveTo>
                      <a:cubicBezTo>
                        <a:pt x="11775" y="0"/>
                        <a:pt x="7590" y="3139"/>
                        <a:pt x="8827" y="8997"/>
                      </a:cubicBezTo>
                      <a:cubicBezTo>
                        <a:pt x="8827" y="8997"/>
                        <a:pt x="5232" y="10785"/>
                        <a:pt x="4300" y="11755"/>
                      </a:cubicBezTo>
                      <a:cubicBezTo>
                        <a:pt x="3368" y="12706"/>
                        <a:pt x="2321" y="16738"/>
                        <a:pt x="2321" y="16738"/>
                      </a:cubicBezTo>
                      <a:cubicBezTo>
                        <a:pt x="2321" y="16738"/>
                        <a:pt x="324" y="17499"/>
                        <a:pt x="172" y="18774"/>
                      </a:cubicBezTo>
                      <a:cubicBezTo>
                        <a:pt x="1" y="20029"/>
                        <a:pt x="3672" y="20067"/>
                        <a:pt x="5650" y="18774"/>
                      </a:cubicBezTo>
                      <a:cubicBezTo>
                        <a:pt x="5650" y="18774"/>
                        <a:pt x="6886" y="15559"/>
                        <a:pt x="7134" y="14494"/>
                      </a:cubicBezTo>
                      <a:lnTo>
                        <a:pt x="10386" y="13790"/>
                      </a:lnTo>
                      <a:lnTo>
                        <a:pt x="10329" y="14152"/>
                      </a:lnTo>
                      <a:cubicBezTo>
                        <a:pt x="10215" y="14779"/>
                        <a:pt x="10158" y="15426"/>
                        <a:pt x="10139" y="16073"/>
                      </a:cubicBezTo>
                      <a:cubicBezTo>
                        <a:pt x="10196" y="17670"/>
                        <a:pt x="10653" y="19249"/>
                        <a:pt x="11489" y="20638"/>
                      </a:cubicBezTo>
                      <a:cubicBezTo>
                        <a:pt x="11489" y="20638"/>
                        <a:pt x="10595" y="23795"/>
                        <a:pt x="11775" y="25108"/>
                      </a:cubicBezTo>
                      <a:cubicBezTo>
                        <a:pt x="12954" y="26420"/>
                        <a:pt x="15446" y="23339"/>
                        <a:pt x="15160" y="20105"/>
                      </a:cubicBezTo>
                      <a:cubicBezTo>
                        <a:pt x="15160" y="20105"/>
                        <a:pt x="14095" y="17708"/>
                        <a:pt x="14190" y="16643"/>
                      </a:cubicBezTo>
                      <a:lnTo>
                        <a:pt x="16473" y="11793"/>
                      </a:lnTo>
                      <a:cubicBezTo>
                        <a:pt x="16473" y="11793"/>
                        <a:pt x="17671" y="10899"/>
                        <a:pt x="17652" y="8198"/>
                      </a:cubicBezTo>
                      <a:lnTo>
                        <a:pt x="17899" y="144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00" name="Google Shape;25500;p61"/>
                <p:cNvSpPr/>
                <p:nvPr/>
              </p:nvSpPr>
              <p:spPr>
                <a:xfrm>
                  <a:off x="1364150" y="1505325"/>
                  <a:ext cx="48050" cy="48075"/>
                </a:xfrm>
                <a:custGeom>
                  <a:rect b="b" l="l" r="r" t="t"/>
                  <a:pathLst>
                    <a:path extrusionOk="0" h="1923" w="1922">
                      <a:moveTo>
                        <a:pt x="1921" y="819"/>
                      </a:moveTo>
                      <a:cubicBezTo>
                        <a:pt x="1921" y="1542"/>
                        <a:pt x="1046" y="1922"/>
                        <a:pt x="533" y="1389"/>
                      </a:cubicBezTo>
                      <a:cubicBezTo>
                        <a:pt x="0" y="876"/>
                        <a:pt x="381" y="1"/>
                        <a:pt x="1104" y="1"/>
                      </a:cubicBezTo>
                      <a:cubicBezTo>
                        <a:pt x="1560" y="1"/>
                        <a:pt x="1921" y="362"/>
                        <a:pt x="1921" y="819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01" name="Google Shape;25501;p61"/>
                <p:cNvSpPr/>
                <p:nvPr/>
              </p:nvSpPr>
              <p:spPr>
                <a:xfrm>
                  <a:off x="1173650" y="1827450"/>
                  <a:ext cx="104925" cy="69275"/>
                </a:xfrm>
                <a:custGeom>
                  <a:rect b="b" l="l" r="r" t="t"/>
                  <a:pathLst>
                    <a:path extrusionOk="0" h="2771" w="4197">
                      <a:moveTo>
                        <a:pt x="399" y="0"/>
                      </a:moveTo>
                      <a:cubicBezTo>
                        <a:pt x="201" y="0"/>
                        <a:pt x="0" y="145"/>
                        <a:pt x="31" y="411"/>
                      </a:cubicBezTo>
                      <a:cubicBezTo>
                        <a:pt x="31" y="564"/>
                        <a:pt x="221" y="1914"/>
                        <a:pt x="3645" y="2751"/>
                      </a:cubicBezTo>
                      <a:cubicBezTo>
                        <a:pt x="3654" y="2761"/>
                        <a:pt x="3669" y="2765"/>
                        <a:pt x="3683" y="2765"/>
                      </a:cubicBezTo>
                      <a:cubicBezTo>
                        <a:pt x="3697" y="2765"/>
                        <a:pt x="3712" y="2761"/>
                        <a:pt x="3721" y="2751"/>
                      </a:cubicBezTo>
                      <a:lnTo>
                        <a:pt x="3721" y="2770"/>
                      </a:lnTo>
                      <a:cubicBezTo>
                        <a:pt x="4121" y="2732"/>
                        <a:pt x="4197" y="2180"/>
                        <a:pt x="3816" y="2047"/>
                      </a:cubicBezTo>
                      <a:cubicBezTo>
                        <a:pt x="1001" y="1363"/>
                        <a:pt x="754" y="392"/>
                        <a:pt x="754" y="335"/>
                      </a:cubicBezTo>
                      <a:cubicBezTo>
                        <a:pt x="736" y="107"/>
                        <a:pt x="569" y="0"/>
                        <a:pt x="39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02" name="Google Shape;25502;p61"/>
                <p:cNvSpPr/>
                <p:nvPr/>
              </p:nvSpPr>
              <p:spPr>
                <a:xfrm>
                  <a:off x="1216725" y="1696500"/>
                  <a:ext cx="91325" cy="118900"/>
                </a:xfrm>
                <a:custGeom>
                  <a:rect b="b" l="l" r="r" t="t"/>
                  <a:pathLst>
                    <a:path extrusionOk="0" h="4756" w="3653">
                      <a:moveTo>
                        <a:pt x="1427" y="0"/>
                      </a:moveTo>
                      <a:cubicBezTo>
                        <a:pt x="1427" y="0"/>
                        <a:pt x="3311" y="1978"/>
                        <a:pt x="3482" y="3367"/>
                      </a:cubicBezTo>
                      <a:cubicBezTo>
                        <a:pt x="3653" y="4755"/>
                        <a:pt x="1" y="1674"/>
                        <a:pt x="1" y="1674"/>
                      </a:cubicBezTo>
                      <a:cubicBezTo>
                        <a:pt x="1" y="1674"/>
                        <a:pt x="1" y="438"/>
                        <a:pt x="14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03" name="Google Shape;25503;p61"/>
                <p:cNvSpPr/>
                <p:nvPr/>
              </p:nvSpPr>
              <p:spPr>
                <a:xfrm>
                  <a:off x="1332800" y="1633800"/>
                  <a:ext cx="77500" cy="81275"/>
                </a:xfrm>
                <a:custGeom>
                  <a:rect b="b" l="l" r="r" t="t"/>
                  <a:pathLst>
                    <a:path extrusionOk="0" h="3251" w="3100">
                      <a:moveTo>
                        <a:pt x="513" y="0"/>
                      </a:moveTo>
                      <a:cubicBezTo>
                        <a:pt x="124" y="0"/>
                        <a:pt x="1" y="617"/>
                        <a:pt x="436" y="739"/>
                      </a:cubicBezTo>
                      <a:cubicBezTo>
                        <a:pt x="474" y="758"/>
                        <a:pt x="1768" y="1158"/>
                        <a:pt x="2339" y="2984"/>
                      </a:cubicBezTo>
                      <a:cubicBezTo>
                        <a:pt x="2377" y="3136"/>
                        <a:pt x="2510" y="3250"/>
                        <a:pt x="2681" y="3250"/>
                      </a:cubicBezTo>
                      <a:cubicBezTo>
                        <a:pt x="2719" y="3250"/>
                        <a:pt x="2757" y="3231"/>
                        <a:pt x="2795" y="3212"/>
                      </a:cubicBezTo>
                      <a:cubicBezTo>
                        <a:pt x="2985" y="3155"/>
                        <a:pt x="3099" y="2946"/>
                        <a:pt x="3042" y="2756"/>
                      </a:cubicBezTo>
                      <a:cubicBezTo>
                        <a:pt x="2358" y="530"/>
                        <a:pt x="703" y="36"/>
                        <a:pt x="627" y="17"/>
                      </a:cubicBezTo>
                      <a:cubicBezTo>
                        <a:pt x="587" y="5"/>
                        <a:pt x="549" y="0"/>
                        <a:pt x="51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04" name="Google Shape;25504;p61"/>
                <p:cNvSpPr/>
                <p:nvPr/>
              </p:nvSpPr>
              <p:spPr>
                <a:xfrm>
                  <a:off x="1398775" y="1912200"/>
                  <a:ext cx="117800" cy="40150"/>
                </a:xfrm>
                <a:custGeom>
                  <a:rect b="b" l="l" r="r" t="t"/>
                  <a:pathLst>
                    <a:path extrusionOk="0" h="1606" w="4712">
                      <a:moveTo>
                        <a:pt x="4203" y="1"/>
                      </a:moveTo>
                      <a:cubicBezTo>
                        <a:pt x="4130" y="1"/>
                        <a:pt x="4053" y="25"/>
                        <a:pt x="3979" y="84"/>
                      </a:cubicBezTo>
                      <a:cubicBezTo>
                        <a:pt x="3260" y="704"/>
                        <a:pt x="2566" y="882"/>
                        <a:pt x="2006" y="882"/>
                      </a:cubicBezTo>
                      <a:cubicBezTo>
                        <a:pt x="1278" y="882"/>
                        <a:pt x="778" y="581"/>
                        <a:pt x="746" y="559"/>
                      </a:cubicBezTo>
                      <a:cubicBezTo>
                        <a:pt x="673" y="513"/>
                        <a:pt x="601" y="493"/>
                        <a:pt x="534" y="493"/>
                      </a:cubicBezTo>
                      <a:cubicBezTo>
                        <a:pt x="213" y="493"/>
                        <a:pt x="0" y="948"/>
                        <a:pt x="346" y="1168"/>
                      </a:cubicBezTo>
                      <a:cubicBezTo>
                        <a:pt x="746" y="1396"/>
                        <a:pt x="1183" y="1529"/>
                        <a:pt x="1621" y="1586"/>
                      </a:cubicBezTo>
                      <a:cubicBezTo>
                        <a:pt x="1754" y="1605"/>
                        <a:pt x="1887" y="1605"/>
                        <a:pt x="2020" y="1605"/>
                      </a:cubicBezTo>
                      <a:cubicBezTo>
                        <a:pt x="2914" y="1586"/>
                        <a:pt x="3789" y="1244"/>
                        <a:pt x="4455" y="635"/>
                      </a:cubicBezTo>
                      <a:cubicBezTo>
                        <a:pt x="4712" y="378"/>
                        <a:pt x="4488" y="1"/>
                        <a:pt x="4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05" name="Google Shape;25505;p61"/>
                <p:cNvSpPr/>
                <p:nvPr/>
              </p:nvSpPr>
              <p:spPr>
                <a:xfrm>
                  <a:off x="1377450" y="1801575"/>
                  <a:ext cx="106075" cy="69925"/>
                </a:xfrm>
                <a:custGeom>
                  <a:rect b="b" l="l" r="r" t="t"/>
                  <a:pathLst>
                    <a:path extrusionOk="0" h="2797" w="4243">
                      <a:moveTo>
                        <a:pt x="4166" y="1732"/>
                      </a:moveTo>
                      <a:cubicBezTo>
                        <a:pt x="2949" y="2797"/>
                        <a:pt x="267" y="2797"/>
                        <a:pt x="153" y="2188"/>
                      </a:cubicBezTo>
                      <a:cubicBezTo>
                        <a:pt x="39" y="1846"/>
                        <a:pt x="1" y="1485"/>
                        <a:pt x="20" y="1104"/>
                      </a:cubicBezTo>
                      <a:cubicBezTo>
                        <a:pt x="1922" y="1"/>
                        <a:pt x="4128" y="1085"/>
                        <a:pt x="4128" y="1085"/>
                      </a:cubicBezTo>
                      <a:cubicBezTo>
                        <a:pt x="4224" y="1294"/>
                        <a:pt x="4243" y="1523"/>
                        <a:pt x="4166" y="1732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06" name="Google Shape;25506;p61"/>
                <p:cNvSpPr/>
                <p:nvPr/>
              </p:nvSpPr>
              <p:spPr>
                <a:xfrm>
                  <a:off x="1381275" y="1679375"/>
                  <a:ext cx="168350" cy="42825"/>
                </a:xfrm>
                <a:custGeom>
                  <a:rect b="b" l="l" r="r" t="t"/>
                  <a:pathLst>
                    <a:path extrusionOk="0" h="1713" w="6734">
                      <a:moveTo>
                        <a:pt x="3104" y="1"/>
                      </a:moveTo>
                      <a:cubicBezTo>
                        <a:pt x="2238" y="1"/>
                        <a:pt x="1284" y="224"/>
                        <a:pt x="342" y="876"/>
                      </a:cubicBezTo>
                      <a:cubicBezTo>
                        <a:pt x="0" y="1109"/>
                        <a:pt x="218" y="1558"/>
                        <a:pt x="537" y="1558"/>
                      </a:cubicBezTo>
                      <a:cubicBezTo>
                        <a:pt x="608" y="1558"/>
                        <a:pt x="685" y="1536"/>
                        <a:pt x="761" y="1484"/>
                      </a:cubicBezTo>
                      <a:cubicBezTo>
                        <a:pt x="1575" y="921"/>
                        <a:pt x="2397" y="728"/>
                        <a:pt x="3141" y="728"/>
                      </a:cubicBezTo>
                      <a:cubicBezTo>
                        <a:pt x="4710" y="728"/>
                        <a:pt x="5933" y="1585"/>
                        <a:pt x="6011" y="1636"/>
                      </a:cubicBezTo>
                      <a:cubicBezTo>
                        <a:pt x="6087" y="1693"/>
                        <a:pt x="6144" y="1712"/>
                        <a:pt x="6239" y="1712"/>
                      </a:cubicBezTo>
                      <a:cubicBezTo>
                        <a:pt x="6581" y="1712"/>
                        <a:pt x="6733" y="1256"/>
                        <a:pt x="6448" y="1047"/>
                      </a:cubicBezTo>
                      <a:cubicBezTo>
                        <a:pt x="6422" y="1034"/>
                        <a:pt x="4969" y="1"/>
                        <a:pt x="31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07" name="Google Shape;25507;p61"/>
                <p:cNvSpPr/>
                <p:nvPr/>
              </p:nvSpPr>
              <p:spPr>
                <a:xfrm>
                  <a:off x="1384600" y="1206225"/>
                  <a:ext cx="271075" cy="267275"/>
                </a:xfrm>
                <a:custGeom>
                  <a:rect b="b" l="l" r="r" t="t"/>
                  <a:pathLst>
                    <a:path extrusionOk="0" h="10691" w="10843">
                      <a:moveTo>
                        <a:pt x="5421" y="1"/>
                      </a:moveTo>
                      <a:cubicBezTo>
                        <a:pt x="2435" y="1"/>
                        <a:pt x="0" y="2397"/>
                        <a:pt x="0" y="5346"/>
                      </a:cubicBezTo>
                      <a:cubicBezTo>
                        <a:pt x="0" y="8294"/>
                        <a:pt x="2435" y="10691"/>
                        <a:pt x="5421" y="10691"/>
                      </a:cubicBezTo>
                      <a:cubicBezTo>
                        <a:pt x="8407" y="10691"/>
                        <a:pt x="10842" y="8294"/>
                        <a:pt x="10842" y="5346"/>
                      </a:cubicBezTo>
                      <a:cubicBezTo>
                        <a:pt x="10842" y="2397"/>
                        <a:pt x="8407" y="1"/>
                        <a:pt x="542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08" name="Google Shape;25508;p61"/>
                <p:cNvSpPr/>
                <p:nvPr/>
              </p:nvSpPr>
              <p:spPr>
                <a:xfrm>
                  <a:off x="1384600" y="1255700"/>
                  <a:ext cx="214950" cy="225400"/>
                </a:xfrm>
                <a:custGeom>
                  <a:rect b="b" l="l" r="r" t="t"/>
                  <a:pathLst>
                    <a:path extrusionOk="0" h="9016" w="8598">
                      <a:moveTo>
                        <a:pt x="6182" y="8293"/>
                      </a:moveTo>
                      <a:cubicBezTo>
                        <a:pt x="3044" y="9016"/>
                        <a:pt x="57" y="6657"/>
                        <a:pt x="0" y="3443"/>
                      </a:cubicBezTo>
                      <a:cubicBezTo>
                        <a:pt x="0" y="2244"/>
                        <a:pt x="457" y="1065"/>
                        <a:pt x="1256" y="171"/>
                      </a:cubicBezTo>
                      <a:lnTo>
                        <a:pt x="1294" y="114"/>
                      </a:lnTo>
                      <a:cubicBezTo>
                        <a:pt x="1427" y="0"/>
                        <a:pt x="1655" y="19"/>
                        <a:pt x="1731" y="190"/>
                      </a:cubicBezTo>
                      <a:cubicBezTo>
                        <a:pt x="2112" y="856"/>
                        <a:pt x="3443" y="2206"/>
                        <a:pt x="7894" y="1655"/>
                      </a:cubicBezTo>
                      <a:cubicBezTo>
                        <a:pt x="8160" y="1617"/>
                        <a:pt x="8407" y="1826"/>
                        <a:pt x="8426" y="2092"/>
                      </a:cubicBezTo>
                      <a:cubicBezTo>
                        <a:pt x="8541" y="3310"/>
                        <a:pt x="8598" y="6524"/>
                        <a:pt x="6429" y="823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09" name="Google Shape;25509;p61"/>
                <p:cNvSpPr/>
                <p:nvPr/>
              </p:nvSpPr>
              <p:spPr>
                <a:xfrm>
                  <a:off x="1514400" y="1754975"/>
                  <a:ext cx="121300" cy="112250"/>
                </a:xfrm>
                <a:custGeom>
                  <a:rect b="b" l="l" r="r" t="t"/>
                  <a:pathLst>
                    <a:path extrusionOk="0" h="4490" w="4852">
                      <a:moveTo>
                        <a:pt x="4851" y="229"/>
                      </a:moveTo>
                      <a:cubicBezTo>
                        <a:pt x="4851" y="229"/>
                        <a:pt x="4452" y="3120"/>
                        <a:pt x="4052" y="3634"/>
                      </a:cubicBezTo>
                      <a:cubicBezTo>
                        <a:pt x="3672" y="4147"/>
                        <a:pt x="3729" y="2512"/>
                        <a:pt x="3729" y="2512"/>
                      </a:cubicBezTo>
                      <a:cubicBezTo>
                        <a:pt x="3729" y="2512"/>
                        <a:pt x="3120" y="4490"/>
                        <a:pt x="2740" y="4414"/>
                      </a:cubicBezTo>
                      <a:cubicBezTo>
                        <a:pt x="2379" y="4338"/>
                        <a:pt x="3025" y="2321"/>
                        <a:pt x="3025" y="2321"/>
                      </a:cubicBezTo>
                      <a:cubicBezTo>
                        <a:pt x="3025" y="2321"/>
                        <a:pt x="2493" y="4357"/>
                        <a:pt x="2131" y="4262"/>
                      </a:cubicBezTo>
                      <a:cubicBezTo>
                        <a:pt x="1751" y="4185"/>
                        <a:pt x="2360" y="2245"/>
                        <a:pt x="2360" y="2245"/>
                      </a:cubicBezTo>
                      <a:cubicBezTo>
                        <a:pt x="2360" y="2245"/>
                        <a:pt x="1561" y="3691"/>
                        <a:pt x="1199" y="3653"/>
                      </a:cubicBezTo>
                      <a:cubicBezTo>
                        <a:pt x="857" y="3615"/>
                        <a:pt x="1656" y="1808"/>
                        <a:pt x="1656" y="1808"/>
                      </a:cubicBezTo>
                      <a:cubicBezTo>
                        <a:pt x="1275" y="1846"/>
                        <a:pt x="914" y="1903"/>
                        <a:pt x="553" y="1998"/>
                      </a:cubicBezTo>
                      <a:cubicBezTo>
                        <a:pt x="1" y="2150"/>
                        <a:pt x="362" y="1009"/>
                        <a:pt x="175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10" name="Google Shape;25510;p61"/>
                <p:cNvSpPr/>
                <p:nvPr/>
              </p:nvSpPr>
              <p:spPr>
                <a:xfrm>
                  <a:off x="1520125" y="1449225"/>
                  <a:ext cx="151225" cy="327650"/>
                </a:xfrm>
                <a:custGeom>
                  <a:rect b="b" l="l" r="r" t="t"/>
                  <a:pathLst>
                    <a:path extrusionOk="0" h="13106" w="6049">
                      <a:moveTo>
                        <a:pt x="3291" y="210"/>
                      </a:moveTo>
                      <a:cubicBezTo>
                        <a:pt x="3291" y="210"/>
                        <a:pt x="590" y="0"/>
                        <a:pt x="0" y="2188"/>
                      </a:cubicBezTo>
                      <a:cubicBezTo>
                        <a:pt x="381" y="3862"/>
                        <a:pt x="1008" y="5478"/>
                        <a:pt x="1864" y="6981"/>
                      </a:cubicBezTo>
                      <a:cubicBezTo>
                        <a:pt x="2035" y="7647"/>
                        <a:pt x="2054" y="8351"/>
                        <a:pt x="1940" y="9035"/>
                      </a:cubicBezTo>
                      <a:cubicBezTo>
                        <a:pt x="1769" y="10348"/>
                        <a:pt x="1389" y="12174"/>
                        <a:pt x="1389" y="12174"/>
                      </a:cubicBezTo>
                      <a:cubicBezTo>
                        <a:pt x="1389" y="12174"/>
                        <a:pt x="2473" y="13106"/>
                        <a:pt x="4622" y="12459"/>
                      </a:cubicBezTo>
                      <a:cubicBezTo>
                        <a:pt x="4622" y="12459"/>
                        <a:pt x="6049" y="9473"/>
                        <a:pt x="5783" y="6677"/>
                      </a:cubicBezTo>
                      <a:cubicBezTo>
                        <a:pt x="5535" y="3881"/>
                        <a:pt x="3291" y="210"/>
                        <a:pt x="3291" y="21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11" name="Google Shape;25511;p61"/>
                <p:cNvSpPr/>
                <p:nvPr/>
              </p:nvSpPr>
              <p:spPr>
                <a:xfrm>
                  <a:off x="1545200" y="1745650"/>
                  <a:ext cx="104075" cy="34575"/>
                </a:xfrm>
                <a:custGeom>
                  <a:rect b="b" l="l" r="r" t="t"/>
                  <a:pathLst>
                    <a:path extrusionOk="0" h="1383" w="4163">
                      <a:moveTo>
                        <a:pt x="521" y="0"/>
                      </a:moveTo>
                      <a:cubicBezTo>
                        <a:pt x="247" y="0"/>
                        <a:pt x="0" y="344"/>
                        <a:pt x="234" y="621"/>
                      </a:cubicBezTo>
                      <a:cubicBezTo>
                        <a:pt x="713" y="1100"/>
                        <a:pt x="1370" y="1383"/>
                        <a:pt x="2068" y="1383"/>
                      </a:cubicBezTo>
                      <a:cubicBezTo>
                        <a:pt x="2090" y="1383"/>
                        <a:pt x="2113" y="1383"/>
                        <a:pt x="2136" y="1382"/>
                      </a:cubicBezTo>
                      <a:cubicBezTo>
                        <a:pt x="2725" y="1382"/>
                        <a:pt x="3296" y="1211"/>
                        <a:pt x="3809" y="906"/>
                      </a:cubicBezTo>
                      <a:cubicBezTo>
                        <a:pt x="4163" y="714"/>
                        <a:pt x="3960" y="223"/>
                        <a:pt x="3637" y="223"/>
                      </a:cubicBezTo>
                      <a:cubicBezTo>
                        <a:pt x="3577" y="223"/>
                        <a:pt x="3513" y="240"/>
                        <a:pt x="3448" y="279"/>
                      </a:cubicBezTo>
                      <a:cubicBezTo>
                        <a:pt x="2949" y="557"/>
                        <a:pt x="2508" y="655"/>
                        <a:pt x="2136" y="655"/>
                      </a:cubicBezTo>
                      <a:cubicBezTo>
                        <a:pt x="1287" y="655"/>
                        <a:pt x="793" y="147"/>
                        <a:pt x="766" y="108"/>
                      </a:cubicBezTo>
                      <a:cubicBezTo>
                        <a:pt x="691" y="32"/>
                        <a:pt x="605" y="0"/>
                        <a:pt x="52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12" name="Google Shape;25512;p61"/>
                <p:cNvSpPr/>
                <p:nvPr/>
              </p:nvSpPr>
              <p:spPr>
                <a:xfrm>
                  <a:off x="1566250" y="1616125"/>
                  <a:ext cx="103675" cy="62800"/>
                </a:xfrm>
                <a:custGeom>
                  <a:rect b="b" l="l" r="r" t="t"/>
                  <a:pathLst>
                    <a:path extrusionOk="0" h="2512" w="4147">
                      <a:moveTo>
                        <a:pt x="152" y="1237"/>
                      </a:moveTo>
                      <a:cubicBezTo>
                        <a:pt x="152" y="1237"/>
                        <a:pt x="3557" y="1180"/>
                        <a:pt x="3957" y="1"/>
                      </a:cubicBezTo>
                      <a:cubicBezTo>
                        <a:pt x="3957" y="1"/>
                        <a:pt x="4147" y="571"/>
                        <a:pt x="3899" y="1846"/>
                      </a:cubicBezTo>
                      <a:cubicBezTo>
                        <a:pt x="3899" y="1846"/>
                        <a:pt x="2016" y="2512"/>
                        <a:pt x="171" y="1751"/>
                      </a:cubicBezTo>
                      <a:cubicBezTo>
                        <a:pt x="152" y="1751"/>
                        <a:pt x="0" y="1713"/>
                        <a:pt x="152" y="1237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13" name="Google Shape;25513;p61"/>
                <p:cNvSpPr/>
                <p:nvPr/>
              </p:nvSpPr>
              <p:spPr>
                <a:xfrm>
                  <a:off x="1508700" y="1441825"/>
                  <a:ext cx="110525" cy="82075"/>
                </a:xfrm>
                <a:custGeom>
                  <a:rect b="b" l="l" r="r" t="t"/>
                  <a:pathLst>
                    <a:path extrusionOk="0" h="3283" w="4421">
                      <a:moveTo>
                        <a:pt x="3360" y="0"/>
                      </a:moveTo>
                      <a:cubicBezTo>
                        <a:pt x="2177" y="0"/>
                        <a:pt x="424" y="546"/>
                        <a:pt x="58" y="2712"/>
                      </a:cubicBezTo>
                      <a:cubicBezTo>
                        <a:pt x="1" y="2978"/>
                        <a:pt x="191" y="3226"/>
                        <a:pt x="457" y="3283"/>
                      </a:cubicBezTo>
                      <a:lnTo>
                        <a:pt x="533" y="3283"/>
                      </a:lnTo>
                      <a:cubicBezTo>
                        <a:pt x="762" y="3283"/>
                        <a:pt x="971" y="3112"/>
                        <a:pt x="1009" y="2883"/>
                      </a:cubicBezTo>
                      <a:cubicBezTo>
                        <a:pt x="1310" y="1198"/>
                        <a:pt x="2670" y="977"/>
                        <a:pt x="3338" y="977"/>
                      </a:cubicBezTo>
                      <a:cubicBezTo>
                        <a:pt x="3515" y="977"/>
                        <a:pt x="3643" y="992"/>
                        <a:pt x="3691" y="1000"/>
                      </a:cubicBezTo>
                      <a:cubicBezTo>
                        <a:pt x="3704" y="1001"/>
                        <a:pt x="3716" y="1001"/>
                        <a:pt x="3728" y="1001"/>
                      </a:cubicBezTo>
                      <a:cubicBezTo>
                        <a:pt x="4323" y="1001"/>
                        <a:pt x="4420" y="123"/>
                        <a:pt x="3824" y="30"/>
                      </a:cubicBezTo>
                      <a:cubicBezTo>
                        <a:pt x="3685" y="11"/>
                        <a:pt x="3528" y="0"/>
                        <a:pt x="336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5514" name="Google Shape;25514;p61"/>
              <p:cNvGrpSpPr/>
              <p:nvPr/>
            </p:nvGrpSpPr>
            <p:grpSpPr>
              <a:xfrm>
                <a:off x="103591" y="148009"/>
                <a:ext cx="3114248" cy="1983396"/>
                <a:chOff x="961902" y="999722"/>
                <a:chExt cx="1680561" cy="1070313"/>
              </a:xfrm>
            </p:grpSpPr>
            <p:sp>
              <p:nvSpPr>
                <p:cNvPr id="25515" name="Google Shape;25515;p61"/>
                <p:cNvSpPr/>
                <p:nvPr/>
              </p:nvSpPr>
              <p:spPr>
                <a:xfrm>
                  <a:off x="1258302" y="999722"/>
                  <a:ext cx="1066864" cy="1070313"/>
                </a:xfrm>
                <a:custGeom>
                  <a:rect b="b" l="l" r="r" t="t"/>
                  <a:pathLst>
                    <a:path extrusionOk="0" h="10241" w="10208">
                      <a:moveTo>
                        <a:pt x="5151" y="1"/>
                      </a:moveTo>
                      <a:cubicBezTo>
                        <a:pt x="2707" y="1"/>
                        <a:pt x="297" y="1732"/>
                        <a:pt x="34" y="4666"/>
                      </a:cubicBezTo>
                      <a:cubicBezTo>
                        <a:pt x="0" y="4732"/>
                        <a:pt x="0" y="4832"/>
                        <a:pt x="0" y="4932"/>
                      </a:cubicBezTo>
                      <a:lnTo>
                        <a:pt x="0" y="5133"/>
                      </a:lnTo>
                      <a:cubicBezTo>
                        <a:pt x="0" y="5433"/>
                        <a:pt x="34" y="5733"/>
                        <a:pt x="67" y="6033"/>
                      </a:cubicBezTo>
                      <a:cubicBezTo>
                        <a:pt x="167" y="6500"/>
                        <a:pt x="301" y="6967"/>
                        <a:pt x="534" y="7401"/>
                      </a:cubicBezTo>
                      <a:cubicBezTo>
                        <a:pt x="701" y="7734"/>
                        <a:pt x="901" y="8068"/>
                        <a:pt x="1168" y="8368"/>
                      </a:cubicBezTo>
                      <a:cubicBezTo>
                        <a:pt x="2223" y="9656"/>
                        <a:pt x="3657" y="10241"/>
                        <a:pt x="5071" y="10241"/>
                      </a:cubicBezTo>
                      <a:cubicBezTo>
                        <a:pt x="7504" y="10241"/>
                        <a:pt x="9879" y="8513"/>
                        <a:pt x="10174" y="5666"/>
                      </a:cubicBezTo>
                      <a:cubicBezTo>
                        <a:pt x="10208" y="5466"/>
                        <a:pt x="10208" y="5299"/>
                        <a:pt x="10208" y="5133"/>
                      </a:cubicBezTo>
                      <a:cubicBezTo>
                        <a:pt x="10208" y="5032"/>
                        <a:pt x="10208" y="4966"/>
                        <a:pt x="10208" y="4832"/>
                      </a:cubicBezTo>
                      <a:cubicBezTo>
                        <a:pt x="10208" y="4732"/>
                        <a:pt x="10208" y="4632"/>
                        <a:pt x="10174" y="4499"/>
                      </a:cubicBezTo>
                      <a:cubicBezTo>
                        <a:pt x="10174" y="4332"/>
                        <a:pt x="10141" y="4199"/>
                        <a:pt x="10108" y="4032"/>
                      </a:cubicBezTo>
                      <a:cubicBezTo>
                        <a:pt x="9974" y="3431"/>
                        <a:pt x="9707" y="2831"/>
                        <a:pt x="9374" y="2331"/>
                      </a:cubicBezTo>
                      <a:cubicBezTo>
                        <a:pt x="8337" y="729"/>
                        <a:pt x="6737" y="1"/>
                        <a:pt x="5151" y="1"/>
                      </a:cubicBezTo>
                      <a:close/>
                    </a:path>
                  </a:pathLst>
                </a:custGeom>
                <a:solidFill>
                  <a:srgbClr val="2E578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16" name="Google Shape;25516;p61"/>
                <p:cNvSpPr/>
                <p:nvPr/>
              </p:nvSpPr>
              <p:spPr>
                <a:xfrm>
                  <a:off x="1345466" y="1002648"/>
                  <a:ext cx="892537" cy="240692"/>
                </a:xfrm>
                <a:custGeom>
                  <a:rect b="b" l="l" r="r" t="t"/>
                  <a:pathLst>
                    <a:path extrusionOk="0" h="2303" w="8540">
                      <a:moveTo>
                        <a:pt x="4270" y="1"/>
                      </a:moveTo>
                      <a:cubicBezTo>
                        <a:pt x="2635" y="1"/>
                        <a:pt x="1001" y="768"/>
                        <a:pt x="0" y="2303"/>
                      </a:cubicBezTo>
                      <a:cubicBezTo>
                        <a:pt x="167" y="2303"/>
                        <a:pt x="334" y="2303"/>
                        <a:pt x="501" y="2269"/>
                      </a:cubicBezTo>
                      <a:cubicBezTo>
                        <a:pt x="734" y="2169"/>
                        <a:pt x="968" y="2102"/>
                        <a:pt x="1234" y="2069"/>
                      </a:cubicBezTo>
                      <a:cubicBezTo>
                        <a:pt x="1735" y="1969"/>
                        <a:pt x="1802" y="1936"/>
                        <a:pt x="2335" y="1869"/>
                      </a:cubicBezTo>
                      <a:cubicBezTo>
                        <a:pt x="2869" y="1802"/>
                        <a:pt x="3203" y="1735"/>
                        <a:pt x="3703" y="1702"/>
                      </a:cubicBezTo>
                      <a:cubicBezTo>
                        <a:pt x="3870" y="1669"/>
                        <a:pt x="4045" y="1652"/>
                        <a:pt x="4220" y="1652"/>
                      </a:cubicBezTo>
                      <a:cubicBezTo>
                        <a:pt x="4395" y="1652"/>
                        <a:pt x="4570" y="1669"/>
                        <a:pt x="4737" y="1702"/>
                      </a:cubicBezTo>
                      <a:cubicBezTo>
                        <a:pt x="5104" y="1802"/>
                        <a:pt x="5404" y="1769"/>
                        <a:pt x="5738" y="1869"/>
                      </a:cubicBezTo>
                      <a:cubicBezTo>
                        <a:pt x="6005" y="2002"/>
                        <a:pt x="6271" y="2069"/>
                        <a:pt x="6538" y="2136"/>
                      </a:cubicBezTo>
                      <a:cubicBezTo>
                        <a:pt x="6972" y="2202"/>
                        <a:pt x="7406" y="2269"/>
                        <a:pt x="7839" y="2303"/>
                      </a:cubicBezTo>
                      <a:lnTo>
                        <a:pt x="8540" y="2303"/>
                      </a:lnTo>
                      <a:cubicBezTo>
                        <a:pt x="7539" y="768"/>
                        <a:pt x="5904" y="1"/>
                        <a:pt x="42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17" name="Google Shape;25517;p61"/>
                <p:cNvSpPr/>
                <p:nvPr/>
              </p:nvSpPr>
              <p:spPr>
                <a:xfrm>
                  <a:off x="1258302" y="1421017"/>
                  <a:ext cx="1063415" cy="94270"/>
                </a:xfrm>
                <a:custGeom>
                  <a:rect b="b" l="l" r="r" t="t"/>
                  <a:pathLst>
                    <a:path extrusionOk="0" h="902" w="10175">
                      <a:moveTo>
                        <a:pt x="10108" y="1"/>
                      </a:moveTo>
                      <a:lnTo>
                        <a:pt x="8773" y="134"/>
                      </a:lnTo>
                      <a:cubicBezTo>
                        <a:pt x="8206" y="201"/>
                        <a:pt x="7572" y="234"/>
                        <a:pt x="6605" y="268"/>
                      </a:cubicBezTo>
                      <a:cubicBezTo>
                        <a:pt x="6105" y="268"/>
                        <a:pt x="5604" y="268"/>
                        <a:pt x="5104" y="201"/>
                      </a:cubicBezTo>
                      <a:cubicBezTo>
                        <a:pt x="4618" y="137"/>
                        <a:pt x="4118" y="114"/>
                        <a:pt x="3622" y="114"/>
                      </a:cubicBezTo>
                      <a:cubicBezTo>
                        <a:pt x="3335" y="114"/>
                        <a:pt x="3050" y="122"/>
                        <a:pt x="2769" y="134"/>
                      </a:cubicBezTo>
                      <a:cubicBezTo>
                        <a:pt x="2169" y="201"/>
                        <a:pt x="868" y="468"/>
                        <a:pt x="34" y="635"/>
                      </a:cubicBezTo>
                      <a:cubicBezTo>
                        <a:pt x="0" y="735"/>
                        <a:pt x="0" y="801"/>
                        <a:pt x="0" y="901"/>
                      </a:cubicBezTo>
                      <a:cubicBezTo>
                        <a:pt x="1068" y="768"/>
                        <a:pt x="3670" y="401"/>
                        <a:pt x="4137" y="401"/>
                      </a:cubicBezTo>
                      <a:cubicBezTo>
                        <a:pt x="4704" y="434"/>
                        <a:pt x="4804" y="468"/>
                        <a:pt x="5304" y="501"/>
                      </a:cubicBezTo>
                      <a:cubicBezTo>
                        <a:pt x="5638" y="534"/>
                        <a:pt x="6005" y="568"/>
                        <a:pt x="6372" y="568"/>
                      </a:cubicBezTo>
                      <a:cubicBezTo>
                        <a:pt x="6738" y="534"/>
                        <a:pt x="7706" y="568"/>
                        <a:pt x="8373" y="501"/>
                      </a:cubicBezTo>
                      <a:cubicBezTo>
                        <a:pt x="8707" y="468"/>
                        <a:pt x="9507" y="468"/>
                        <a:pt x="10174" y="468"/>
                      </a:cubicBezTo>
                      <a:cubicBezTo>
                        <a:pt x="10174" y="301"/>
                        <a:pt x="10141" y="168"/>
                        <a:pt x="1010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18" name="Google Shape;25518;p61"/>
                <p:cNvSpPr/>
                <p:nvPr/>
              </p:nvSpPr>
              <p:spPr>
                <a:xfrm>
                  <a:off x="1258302" y="1480276"/>
                  <a:ext cx="1066864" cy="163980"/>
                </a:xfrm>
                <a:custGeom>
                  <a:rect b="b" l="l" r="r" t="t"/>
                  <a:pathLst>
                    <a:path extrusionOk="0" h="1569" w="10208">
                      <a:moveTo>
                        <a:pt x="4070" y="1"/>
                      </a:moveTo>
                      <a:cubicBezTo>
                        <a:pt x="3870" y="1"/>
                        <a:pt x="3670" y="1"/>
                        <a:pt x="3469" y="34"/>
                      </a:cubicBezTo>
                      <a:cubicBezTo>
                        <a:pt x="3169" y="101"/>
                        <a:pt x="2969" y="101"/>
                        <a:pt x="2836" y="134"/>
                      </a:cubicBezTo>
                      <a:cubicBezTo>
                        <a:pt x="2669" y="168"/>
                        <a:pt x="2369" y="168"/>
                        <a:pt x="2135" y="201"/>
                      </a:cubicBezTo>
                      <a:cubicBezTo>
                        <a:pt x="1902" y="234"/>
                        <a:pt x="1735" y="234"/>
                        <a:pt x="1535" y="268"/>
                      </a:cubicBezTo>
                      <a:cubicBezTo>
                        <a:pt x="1368" y="301"/>
                        <a:pt x="1401" y="301"/>
                        <a:pt x="1134" y="368"/>
                      </a:cubicBezTo>
                      <a:cubicBezTo>
                        <a:pt x="868" y="468"/>
                        <a:pt x="634" y="501"/>
                        <a:pt x="367" y="501"/>
                      </a:cubicBezTo>
                      <a:cubicBezTo>
                        <a:pt x="100" y="501"/>
                        <a:pt x="34" y="501"/>
                        <a:pt x="0" y="535"/>
                      </a:cubicBezTo>
                      <a:cubicBezTo>
                        <a:pt x="0" y="835"/>
                        <a:pt x="34" y="1135"/>
                        <a:pt x="67" y="1435"/>
                      </a:cubicBezTo>
                      <a:cubicBezTo>
                        <a:pt x="634" y="1235"/>
                        <a:pt x="1201" y="1102"/>
                        <a:pt x="1768" y="968"/>
                      </a:cubicBezTo>
                      <a:cubicBezTo>
                        <a:pt x="1935" y="952"/>
                        <a:pt x="2102" y="943"/>
                        <a:pt x="2269" y="943"/>
                      </a:cubicBezTo>
                      <a:cubicBezTo>
                        <a:pt x="2435" y="943"/>
                        <a:pt x="2602" y="952"/>
                        <a:pt x="2769" y="968"/>
                      </a:cubicBezTo>
                      <a:cubicBezTo>
                        <a:pt x="3069" y="1002"/>
                        <a:pt x="3369" y="1068"/>
                        <a:pt x="3670" y="1135"/>
                      </a:cubicBezTo>
                      <a:cubicBezTo>
                        <a:pt x="4070" y="1268"/>
                        <a:pt x="4470" y="1368"/>
                        <a:pt x="4904" y="1368"/>
                      </a:cubicBezTo>
                      <a:cubicBezTo>
                        <a:pt x="5771" y="1469"/>
                        <a:pt x="6071" y="1569"/>
                        <a:pt x="6672" y="1569"/>
                      </a:cubicBezTo>
                      <a:lnTo>
                        <a:pt x="7973" y="1569"/>
                      </a:lnTo>
                      <a:cubicBezTo>
                        <a:pt x="8133" y="1562"/>
                        <a:pt x="8267" y="1561"/>
                        <a:pt x="8382" y="1561"/>
                      </a:cubicBezTo>
                      <a:cubicBezTo>
                        <a:pt x="8509" y="1561"/>
                        <a:pt x="8613" y="1563"/>
                        <a:pt x="8704" y="1563"/>
                      </a:cubicBezTo>
                      <a:cubicBezTo>
                        <a:pt x="8982" y="1563"/>
                        <a:pt x="9146" y="1545"/>
                        <a:pt x="9474" y="1402"/>
                      </a:cubicBezTo>
                      <a:cubicBezTo>
                        <a:pt x="9807" y="1235"/>
                        <a:pt x="10041" y="1135"/>
                        <a:pt x="10174" y="1068"/>
                      </a:cubicBezTo>
                      <a:cubicBezTo>
                        <a:pt x="10208" y="868"/>
                        <a:pt x="10208" y="701"/>
                        <a:pt x="10208" y="535"/>
                      </a:cubicBezTo>
                      <a:cubicBezTo>
                        <a:pt x="10208" y="434"/>
                        <a:pt x="10208" y="368"/>
                        <a:pt x="10174" y="234"/>
                      </a:cubicBezTo>
                      <a:cubicBezTo>
                        <a:pt x="9774" y="334"/>
                        <a:pt x="9340" y="368"/>
                        <a:pt x="8907" y="368"/>
                      </a:cubicBezTo>
                      <a:cubicBezTo>
                        <a:pt x="8873" y="346"/>
                        <a:pt x="8829" y="338"/>
                        <a:pt x="8765" y="338"/>
                      </a:cubicBezTo>
                      <a:cubicBezTo>
                        <a:pt x="8636" y="338"/>
                        <a:pt x="8429" y="368"/>
                        <a:pt x="8073" y="368"/>
                      </a:cubicBezTo>
                      <a:cubicBezTo>
                        <a:pt x="7906" y="379"/>
                        <a:pt x="7728" y="383"/>
                        <a:pt x="7565" y="383"/>
                      </a:cubicBezTo>
                      <a:cubicBezTo>
                        <a:pt x="7239" y="383"/>
                        <a:pt x="6972" y="368"/>
                        <a:pt x="6972" y="368"/>
                      </a:cubicBezTo>
                      <a:cubicBezTo>
                        <a:pt x="6972" y="368"/>
                        <a:pt x="6271" y="301"/>
                        <a:pt x="6038" y="268"/>
                      </a:cubicBezTo>
                      <a:cubicBezTo>
                        <a:pt x="5771" y="268"/>
                        <a:pt x="4303" y="1"/>
                        <a:pt x="407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19" name="Google Shape;25519;p61"/>
                <p:cNvSpPr/>
                <p:nvPr/>
              </p:nvSpPr>
              <p:spPr>
                <a:xfrm>
                  <a:off x="1314112" y="1773123"/>
                  <a:ext cx="857630" cy="153529"/>
                </a:xfrm>
                <a:custGeom>
                  <a:rect b="b" l="l" r="r" t="t"/>
                  <a:pathLst>
                    <a:path extrusionOk="0" h="1469" w="8206">
                      <a:moveTo>
                        <a:pt x="0" y="1"/>
                      </a:moveTo>
                      <a:cubicBezTo>
                        <a:pt x="167" y="334"/>
                        <a:pt x="400" y="668"/>
                        <a:pt x="634" y="968"/>
                      </a:cubicBezTo>
                      <a:cubicBezTo>
                        <a:pt x="1001" y="1002"/>
                        <a:pt x="1801" y="1135"/>
                        <a:pt x="2302" y="1202"/>
                      </a:cubicBezTo>
                      <a:cubicBezTo>
                        <a:pt x="2835" y="1302"/>
                        <a:pt x="3069" y="1369"/>
                        <a:pt x="3503" y="1435"/>
                      </a:cubicBezTo>
                      <a:cubicBezTo>
                        <a:pt x="3658" y="1457"/>
                        <a:pt x="3795" y="1469"/>
                        <a:pt x="3962" y="1469"/>
                      </a:cubicBezTo>
                      <a:cubicBezTo>
                        <a:pt x="4296" y="1469"/>
                        <a:pt x="4748" y="1424"/>
                        <a:pt x="5704" y="1335"/>
                      </a:cubicBezTo>
                      <a:cubicBezTo>
                        <a:pt x="6605" y="1235"/>
                        <a:pt x="7472" y="902"/>
                        <a:pt x="8206" y="368"/>
                      </a:cubicBezTo>
                      <a:lnTo>
                        <a:pt x="8206" y="368"/>
                      </a:lnTo>
                      <a:cubicBezTo>
                        <a:pt x="7447" y="874"/>
                        <a:pt x="6475" y="977"/>
                        <a:pt x="5669" y="977"/>
                      </a:cubicBezTo>
                      <a:cubicBezTo>
                        <a:pt x="5518" y="977"/>
                        <a:pt x="5374" y="973"/>
                        <a:pt x="5237" y="968"/>
                      </a:cubicBezTo>
                      <a:cubicBezTo>
                        <a:pt x="4603" y="935"/>
                        <a:pt x="3970" y="801"/>
                        <a:pt x="3402" y="568"/>
                      </a:cubicBezTo>
                      <a:cubicBezTo>
                        <a:pt x="2602" y="368"/>
                        <a:pt x="1801" y="201"/>
                        <a:pt x="1001" y="101"/>
                      </a:cubicBezTo>
                      <a:cubicBezTo>
                        <a:pt x="667" y="34"/>
                        <a:pt x="334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20" name="Google Shape;25520;p61"/>
                <p:cNvSpPr/>
                <p:nvPr/>
              </p:nvSpPr>
              <p:spPr>
                <a:xfrm>
                  <a:off x="961902" y="1042468"/>
                  <a:ext cx="1680561" cy="992451"/>
                </a:xfrm>
                <a:custGeom>
                  <a:rect b="b" l="l" r="r" t="t"/>
                  <a:pathLst>
                    <a:path extrusionOk="0" h="9496" w="16080">
                      <a:moveTo>
                        <a:pt x="14796" y="0"/>
                      </a:moveTo>
                      <a:cubicBezTo>
                        <a:pt x="14054" y="0"/>
                        <a:pt x="12845" y="340"/>
                        <a:pt x="11376" y="954"/>
                      </a:cubicBezTo>
                      <a:lnTo>
                        <a:pt x="11476" y="1054"/>
                      </a:lnTo>
                      <a:cubicBezTo>
                        <a:pt x="12860" y="478"/>
                        <a:pt x="13989" y="156"/>
                        <a:pt x="14631" y="156"/>
                      </a:cubicBezTo>
                      <a:cubicBezTo>
                        <a:pt x="14917" y="156"/>
                        <a:pt x="15106" y="220"/>
                        <a:pt x="15178" y="354"/>
                      </a:cubicBezTo>
                      <a:cubicBezTo>
                        <a:pt x="15612" y="1088"/>
                        <a:pt x="12677" y="3589"/>
                        <a:pt x="8640" y="5958"/>
                      </a:cubicBezTo>
                      <a:cubicBezTo>
                        <a:pt x="5382" y="7885"/>
                        <a:pt x="2368" y="9128"/>
                        <a:pt x="1124" y="9128"/>
                      </a:cubicBezTo>
                      <a:cubicBezTo>
                        <a:pt x="840" y="9128"/>
                        <a:pt x="649" y="9063"/>
                        <a:pt x="568" y="8927"/>
                      </a:cubicBezTo>
                      <a:cubicBezTo>
                        <a:pt x="301" y="8460"/>
                        <a:pt x="1302" y="7359"/>
                        <a:pt x="3003" y="6024"/>
                      </a:cubicBezTo>
                      <a:lnTo>
                        <a:pt x="2970" y="5891"/>
                      </a:lnTo>
                      <a:cubicBezTo>
                        <a:pt x="1068" y="7359"/>
                        <a:pt x="1" y="8660"/>
                        <a:pt x="335" y="9227"/>
                      </a:cubicBezTo>
                      <a:cubicBezTo>
                        <a:pt x="440" y="9409"/>
                        <a:pt x="692" y="9496"/>
                        <a:pt x="1065" y="9496"/>
                      </a:cubicBezTo>
                      <a:cubicBezTo>
                        <a:pt x="2464" y="9496"/>
                        <a:pt x="5554" y="8274"/>
                        <a:pt x="8874" y="6325"/>
                      </a:cubicBezTo>
                      <a:cubicBezTo>
                        <a:pt x="13077" y="3890"/>
                        <a:pt x="16079" y="1188"/>
                        <a:pt x="15545" y="287"/>
                      </a:cubicBezTo>
                      <a:cubicBezTo>
                        <a:pt x="15443" y="93"/>
                        <a:pt x="15183" y="0"/>
                        <a:pt x="14796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27230"/>
                  </a:scheme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5521" name="Google Shape;25521;p61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522" name="Google Shape;25522;p61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523" name="Google Shape;25523;p61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524" name="Google Shape;25524;p61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525" name="Google Shape;25525;p61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526" name="Google Shape;25526;p61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27" name="Google Shape;25527;p61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28" name="Google Shape;25528;p61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29" name="Google Shape;25529;p61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530" name="Google Shape;25530;p61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531" name="Google Shape;25531;p61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2" name="Google Shape;25532;p61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3" name="Google Shape;25533;p61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4" name="Google Shape;25534;p61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5" name="Google Shape;25535;p61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536" name="Google Shape;25536;p61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537" name="Google Shape;25537;p61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41" name="Shape 25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2" name="Google Shape;25542;p62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</a:t>
            </a:r>
            <a:endParaRPr/>
          </a:p>
        </p:txBody>
      </p:sp>
      <p:sp>
        <p:nvSpPr>
          <p:cNvPr id="25543" name="Google Shape;25543;p62"/>
          <p:cNvSpPr txBox="1"/>
          <p:nvPr>
            <p:ph idx="1" type="body"/>
          </p:nvPr>
        </p:nvSpPr>
        <p:spPr>
          <a:xfrm>
            <a:off x="713225" y="1285550"/>
            <a:ext cx="3859500" cy="23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Space Launch Data:</a:t>
            </a:r>
            <a:endParaRPr b="1" sz="11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Extracted mission details including launch dates, locations, success rates, and mission costs.</a:t>
            </a:r>
            <a:endParaRPr sz="11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Weather Data:</a:t>
            </a:r>
            <a:endParaRPr b="1" sz="11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Generated data on temperature, wind speed, and humidity at the time of each launch.</a:t>
            </a:r>
            <a:endParaRPr sz="11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Countries Dataset:</a:t>
            </a:r>
            <a:endParaRPr b="1" sz="11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Collected geopolitical and geographical information for contextualizing launches.</a:t>
            </a:r>
            <a:endParaRPr sz="11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Conflicts Dataset:</a:t>
            </a:r>
            <a:endParaRPr b="1" sz="11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Char char="○"/>
            </a:pPr>
            <a:r>
              <a:rPr lang="en" sz="11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Gathered data on global conflicts to analyze their potential effects on space mission frequency and success.</a:t>
            </a:r>
            <a:endParaRPr sz="11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grpSp>
        <p:nvGrpSpPr>
          <p:cNvPr id="25544" name="Google Shape;25544;p62"/>
          <p:cNvGrpSpPr/>
          <p:nvPr/>
        </p:nvGrpSpPr>
        <p:grpSpPr>
          <a:xfrm>
            <a:off x="2713521" y="-1042442"/>
            <a:ext cx="9396663" cy="9396655"/>
            <a:chOff x="2831584" y="-723946"/>
            <a:chExt cx="9002359" cy="9002352"/>
          </a:xfrm>
        </p:grpSpPr>
        <p:grpSp>
          <p:nvGrpSpPr>
            <p:cNvPr id="25545" name="Google Shape;25545;p62"/>
            <p:cNvGrpSpPr/>
            <p:nvPr/>
          </p:nvGrpSpPr>
          <p:grpSpPr>
            <a:xfrm flipH="1" rot="5508363">
              <a:off x="4971888" y="1381129"/>
              <a:ext cx="4063007" cy="3958708"/>
              <a:chOff x="5272775" y="2011375"/>
              <a:chExt cx="3027200" cy="2935100"/>
            </a:xfrm>
          </p:grpSpPr>
          <p:sp>
            <p:nvSpPr>
              <p:cNvPr id="25546" name="Google Shape;25546;p62"/>
              <p:cNvSpPr/>
              <p:nvPr/>
            </p:nvSpPr>
            <p:spPr>
              <a:xfrm>
                <a:off x="6106700" y="2471800"/>
                <a:ext cx="13375" cy="12125"/>
              </a:xfrm>
              <a:custGeom>
                <a:rect b="b" l="l" r="r" t="t"/>
                <a:pathLst>
                  <a:path extrusionOk="0" h="485" w="535">
                    <a:moveTo>
                      <a:pt x="280" y="1"/>
                    </a:moveTo>
                    <a:cubicBezTo>
                      <a:pt x="218" y="1"/>
                      <a:pt x="151" y="26"/>
                      <a:pt x="101" y="76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34" y="459"/>
                      <a:pt x="193" y="484"/>
                      <a:pt x="255" y="484"/>
                    </a:cubicBezTo>
                    <a:cubicBezTo>
                      <a:pt x="318" y="484"/>
                      <a:pt x="384" y="459"/>
                      <a:pt x="435" y="409"/>
                    </a:cubicBezTo>
                    <a:cubicBezTo>
                      <a:pt x="535" y="309"/>
                      <a:pt x="535" y="176"/>
                      <a:pt x="435" y="76"/>
                    </a:cubicBezTo>
                    <a:cubicBezTo>
                      <a:pt x="401" y="26"/>
                      <a:pt x="343" y="1"/>
                      <a:pt x="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7" name="Google Shape;25547;p62"/>
              <p:cNvSpPr/>
              <p:nvPr/>
            </p:nvSpPr>
            <p:spPr>
              <a:xfrm>
                <a:off x="5595700" y="3047225"/>
                <a:ext cx="14025" cy="12000"/>
              </a:xfrm>
              <a:custGeom>
                <a:rect b="b" l="l" r="r" t="t"/>
                <a:pathLst>
                  <a:path extrusionOk="0" h="480" w="561">
                    <a:moveTo>
                      <a:pt x="293" y="0"/>
                    </a:moveTo>
                    <a:cubicBezTo>
                      <a:pt x="235" y="0"/>
                      <a:pt x="176" y="25"/>
                      <a:pt x="126" y="75"/>
                    </a:cubicBezTo>
                    <a:lnTo>
                      <a:pt x="126" y="108"/>
                    </a:lnTo>
                    <a:cubicBezTo>
                      <a:pt x="1" y="284"/>
                      <a:pt x="140" y="479"/>
                      <a:pt x="316" y="479"/>
                    </a:cubicBezTo>
                    <a:cubicBezTo>
                      <a:pt x="374" y="479"/>
                      <a:pt x="436" y="458"/>
                      <a:pt x="493" y="409"/>
                    </a:cubicBezTo>
                    <a:cubicBezTo>
                      <a:pt x="560" y="309"/>
                      <a:pt x="560" y="175"/>
                      <a:pt x="460" y="75"/>
                    </a:cubicBezTo>
                    <a:cubicBezTo>
                      <a:pt x="410" y="25"/>
                      <a:pt x="352" y="0"/>
                      <a:pt x="2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8" name="Google Shape;25548;p62"/>
              <p:cNvSpPr/>
              <p:nvPr/>
            </p:nvSpPr>
            <p:spPr>
              <a:xfrm>
                <a:off x="5931575" y="2955475"/>
                <a:ext cx="13375" cy="12225"/>
              </a:xfrm>
              <a:custGeom>
                <a:rect b="b" l="l" r="r" t="t"/>
                <a:pathLst>
                  <a:path extrusionOk="0" h="489" w="535">
                    <a:moveTo>
                      <a:pt x="238" y="0"/>
                    </a:moveTo>
                    <a:cubicBezTo>
                      <a:pt x="215" y="0"/>
                      <a:pt x="191" y="3"/>
                      <a:pt x="168" y="9"/>
                    </a:cubicBezTo>
                    <a:cubicBezTo>
                      <a:pt x="68" y="76"/>
                      <a:pt x="1" y="209"/>
                      <a:pt x="34" y="343"/>
                    </a:cubicBezTo>
                    <a:cubicBezTo>
                      <a:pt x="85" y="445"/>
                      <a:pt x="175" y="488"/>
                      <a:pt x="274" y="488"/>
                    </a:cubicBezTo>
                    <a:cubicBezTo>
                      <a:pt x="305" y="488"/>
                      <a:pt x="336" y="484"/>
                      <a:pt x="368" y="476"/>
                    </a:cubicBezTo>
                    <a:cubicBezTo>
                      <a:pt x="501" y="409"/>
                      <a:pt x="535" y="276"/>
                      <a:pt x="501" y="143"/>
                    </a:cubicBezTo>
                    <a:cubicBezTo>
                      <a:pt x="446" y="60"/>
                      <a:pt x="346" y="0"/>
                      <a:pt x="2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9" name="Google Shape;25549;p62"/>
              <p:cNvSpPr/>
              <p:nvPr/>
            </p:nvSpPr>
            <p:spPr>
              <a:xfrm>
                <a:off x="8152325" y="2173500"/>
                <a:ext cx="16325" cy="12700"/>
              </a:xfrm>
              <a:custGeom>
                <a:rect b="b" l="l" r="r" t="t"/>
                <a:pathLst>
                  <a:path extrusionOk="0" h="508" w="653">
                    <a:moveTo>
                      <a:pt x="293" y="0"/>
                    </a:moveTo>
                    <a:cubicBezTo>
                      <a:pt x="254" y="0"/>
                      <a:pt x="212" y="10"/>
                      <a:pt x="168" y="32"/>
                    </a:cubicBezTo>
                    <a:cubicBezTo>
                      <a:pt x="68" y="66"/>
                      <a:pt x="1" y="199"/>
                      <a:pt x="34" y="333"/>
                    </a:cubicBezTo>
                    <a:cubicBezTo>
                      <a:pt x="62" y="443"/>
                      <a:pt x="158" y="508"/>
                      <a:pt x="266" y="508"/>
                    </a:cubicBezTo>
                    <a:cubicBezTo>
                      <a:pt x="289" y="508"/>
                      <a:pt x="312" y="505"/>
                      <a:pt x="335" y="499"/>
                    </a:cubicBezTo>
                    <a:cubicBezTo>
                      <a:pt x="653" y="413"/>
                      <a:pt x="545" y="0"/>
                      <a:pt x="2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0" name="Google Shape;25550;p62"/>
              <p:cNvSpPr/>
              <p:nvPr/>
            </p:nvSpPr>
            <p:spPr>
              <a:xfrm>
                <a:off x="8125650" y="2210475"/>
                <a:ext cx="13175" cy="12225"/>
              </a:xfrm>
              <a:custGeom>
                <a:rect b="b" l="l" r="r" t="t"/>
                <a:pathLst>
                  <a:path extrusionOk="0" h="489" w="527">
                    <a:moveTo>
                      <a:pt x="264" y="0"/>
                    </a:moveTo>
                    <a:cubicBezTo>
                      <a:pt x="186" y="0"/>
                      <a:pt x="109" y="37"/>
                      <a:pt x="67" y="121"/>
                    </a:cubicBezTo>
                    <a:cubicBezTo>
                      <a:pt x="1" y="221"/>
                      <a:pt x="1" y="355"/>
                      <a:pt x="134" y="455"/>
                    </a:cubicBezTo>
                    <a:cubicBezTo>
                      <a:pt x="172" y="478"/>
                      <a:pt x="214" y="488"/>
                      <a:pt x="255" y="488"/>
                    </a:cubicBezTo>
                    <a:cubicBezTo>
                      <a:pt x="394" y="488"/>
                      <a:pt x="527" y="368"/>
                      <a:pt x="501" y="188"/>
                    </a:cubicBezTo>
                    <a:cubicBezTo>
                      <a:pt x="482" y="72"/>
                      <a:pt x="372" y="0"/>
                      <a:pt x="26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1" name="Google Shape;25551;p62"/>
              <p:cNvSpPr/>
              <p:nvPr/>
            </p:nvSpPr>
            <p:spPr>
              <a:xfrm>
                <a:off x="6069175" y="3281375"/>
                <a:ext cx="13950" cy="12100"/>
              </a:xfrm>
              <a:custGeom>
                <a:rect b="b" l="l" r="r" t="t"/>
                <a:pathLst>
                  <a:path extrusionOk="0" h="484" w="558">
                    <a:moveTo>
                      <a:pt x="247" y="1"/>
                    </a:moveTo>
                    <a:cubicBezTo>
                      <a:pt x="220" y="1"/>
                      <a:pt x="193" y="6"/>
                      <a:pt x="168" y="16"/>
                    </a:cubicBezTo>
                    <a:cubicBezTo>
                      <a:pt x="34" y="82"/>
                      <a:pt x="1" y="249"/>
                      <a:pt x="68" y="349"/>
                    </a:cubicBezTo>
                    <a:cubicBezTo>
                      <a:pt x="113" y="441"/>
                      <a:pt x="194" y="484"/>
                      <a:pt x="275" y="484"/>
                    </a:cubicBezTo>
                    <a:cubicBezTo>
                      <a:pt x="370" y="484"/>
                      <a:pt x="465" y="424"/>
                      <a:pt x="501" y="316"/>
                    </a:cubicBezTo>
                    <a:cubicBezTo>
                      <a:pt x="558" y="146"/>
                      <a:pt x="399" y="1"/>
                      <a:pt x="2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2" name="Google Shape;25552;p62"/>
              <p:cNvSpPr/>
              <p:nvPr/>
            </p:nvSpPr>
            <p:spPr>
              <a:xfrm>
                <a:off x="5326975" y="3766100"/>
                <a:ext cx="16450" cy="12700"/>
              </a:xfrm>
              <a:custGeom>
                <a:rect b="b" l="l" r="r" t="t"/>
                <a:pathLst>
                  <a:path extrusionOk="0" h="508" w="658">
                    <a:moveTo>
                      <a:pt x="298" y="1"/>
                    </a:moveTo>
                    <a:cubicBezTo>
                      <a:pt x="256" y="1"/>
                      <a:pt x="212" y="13"/>
                      <a:pt x="168" y="41"/>
                    </a:cubicBezTo>
                    <a:cubicBezTo>
                      <a:pt x="34" y="107"/>
                      <a:pt x="1" y="274"/>
                      <a:pt x="101" y="374"/>
                    </a:cubicBezTo>
                    <a:cubicBezTo>
                      <a:pt x="145" y="463"/>
                      <a:pt x="234" y="508"/>
                      <a:pt x="318" y="508"/>
                    </a:cubicBezTo>
                    <a:cubicBezTo>
                      <a:pt x="360" y="508"/>
                      <a:pt x="401" y="497"/>
                      <a:pt x="435" y="474"/>
                    </a:cubicBezTo>
                    <a:cubicBezTo>
                      <a:pt x="657" y="307"/>
                      <a:pt x="508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3" name="Google Shape;25553;p62"/>
              <p:cNvSpPr/>
              <p:nvPr/>
            </p:nvSpPr>
            <p:spPr>
              <a:xfrm>
                <a:off x="6218575" y="3441950"/>
                <a:ext cx="10750" cy="10325"/>
              </a:xfrm>
              <a:custGeom>
                <a:rect b="b" l="l" r="r" t="t"/>
                <a:pathLst>
                  <a:path extrusionOk="0" h="413" w="430">
                    <a:moveTo>
                      <a:pt x="302" y="0"/>
                    </a:moveTo>
                    <a:cubicBezTo>
                      <a:pt x="165" y="0"/>
                      <a:pt x="1" y="413"/>
                      <a:pt x="189" y="413"/>
                    </a:cubicBezTo>
                    <a:cubicBezTo>
                      <a:pt x="210" y="413"/>
                      <a:pt x="234" y="408"/>
                      <a:pt x="263" y="398"/>
                    </a:cubicBezTo>
                    <a:cubicBezTo>
                      <a:pt x="363" y="364"/>
                      <a:pt x="429" y="231"/>
                      <a:pt x="396" y="97"/>
                    </a:cubicBezTo>
                    <a:cubicBezTo>
                      <a:pt x="371" y="28"/>
                      <a:pt x="337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4" name="Google Shape;25554;p62"/>
              <p:cNvSpPr/>
              <p:nvPr/>
            </p:nvSpPr>
            <p:spPr>
              <a:xfrm>
                <a:off x="6526175" y="4097550"/>
                <a:ext cx="14200" cy="12350"/>
              </a:xfrm>
              <a:custGeom>
                <a:rect b="b" l="l" r="r" t="t"/>
                <a:pathLst>
                  <a:path extrusionOk="0" h="494" w="568">
                    <a:moveTo>
                      <a:pt x="288" y="1"/>
                    </a:moveTo>
                    <a:cubicBezTo>
                      <a:pt x="239" y="1"/>
                      <a:pt x="187" y="19"/>
                      <a:pt x="134" y="59"/>
                    </a:cubicBezTo>
                    <a:cubicBezTo>
                      <a:pt x="34" y="126"/>
                      <a:pt x="1" y="259"/>
                      <a:pt x="67" y="392"/>
                    </a:cubicBezTo>
                    <a:cubicBezTo>
                      <a:pt x="132" y="457"/>
                      <a:pt x="210" y="494"/>
                      <a:pt x="285" y="494"/>
                    </a:cubicBezTo>
                    <a:cubicBezTo>
                      <a:pt x="326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5" name="Google Shape;25555;p62"/>
              <p:cNvSpPr/>
              <p:nvPr/>
            </p:nvSpPr>
            <p:spPr>
              <a:xfrm>
                <a:off x="6346050" y="4366175"/>
                <a:ext cx="13825" cy="12225"/>
              </a:xfrm>
              <a:custGeom>
                <a:rect b="b" l="l" r="r" t="t"/>
                <a:pathLst>
                  <a:path extrusionOk="0" h="489" w="553">
                    <a:moveTo>
                      <a:pt x="278" y="1"/>
                    </a:moveTo>
                    <a:cubicBezTo>
                      <a:pt x="202" y="1"/>
                      <a:pt x="123" y="38"/>
                      <a:pt x="67" y="122"/>
                    </a:cubicBezTo>
                    <a:cubicBezTo>
                      <a:pt x="0" y="222"/>
                      <a:pt x="34" y="388"/>
                      <a:pt x="134" y="455"/>
                    </a:cubicBezTo>
                    <a:cubicBezTo>
                      <a:pt x="180" y="478"/>
                      <a:pt x="227" y="489"/>
                      <a:pt x="273" y="489"/>
                    </a:cubicBezTo>
                    <a:cubicBezTo>
                      <a:pt x="425" y="489"/>
                      <a:pt x="552" y="368"/>
                      <a:pt x="501" y="188"/>
                    </a:cubicBezTo>
                    <a:cubicBezTo>
                      <a:pt x="481" y="72"/>
                      <a:pt x="383" y="1"/>
                      <a:pt x="2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6" name="Google Shape;25556;p62"/>
              <p:cNvSpPr/>
              <p:nvPr/>
            </p:nvSpPr>
            <p:spPr>
              <a:xfrm>
                <a:off x="8083500" y="3369150"/>
                <a:ext cx="13825" cy="12125"/>
              </a:xfrm>
              <a:custGeom>
                <a:rect b="b" l="l" r="r" t="t"/>
                <a:pathLst>
                  <a:path extrusionOk="0" h="485" w="553">
                    <a:moveTo>
                      <a:pt x="292" y="1"/>
                    </a:moveTo>
                    <a:cubicBezTo>
                      <a:pt x="192" y="1"/>
                      <a:pt x="90" y="60"/>
                      <a:pt x="52" y="174"/>
                    </a:cubicBezTo>
                    <a:cubicBezTo>
                      <a:pt x="0" y="329"/>
                      <a:pt x="129" y="484"/>
                      <a:pt x="282" y="484"/>
                    </a:cubicBezTo>
                    <a:cubicBezTo>
                      <a:pt x="327" y="484"/>
                      <a:pt x="374" y="471"/>
                      <a:pt x="419" y="441"/>
                    </a:cubicBezTo>
                    <a:cubicBezTo>
                      <a:pt x="519" y="374"/>
                      <a:pt x="552" y="241"/>
                      <a:pt x="486" y="107"/>
                    </a:cubicBezTo>
                    <a:cubicBezTo>
                      <a:pt x="442" y="35"/>
                      <a:pt x="368" y="1"/>
                      <a:pt x="29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7" name="Google Shape;25557;p62"/>
              <p:cNvSpPr/>
              <p:nvPr/>
            </p:nvSpPr>
            <p:spPr>
              <a:xfrm>
                <a:off x="7163850" y="4549850"/>
                <a:ext cx="15325" cy="12225"/>
              </a:xfrm>
              <a:custGeom>
                <a:rect b="b" l="l" r="r" t="t"/>
                <a:pathLst>
                  <a:path extrusionOk="0" h="489" w="613">
                    <a:moveTo>
                      <a:pt x="336" y="0"/>
                    </a:moveTo>
                    <a:cubicBezTo>
                      <a:pt x="151" y="0"/>
                      <a:pt x="1" y="236"/>
                      <a:pt x="179" y="413"/>
                    </a:cubicBezTo>
                    <a:cubicBezTo>
                      <a:pt x="212" y="463"/>
                      <a:pt x="270" y="488"/>
                      <a:pt x="333" y="488"/>
                    </a:cubicBezTo>
                    <a:cubicBezTo>
                      <a:pt x="395" y="488"/>
                      <a:pt x="462" y="463"/>
                      <a:pt x="512" y="413"/>
                    </a:cubicBezTo>
                    <a:cubicBezTo>
                      <a:pt x="612" y="347"/>
                      <a:pt x="612" y="180"/>
                      <a:pt x="512" y="80"/>
                    </a:cubicBezTo>
                    <a:cubicBezTo>
                      <a:pt x="456" y="24"/>
                      <a:pt x="394" y="0"/>
                      <a:pt x="3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8" name="Google Shape;25558;p62"/>
              <p:cNvSpPr/>
              <p:nvPr/>
            </p:nvSpPr>
            <p:spPr>
              <a:xfrm>
                <a:off x="5533200" y="4799325"/>
                <a:ext cx="16475" cy="12300"/>
              </a:xfrm>
              <a:custGeom>
                <a:rect b="b" l="l" r="r" t="t"/>
                <a:pathLst>
                  <a:path extrusionOk="0" h="492" w="659">
                    <a:moveTo>
                      <a:pt x="362" y="1"/>
                    </a:moveTo>
                    <a:cubicBezTo>
                      <a:pt x="166" y="1"/>
                      <a:pt x="1" y="267"/>
                      <a:pt x="225" y="442"/>
                    </a:cubicBezTo>
                    <a:cubicBezTo>
                      <a:pt x="258" y="475"/>
                      <a:pt x="316" y="492"/>
                      <a:pt x="379" y="492"/>
                    </a:cubicBezTo>
                    <a:cubicBezTo>
                      <a:pt x="441" y="492"/>
                      <a:pt x="508" y="475"/>
                      <a:pt x="558" y="442"/>
                    </a:cubicBezTo>
                    <a:cubicBezTo>
                      <a:pt x="625" y="341"/>
                      <a:pt x="658" y="175"/>
                      <a:pt x="558" y="108"/>
                    </a:cubicBezTo>
                    <a:cubicBezTo>
                      <a:pt x="499" y="32"/>
                      <a:pt x="429" y="1"/>
                      <a:pt x="3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9" name="Google Shape;25559;p62"/>
              <p:cNvSpPr/>
              <p:nvPr/>
            </p:nvSpPr>
            <p:spPr>
              <a:xfrm>
                <a:off x="7781700" y="4934425"/>
                <a:ext cx="16600" cy="12050"/>
              </a:xfrm>
              <a:custGeom>
                <a:rect b="b" l="l" r="r" t="t"/>
                <a:pathLst>
                  <a:path extrusionOk="0" h="482" w="664">
                    <a:moveTo>
                      <a:pt x="310" y="1"/>
                    </a:moveTo>
                    <a:cubicBezTo>
                      <a:pt x="291" y="1"/>
                      <a:pt x="270" y="3"/>
                      <a:pt x="249" y="8"/>
                    </a:cubicBezTo>
                    <a:cubicBezTo>
                      <a:pt x="1" y="101"/>
                      <a:pt x="99" y="482"/>
                      <a:pt x="354" y="482"/>
                    </a:cubicBezTo>
                    <a:cubicBezTo>
                      <a:pt x="374" y="482"/>
                      <a:pt x="394" y="479"/>
                      <a:pt x="416" y="475"/>
                    </a:cubicBezTo>
                    <a:cubicBezTo>
                      <a:pt x="664" y="382"/>
                      <a:pt x="566" y="1"/>
                      <a:pt x="3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0" name="Google Shape;25560;p62"/>
              <p:cNvSpPr/>
              <p:nvPr/>
            </p:nvSpPr>
            <p:spPr>
              <a:xfrm>
                <a:off x="7923850" y="2065875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33" y="101"/>
                      <a:pt x="33" y="234"/>
                    </a:cubicBezTo>
                    <a:cubicBezTo>
                      <a:pt x="0" y="368"/>
                      <a:pt x="134" y="501"/>
                      <a:pt x="267" y="501"/>
                    </a:cubicBezTo>
                    <a:cubicBezTo>
                      <a:pt x="400" y="501"/>
                      <a:pt x="500" y="401"/>
                      <a:pt x="500" y="268"/>
                    </a:cubicBezTo>
                    <a:cubicBezTo>
                      <a:pt x="500" y="134"/>
                      <a:pt x="400" y="1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1" name="Google Shape;25561;p62"/>
              <p:cNvSpPr/>
              <p:nvPr/>
            </p:nvSpPr>
            <p:spPr>
              <a:xfrm>
                <a:off x="8007525" y="2054175"/>
                <a:ext cx="16975" cy="11775"/>
              </a:xfrm>
              <a:custGeom>
                <a:rect b="b" l="l" r="r" t="t"/>
                <a:pathLst>
                  <a:path extrusionOk="0" h="471" w="679">
                    <a:moveTo>
                      <a:pt x="353" y="0"/>
                    </a:moveTo>
                    <a:cubicBezTo>
                      <a:pt x="343" y="0"/>
                      <a:pt x="333" y="1"/>
                      <a:pt x="322" y="2"/>
                    </a:cubicBezTo>
                    <a:cubicBezTo>
                      <a:pt x="0" y="34"/>
                      <a:pt x="51" y="471"/>
                      <a:pt x="356" y="471"/>
                    </a:cubicBezTo>
                    <a:cubicBezTo>
                      <a:pt x="366" y="471"/>
                      <a:pt x="378" y="470"/>
                      <a:pt x="389" y="469"/>
                    </a:cubicBezTo>
                    <a:cubicBezTo>
                      <a:pt x="679" y="437"/>
                      <a:pt x="627" y="0"/>
                      <a:pt x="3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2" name="Google Shape;25562;p62"/>
              <p:cNvSpPr/>
              <p:nvPr/>
            </p:nvSpPr>
            <p:spPr>
              <a:xfrm>
                <a:off x="8209875" y="2482825"/>
                <a:ext cx="13375" cy="12225"/>
              </a:xfrm>
              <a:custGeom>
                <a:rect b="b" l="l" r="r" t="t"/>
                <a:pathLst>
                  <a:path extrusionOk="0" h="489" w="535">
                    <a:moveTo>
                      <a:pt x="270" y="0"/>
                    </a:moveTo>
                    <a:cubicBezTo>
                      <a:pt x="208" y="0"/>
                      <a:pt x="146" y="22"/>
                      <a:pt x="101" y="68"/>
                    </a:cubicBezTo>
                    <a:cubicBezTo>
                      <a:pt x="1" y="168"/>
                      <a:pt x="34" y="335"/>
                      <a:pt x="134" y="435"/>
                    </a:cubicBezTo>
                    <a:cubicBezTo>
                      <a:pt x="181" y="472"/>
                      <a:pt x="232" y="489"/>
                      <a:pt x="283" y="489"/>
                    </a:cubicBezTo>
                    <a:cubicBezTo>
                      <a:pt x="413" y="489"/>
                      <a:pt x="534" y="379"/>
                      <a:pt x="534" y="235"/>
                    </a:cubicBezTo>
                    <a:cubicBezTo>
                      <a:pt x="512" y="82"/>
                      <a:pt x="390" y="0"/>
                      <a:pt x="2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3" name="Google Shape;25563;p62"/>
              <p:cNvSpPr/>
              <p:nvPr/>
            </p:nvSpPr>
            <p:spPr>
              <a:xfrm>
                <a:off x="7394300" y="4304825"/>
                <a:ext cx="24625" cy="20625"/>
              </a:xfrm>
              <a:custGeom>
                <a:rect b="b" l="l" r="r" t="t"/>
                <a:pathLst>
                  <a:path extrusionOk="0" h="825" w="985">
                    <a:moveTo>
                      <a:pt x="475" y="0"/>
                    </a:moveTo>
                    <a:cubicBezTo>
                      <a:pt x="451" y="0"/>
                      <a:pt x="426" y="2"/>
                      <a:pt x="401" y="7"/>
                    </a:cubicBezTo>
                    <a:cubicBezTo>
                      <a:pt x="167" y="7"/>
                      <a:pt x="0" y="241"/>
                      <a:pt x="34" y="474"/>
                    </a:cubicBezTo>
                    <a:cubicBezTo>
                      <a:pt x="54" y="700"/>
                      <a:pt x="252" y="825"/>
                      <a:pt x="448" y="825"/>
                    </a:cubicBezTo>
                    <a:cubicBezTo>
                      <a:pt x="570" y="825"/>
                      <a:pt x="691" y="777"/>
                      <a:pt x="768" y="674"/>
                    </a:cubicBezTo>
                    <a:cubicBezTo>
                      <a:pt x="985" y="395"/>
                      <a:pt x="798" y="0"/>
                      <a:pt x="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4" name="Google Shape;25564;p62"/>
              <p:cNvSpPr/>
              <p:nvPr/>
            </p:nvSpPr>
            <p:spPr>
              <a:xfrm>
                <a:off x="7711550" y="3810525"/>
                <a:ext cx="23025" cy="21375"/>
              </a:xfrm>
              <a:custGeom>
                <a:rect b="b" l="l" r="r" t="t"/>
                <a:pathLst>
                  <a:path extrusionOk="0" h="855" w="921">
                    <a:moveTo>
                      <a:pt x="465" y="1"/>
                    </a:moveTo>
                    <a:cubicBezTo>
                      <a:pt x="212" y="1"/>
                      <a:pt x="1" y="246"/>
                      <a:pt x="53" y="532"/>
                    </a:cubicBezTo>
                    <a:cubicBezTo>
                      <a:pt x="91" y="743"/>
                      <a:pt x="272" y="854"/>
                      <a:pt x="458" y="854"/>
                    </a:cubicBezTo>
                    <a:cubicBezTo>
                      <a:pt x="595" y="854"/>
                      <a:pt x="735" y="793"/>
                      <a:pt x="820" y="665"/>
                    </a:cubicBezTo>
                    <a:cubicBezTo>
                      <a:pt x="920" y="465"/>
                      <a:pt x="887" y="198"/>
                      <a:pt x="687" y="65"/>
                    </a:cubicBezTo>
                    <a:cubicBezTo>
                      <a:pt x="613" y="21"/>
                      <a:pt x="537" y="1"/>
                      <a:pt x="4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5" name="Google Shape;25565;p62"/>
              <p:cNvSpPr/>
              <p:nvPr/>
            </p:nvSpPr>
            <p:spPr>
              <a:xfrm>
                <a:off x="8108700" y="2112275"/>
                <a:ext cx="26150" cy="20775"/>
              </a:xfrm>
              <a:custGeom>
                <a:rect b="b" l="l" r="r" t="t"/>
                <a:pathLst>
                  <a:path extrusionOk="0" h="831" w="1046">
                    <a:moveTo>
                      <a:pt x="547" y="0"/>
                    </a:moveTo>
                    <a:cubicBezTo>
                      <a:pt x="396" y="0"/>
                      <a:pt x="247" y="75"/>
                      <a:pt x="178" y="213"/>
                    </a:cubicBezTo>
                    <a:cubicBezTo>
                      <a:pt x="1" y="509"/>
                      <a:pt x="216" y="830"/>
                      <a:pt x="523" y="830"/>
                    </a:cubicBezTo>
                    <a:cubicBezTo>
                      <a:pt x="562" y="830"/>
                      <a:pt x="603" y="825"/>
                      <a:pt x="645" y="814"/>
                    </a:cubicBezTo>
                    <a:cubicBezTo>
                      <a:pt x="1012" y="713"/>
                      <a:pt x="1045" y="246"/>
                      <a:pt x="745" y="46"/>
                    </a:cubicBezTo>
                    <a:cubicBezTo>
                      <a:pt x="683" y="15"/>
                      <a:pt x="615" y="0"/>
                      <a:pt x="5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6" name="Google Shape;25566;p62"/>
              <p:cNvSpPr/>
              <p:nvPr/>
            </p:nvSpPr>
            <p:spPr>
              <a:xfrm>
                <a:off x="7454350" y="4887975"/>
                <a:ext cx="21700" cy="20800"/>
              </a:xfrm>
              <a:custGeom>
                <a:rect b="b" l="l" r="r" t="t"/>
                <a:pathLst>
                  <a:path extrusionOk="0" h="832" w="868">
                    <a:moveTo>
                      <a:pt x="428" y="0"/>
                    </a:moveTo>
                    <a:cubicBezTo>
                      <a:pt x="219" y="0"/>
                      <a:pt x="22" y="155"/>
                      <a:pt x="0" y="398"/>
                    </a:cubicBezTo>
                    <a:cubicBezTo>
                      <a:pt x="0" y="656"/>
                      <a:pt x="215" y="832"/>
                      <a:pt x="435" y="832"/>
                    </a:cubicBezTo>
                    <a:cubicBezTo>
                      <a:pt x="528" y="832"/>
                      <a:pt x="621" y="801"/>
                      <a:pt x="701" y="732"/>
                    </a:cubicBezTo>
                    <a:cubicBezTo>
                      <a:pt x="867" y="565"/>
                      <a:pt x="867" y="298"/>
                      <a:pt x="734" y="131"/>
                    </a:cubicBezTo>
                    <a:cubicBezTo>
                      <a:pt x="644" y="41"/>
                      <a:pt x="534" y="0"/>
                      <a:pt x="4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7" name="Google Shape;25567;p62"/>
              <p:cNvSpPr/>
              <p:nvPr/>
            </p:nvSpPr>
            <p:spPr>
              <a:xfrm>
                <a:off x="7936600" y="4793775"/>
                <a:ext cx="44800" cy="38500"/>
              </a:xfrm>
              <a:custGeom>
                <a:rect b="b" l="l" r="r" t="t"/>
                <a:pathLst>
                  <a:path extrusionOk="0" h="1540" w="1792">
                    <a:moveTo>
                      <a:pt x="922" y="0"/>
                    </a:moveTo>
                    <a:cubicBezTo>
                      <a:pt x="410" y="0"/>
                      <a:pt x="0" y="532"/>
                      <a:pt x="224" y="1064"/>
                    </a:cubicBezTo>
                    <a:cubicBezTo>
                      <a:pt x="357" y="1381"/>
                      <a:pt x="649" y="1539"/>
                      <a:pt x="937" y="1539"/>
                    </a:cubicBezTo>
                    <a:cubicBezTo>
                      <a:pt x="1225" y="1539"/>
                      <a:pt x="1508" y="1381"/>
                      <a:pt x="1625" y="1064"/>
                    </a:cubicBezTo>
                    <a:cubicBezTo>
                      <a:pt x="1792" y="664"/>
                      <a:pt x="1592" y="230"/>
                      <a:pt x="1225" y="63"/>
                    </a:cubicBezTo>
                    <a:cubicBezTo>
                      <a:pt x="1123" y="20"/>
                      <a:pt x="1020" y="0"/>
                      <a:pt x="9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8" name="Google Shape;25568;p62"/>
              <p:cNvSpPr/>
              <p:nvPr/>
            </p:nvSpPr>
            <p:spPr>
              <a:xfrm>
                <a:off x="5984125" y="4653325"/>
                <a:ext cx="44025" cy="38125"/>
              </a:xfrm>
              <a:custGeom>
                <a:rect b="b" l="l" r="r" t="t"/>
                <a:pathLst>
                  <a:path extrusionOk="0" h="1525" w="1761">
                    <a:moveTo>
                      <a:pt x="883" y="0"/>
                    </a:moveTo>
                    <a:cubicBezTo>
                      <a:pt x="780" y="0"/>
                      <a:pt x="673" y="24"/>
                      <a:pt x="567" y="77"/>
                    </a:cubicBezTo>
                    <a:cubicBezTo>
                      <a:pt x="167" y="244"/>
                      <a:pt x="0" y="678"/>
                      <a:pt x="167" y="1078"/>
                    </a:cubicBezTo>
                    <a:cubicBezTo>
                      <a:pt x="299" y="1374"/>
                      <a:pt x="585" y="1524"/>
                      <a:pt x="868" y="1524"/>
                    </a:cubicBezTo>
                    <a:cubicBezTo>
                      <a:pt x="1160" y="1524"/>
                      <a:pt x="1450" y="1366"/>
                      <a:pt x="1568" y="1044"/>
                    </a:cubicBezTo>
                    <a:cubicBezTo>
                      <a:pt x="1761" y="522"/>
                      <a:pt x="1364" y="0"/>
                      <a:pt x="8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9" name="Google Shape;25569;p62"/>
              <p:cNvSpPr/>
              <p:nvPr/>
            </p:nvSpPr>
            <p:spPr>
              <a:xfrm>
                <a:off x="5495625" y="4410425"/>
                <a:ext cx="47375" cy="38350"/>
              </a:xfrm>
              <a:custGeom>
                <a:rect b="b" l="l" r="r" t="t"/>
                <a:pathLst>
                  <a:path extrusionOk="0" h="1534" w="1895">
                    <a:moveTo>
                      <a:pt x="956" y="1"/>
                    </a:moveTo>
                    <a:cubicBezTo>
                      <a:pt x="677" y="1"/>
                      <a:pt x="402" y="160"/>
                      <a:pt x="260" y="420"/>
                    </a:cubicBezTo>
                    <a:cubicBezTo>
                      <a:pt x="0" y="939"/>
                      <a:pt x="414" y="1533"/>
                      <a:pt x="941" y="1533"/>
                    </a:cubicBezTo>
                    <a:cubicBezTo>
                      <a:pt x="1023" y="1533"/>
                      <a:pt x="1108" y="1519"/>
                      <a:pt x="1194" y="1487"/>
                    </a:cubicBezTo>
                    <a:cubicBezTo>
                      <a:pt x="1828" y="1287"/>
                      <a:pt x="1894" y="386"/>
                      <a:pt x="1294" y="86"/>
                    </a:cubicBezTo>
                    <a:cubicBezTo>
                      <a:pt x="1187" y="28"/>
                      <a:pt x="1071" y="1"/>
                      <a:pt x="9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0" name="Google Shape;25570;p62"/>
              <p:cNvSpPr/>
              <p:nvPr/>
            </p:nvSpPr>
            <p:spPr>
              <a:xfrm>
                <a:off x="7260875" y="3364475"/>
                <a:ext cx="43375" cy="38025"/>
              </a:xfrm>
              <a:custGeom>
                <a:rect b="b" l="l" r="r" t="t"/>
                <a:pathLst>
                  <a:path extrusionOk="0" h="1521" w="1735">
                    <a:moveTo>
                      <a:pt x="866" y="0"/>
                    </a:moveTo>
                    <a:cubicBezTo>
                      <a:pt x="720" y="0"/>
                      <a:pt x="570" y="41"/>
                      <a:pt x="434" y="128"/>
                    </a:cubicBezTo>
                    <a:cubicBezTo>
                      <a:pt x="100" y="361"/>
                      <a:pt x="0" y="828"/>
                      <a:pt x="234" y="1162"/>
                    </a:cubicBezTo>
                    <a:cubicBezTo>
                      <a:pt x="382" y="1395"/>
                      <a:pt x="626" y="1521"/>
                      <a:pt x="878" y="1521"/>
                    </a:cubicBezTo>
                    <a:cubicBezTo>
                      <a:pt x="1021" y="1521"/>
                      <a:pt x="1168" y="1480"/>
                      <a:pt x="1301" y="1395"/>
                    </a:cubicBezTo>
                    <a:cubicBezTo>
                      <a:pt x="1635" y="1162"/>
                      <a:pt x="1735" y="695"/>
                      <a:pt x="1501" y="328"/>
                    </a:cubicBezTo>
                    <a:cubicBezTo>
                      <a:pt x="1354" y="118"/>
                      <a:pt x="1115" y="0"/>
                      <a:pt x="8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1" name="Google Shape;25571;p62"/>
              <p:cNvSpPr/>
              <p:nvPr/>
            </p:nvSpPr>
            <p:spPr>
              <a:xfrm>
                <a:off x="7432725" y="2516450"/>
                <a:ext cx="45000" cy="37875"/>
              </a:xfrm>
              <a:custGeom>
                <a:rect b="b" l="l" r="r" t="t"/>
                <a:pathLst>
                  <a:path extrusionOk="0" h="1515" w="1800">
                    <a:moveTo>
                      <a:pt x="973" y="0"/>
                    </a:moveTo>
                    <a:cubicBezTo>
                      <a:pt x="402" y="0"/>
                      <a:pt x="0" y="647"/>
                      <a:pt x="331" y="1158"/>
                    </a:cubicBezTo>
                    <a:cubicBezTo>
                      <a:pt x="488" y="1400"/>
                      <a:pt x="735" y="1515"/>
                      <a:pt x="981" y="1515"/>
                    </a:cubicBezTo>
                    <a:cubicBezTo>
                      <a:pt x="1311" y="1515"/>
                      <a:pt x="1637" y="1307"/>
                      <a:pt x="1732" y="925"/>
                    </a:cubicBezTo>
                    <a:cubicBezTo>
                      <a:pt x="1799" y="525"/>
                      <a:pt x="1566" y="91"/>
                      <a:pt x="1165" y="24"/>
                    </a:cubicBezTo>
                    <a:cubicBezTo>
                      <a:pt x="1100" y="8"/>
                      <a:pt x="1035" y="0"/>
                      <a:pt x="9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2" name="Google Shape;25572;p62"/>
              <p:cNvSpPr/>
              <p:nvPr/>
            </p:nvSpPr>
            <p:spPr>
              <a:xfrm>
                <a:off x="7765300" y="2445900"/>
                <a:ext cx="45150" cy="38200"/>
              </a:xfrm>
              <a:custGeom>
                <a:rect b="b" l="l" r="r" t="t"/>
                <a:pathLst>
                  <a:path extrusionOk="0" h="1528" w="1806">
                    <a:moveTo>
                      <a:pt x="963" y="1"/>
                    </a:moveTo>
                    <a:cubicBezTo>
                      <a:pt x="727" y="1"/>
                      <a:pt x="490" y="110"/>
                      <a:pt x="338" y="344"/>
                    </a:cubicBezTo>
                    <a:cubicBezTo>
                      <a:pt x="1" y="866"/>
                      <a:pt x="396" y="1528"/>
                      <a:pt x="980" y="1528"/>
                    </a:cubicBezTo>
                    <a:cubicBezTo>
                      <a:pt x="1032" y="1528"/>
                      <a:pt x="1084" y="1523"/>
                      <a:pt x="1138" y="1512"/>
                    </a:cubicBezTo>
                    <a:cubicBezTo>
                      <a:pt x="1539" y="1412"/>
                      <a:pt x="1806" y="1012"/>
                      <a:pt x="1705" y="611"/>
                    </a:cubicBezTo>
                    <a:cubicBezTo>
                      <a:pt x="1627" y="220"/>
                      <a:pt x="1297" y="1"/>
                      <a:pt x="9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3" name="Google Shape;25573;p62"/>
              <p:cNvSpPr/>
              <p:nvPr/>
            </p:nvSpPr>
            <p:spPr>
              <a:xfrm>
                <a:off x="8059775" y="3876125"/>
                <a:ext cx="15675" cy="11950"/>
              </a:xfrm>
              <a:custGeom>
                <a:rect b="b" l="l" r="r" t="t"/>
                <a:pathLst>
                  <a:path extrusionOk="0" h="478" w="627">
                    <a:moveTo>
                      <a:pt x="272" y="1"/>
                    </a:moveTo>
                    <a:cubicBezTo>
                      <a:pt x="228" y="1"/>
                      <a:pt x="181" y="13"/>
                      <a:pt x="134" y="43"/>
                    </a:cubicBezTo>
                    <a:cubicBezTo>
                      <a:pt x="34" y="110"/>
                      <a:pt x="0" y="276"/>
                      <a:pt x="100" y="376"/>
                    </a:cubicBezTo>
                    <a:cubicBezTo>
                      <a:pt x="143" y="441"/>
                      <a:pt x="214" y="478"/>
                      <a:pt x="295" y="478"/>
                    </a:cubicBezTo>
                    <a:cubicBezTo>
                      <a:pt x="339" y="478"/>
                      <a:pt x="387" y="467"/>
                      <a:pt x="434" y="443"/>
                    </a:cubicBezTo>
                    <a:cubicBezTo>
                      <a:pt x="626" y="278"/>
                      <a:pt x="479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4" name="Google Shape;25574;p62"/>
              <p:cNvSpPr/>
              <p:nvPr/>
            </p:nvSpPr>
            <p:spPr>
              <a:xfrm>
                <a:off x="7967200" y="3380650"/>
                <a:ext cx="15150" cy="12250"/>
              </a:xfrm>
              <a:custGeom>
                <a:rect b="b" l="l" r="r" t="t"/>
                <a:pathLst>
                  <a:path extrusionOk="0" h="490" w="606">
                    <a:moveTo>
                      <a:pt x="282" y="0"/>
                    </a:moveTo>
                    <a:cubicBezTo>
                      <a:pt x="257" y="0"/>
                      <a:pt x="230" y="5"/>
                      <a:pt x="201" y="14"/>
                    </a:cubicBezTo>
                    <a:cubicBezTo>
                      <a:pt x="67" y="48"/>
                      <a:pt x="1" y="181"/>
                      <a:pt x="34" y="314"/>
                    </a:cubicBezTo>
                    <a:cubicBezTo>
                      <a:pt x="62" y="425"/>
                      <a:pt x="158" y="490"/>
                      <a:pt x="266" y="490"/>
                    </a:cubicBezTo>
                    <a:cubicBezTo>
                      <a:pt x="288" y="490"/>
                      <a:pt x="311" y="487"/>
                      <a:pt x="334" y="481"/>
                    </a:cubicBezTo>
                    <a:cubicBezTo>
                      <a:pt x="606" y="391"/>
                      <a:pt x="523" y="0"/>
                      <a:pt x="28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5" name="Google Shape;25575;p62"/>
              <p:cNvSpPr/>
              <p:nvPr/>
            </p:nvSpPr>
            <p:spPr>
              <a:xfrm>
                <a:off x="7610275" y="2819725"/>
                <a:ext cx="11925" cy="10225"/>
              </a:xfrm>
              <a:custGeom>
                <a:rect b="b" l="l" r="r" t="t"/>
                <a:pathLst>
                  <a:path extrusionOk="0" h="409" w="477">
                    <a:moveTo>
                      <a:pt x="225" y="1"/>
                    </a:moveTo>
                    <a:cubicBezTo>
                      <a:pt x="218" y="1"/>
                      <a:pt x="210" y="1"/>
                      <a:pt x="201" y="2"/>
                    </a:cubicBezTo>
                    <a:cubicBezTo>
                      <a:pt x="68" y="35"/>
                      <a:pt x="1" y="169"/>
                      <a:pt x="1" y="302"/>
                    </a:cubicBezTo>
                    <a:cubicBezTo>
                      <a:pt x="15" y="379"/>
                      <a:pt x="48" y="409"/>
                      <a:pt x="87" y="409"/>
                    </a:cubicBezTo>
                    <a:cubicBezTo>
                      <a:pt x="234" y="409"/>
                      <a:pt x="477" y="1"/>
                      <a:pt x="22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6" name="Google Shape;25576;p62"/>
              <p:cNvSpPr/>
              <p:nvPr/>
            </p:nvSpPr>
            <p:spPr>
              <a:xfrm>
                <a:off x="8060125" y="2302950"/>
                <a:ext cx="16350" cy="12525"/>
              </a:xfrm>
              <a:custGeom>
                <a:rect b="b" l="l" r="r" t="t"/>
                <a:pathLst>
                  <a:path extrusionOk="0" h="501" w="654">
                    <a:moveTo>
                      <a:pt x="371" y="0"/>
                    </a:moveTo>
                    <a:cubicBezTo>
                      <a:pt x="174" y="0"/>
                      <a:pt x="0" y="266"/>
                      <a:pt x="186" y="425"/>
                    </a:cubicBezTo>
                    <a:cubicBezTo>
                      <a:pt x="237" y="475"/>
                      <a:pt x="303" y="500"/>
                      <a:pt x="370" y="500"/>
                    </a:cubicBezTo>
                    <a:cubicBezTo>
                      <a:pt x="437" y="500"/>
                      <a:pt x="503" y="475"/>
                      <a:pt x="553" y="425"/>
                    </a:cubicBezTo>
                    <a:cubicBezTo>
                      <a:pt x="653" y="325"/>
                      <a:pt x="620" y="158"/>
                      <a:pt x="520" y="58"/>
                    </a:cubicBezTo>
                    <a:cubicBezTo>
                      <a:pt x="473" y="17"/>
                      <a:pt x="421" y="0"/>
                      <a:pt x="3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7" name="Google Shape;25577;p62"/>
              <p:cNvSpPr/>
              <p:nvPr/>
            </p:nvSpPr>
            <p:spPr>
              <a:xfrm>
                <a:off x="8283225" y="2064975"/>
                <a:ext cx="16750" cy="12825"/>
              </a:xfrm>
              <a:custGeom>
                <a:rect b="b" l="l" r="r" t="t"/>
                <a:pathLst>
                  <a:path extrusionOk="0" h="513" w="670">
                    <a:moveTo>
                      <a:pt x="352" y="1"/>
                    </a:moveTo>
                    <a:cubicBezTo>
                      <a:pt x="161" y="1"/>
                      <a:pt x="0" y="286"/>
                      <a:pt x="202" y="437"/>
                    </a:cubicBezTo>
                    <a:cubicBezTo>
                      <a:pt x="252" y="487"/>
                      <a:pt x="319" y="512"/>
                      <a:pt x="386" y="512"/>
                    </a:cubicBezTo>
                    <a:cubicBezTo>
                      <a:pt x="452" y="512"/>
                      <a:pt x="519" y="487"/>
                      <a:pt x="569" y="437"/>
                    </a:cubicBezTo>
                    <a:cubicBezTo>
                      <a:pt x="669" y="337"/>
                      <a:pt x="636" y="170"/>
                      <a:pt x="536" y="104"/>
                    </a:cubicBezTo>
                    <a:cubicBezTo>
                      <a:pt x="479" y="30"/>
                      <a:pt x="414" y="1"/>
                      <a:pt x="3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8" name="Google Shape;25578;p62"/>
              <p:cNvSpPr/>
              <p:nvPr/>
            </p:nvSpPr>
            <p:spPr>
              <a:xfrm>
                <a:off x="7496875" y="2065050"/>
                <a:ext cx="12525" cy="11500"/>
              </a:xfrm>
              <a:custGeom>
                <a:rect b="b" l="l" r="r" t="t"/>
                <a:pathLst>
                  <a:path extrusionOk="0" h="460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84"/>
                      <a:pt x="125" y="459"/>
                      <a:pt x="250" y="459"/>
                    </a:cubicBezTo>
                    <a:cubicBezTo>
                      <a:pt x="376" y="459"/>
                      <a:pt x="501" y="384"/>
                      <a:pt x="501" y="234"/>
                    </a:cubicBezTo>
                    <a:cubicBezTo>
                      <a:pt x="501" y="101"/>
                      <a:pt x="367" y="1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9" name="Google Shape;25579;p62"/>
              <p:cNvSpPr/>
              <p:nvPr/>
            </p:nvSpPr>
            <p:spPr>
              <a:xfrm>
                <a:off x="6738000" y="2077350"/>
                <a:ext cx="14200" cy="12125"/>
              </a:xfrm>
              <a:custGeom>
                <a:rect b="b" l="l" r="r" t="t"/>
                <a:pathLst>
                  <a:path extrusionOk="0" h="485" w="568">
                    <a:moveTo>
                      <a:pt x="269" y="0"/>
                    </a:moveTo>
                    <a:cubicBezTo>
                      <a:pt x="246" y="0"/>
                      <a:pt x="223" y="3"/>
                      <a:pt x="200" y="9"/>
                    </a:cubicBezTo>
                    <a:cubicBezTo>
                      <a:pt x="100" y="42"/>
                      <a:pt x="0" y="176"/>
                      <a:pt x="67" y="309"/>
                    </a:cubicBezTo>
                    <a:cubicBezTo>
                      <a:pt x="95" y="420"/>
                      <a:pt x="191" y="484"/>
                      <a:pt x="280" y="484"/>
                    </a:cubicBezTo>
                    <a:cubicBezTo>
                      <a:pt x="298" y="484"/>
                      <a:pt x="317" y="482"/>
                      <a:pt x="334" y="476"/>
                    </a:cubicBezTo>
                    <a:cubicBezTo>
                      <a:pt x="467" y="443"/>
                      <a:pt x="567" y="309"/>
                      <a:pt x="501" y="176"/>
                    </a:cubicBezTo>
                    <a:cubicBezTo>
                      <a:pt x="473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0" name="Google Shape;25580;p62"/>
              <p:cNvSpPr/>
              <p:nvPr/>
            </p:nvSpPr>
            <p:spPr>
              <a:xfrm>
                <a:off x="6400250" y="2372275"/>
                <a:ext cx="13150" cy="12625"/>
              </a:xfrm>
              <a:custGeom>
                <a:rect b="b" l="l" r="r" t="t"/>
                <a:pathLst>
                  <a:path extrusionOk="0" h="505" w="526">
                    <a:moveTo>
                      <a:pt x="252" y="1"/>
                    </a:moveTo>
                    <a:cubicBezTo>
                      <a:pt x="199" y="1"/>
                      <a:pt x="146" y="17"/>
                      <a:pt x="101" y="54"/>
                    </a:cubicBezTo>
                    <a:cubicBezTo>
                      <a:pt x="1" y="154"/>
                      <a:pt x="1" y="287"/>
                      <a:pt x="67" y="421"/>
                    </a:cubicBezTo>
                    <a:cubicBezTo>
                      <a:pt x="114" y="479"/>
                      <a:pt x="177" y="505"/>
                      <a:pt x="241" y="505"/>
                    </a:cubicBezTo>
                    <a:cubicBezTo>
                      <a:pt x="359" y="505"/>
                      <a:pt x="479" y="417"/>
                      <a:pt x="501" y="287"/>
                    </a:cubicBezTo>
                    <a:cubicBezTo>
                      <a:pt x="525" y="118"/>
                      <a:pt x="391" y="1"/>
                      <a:pt x="2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1" name="Google Shape;25581;p62"/>
              <p:cNvSpPr/>
              <p:nvPr/>
            </p:nvSpPr>
            <p:spPr>
              <a:xfrm>
                <a:off x="7253350" y="2963125"/>
                <a:ext cx="15725" cy="12450"/>
              </a:xfrm>
              <a:custGeom>
                <a:rect b="b" l="l" r="r" t="t"/>
                <a:pathLst>
                  <a:path extrusionOk="0" h="498" w="629">
                    <a:moveTo>
                      <a:pt x="339" y="0"/>
                    </a:moveTo>
                    <a:cubicBezTo>
                      <a:pt x="327" y="0"/>
                      <a:pt x="314" y="1"/>
                      <a:pt x="301" y="3"/>
                    </a:cubicBezTo>
                    <a:cubicBezTo>
                      <a:pt x="68" y="37"/>
                      <a:pt x="1" y="337"/>
                      <a:pt x="201" y="437"/>
                    </a:cubicBezTo>
                    <a:cubicBezTo>
                      <a:pt x="243" y="479"/>
                      <a:pt x="291" y="497"/>
                      <a:pt x="340" y="497"/>
                    </a:cubicBezTo>
                    <a:cubicBezTo>
                      <a:pt x="407" y="497"/>
                      <a:pt x="477" y="462"/>
                      <a:pt x="535" y="404"/>
                    </a:cubicBezTo>
                    <a:cubicBezTo>
                      <a:pt x="628" y="216"/>
                      <a:pt x="518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2" name="Google Shape;25582;p62"/>
              <p:cNvSpPr/>
              <p:nvPr/>
            </p:nvSpPr>
            <p:spPr>
              <a:xfrm>
                <a:off x="7628625" y="3308450"/>
                <a:ext cx="12550" cy="12525"/>
              </a:xfrm>
              <a:custGeom>
                <a:rect b="b" l="l" r="r" t="t"/>
                <a:pathLst>
                  <a:path extrusionOk="0" h="501" w="502">
                    <a:moveTo>
                      <a:pt x="234" y="0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34" y="400"/>
                      <a:pt x="134" y="501"/>
                      <a:pt x="268" y="501"/>
                    </a:cubicBezTo>
                    <a:cubicBezTo>
                      <a:pt x="401" y="501"/>
                      <a:pt x="501" y="367"/>
                      <a:pt x="501" y="234"/>
                    </a:cubicBezTo>
                    <a:cubicBezTo>
                      <a:pt x="501" y="100"/>
                      <a:pt x="368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3" name="Google Shape;25583;p62"/>
              <p:cNvSpPr/>
              <p:nvPr/>
            </p:nvSpPr>
            <p:spPr>
              <a:xfrm>
                <a:off x="7041550" y="3520875"/>
                <a:ext cx="14675" cy="11825"/>
              </a:xfrm>
              <a:custGeom>
                <a:rect b="b" l="l" r="r" t="t"/>
                <a:pathLst>
                  <a:path extrusionOk="0" h="473" w="587">
                    <a:moveTo>
                      <a:pt x="302" y="1"/>
                    </a:moveTo>
                    <a:cubicBezTo>
                      <a:pt x="280" y="1"/>
                      <a:pt x="257" y="4"/>
                      <a:pt x="234" y="9"/>
                    </a:cubicBezTo>
                    <a:cubicBezTo>
                      <a:pt x="34" y="76"/>
                      <a:pt x="0" y="376"/>
                      <a:pt x="200" y="443"/>
                    </a:cubicBezTo>
                    <a:cubicBezTo>
                      <a:pt x="242" y="464"/>
                      <a:pt x="283" y="473"/>
                      <a:pt x="322" y="473"/>
                    </a:cubicBezTo>
                    <a:cubicBezTo>
                      <a:pt x="472" y="473"/>
                      <a:pt x="587" y="335"/>
                      <a:pt x="534" y="176"/>
                    </a:cubicBezTo>
                    <a:cubicBezTo>
                      <a:pt x="506" y="66"/>
                      <a:pt x="410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4" name="Google Shape;25584;p62"/>
              <p:cNvSpPr/>
              <p:nvPr/>
            </p:nvSpPr>
            <p:spPr>
              <a:xfrm>
                <a:off x="7300900" y="2835400"/>
                <a:ext cx="13375" cy="12200"/>
              </a:xfrm>
              <a:custGeom>
                <a:rect b="b" l="l" r="r" t="t"/>
                <a:pathLst>
                  <a:path extrusionOk="0" h="488" w="535">
                    <a:moveTo>
                      <a:pt x="299" y="0"/>
                    </a:moveTo>
                    <a:cubicBezTo>
                      <a:pt x="190" y="0"/>
                      <a:pt x="89" y="65"/>
                      <a:pt x="34" y="175"/>
                    </a:cubicBezTo>
                    <a:cubicBezTo>
                      <a:pt x="0" y="275"/>
                      <a:pt x="67" y="409"/>
                      <a:pt x="167" y="476"/>
                    </a:cubicBezTo>
                    <a:cubicBezTo>
                      <a:pt x="199" y="484"/>
                      <a:pt x="230" y="488"/>
                      <a:pt x="261" y="488"/>
                    </a:cubicBezTo>
                    <a:cubicBezTo>
                      <a:pt x="360" y="488"/>
                      <a:pt x="450" y="444"/>
                      <a:pt x="501" y="342"/>
                    </a:cubicBezTo>
                    <a:cubicBezTo>
                      <a:pt x="534" y="209"/>
                      <a:pt x="467" y="75"/>
                      <a:pt x="367" y="9"/>
                    </a:cubicBezTo>
                    <a:cubicBezTo>
                      <a:pt x="344" y="3"/>
                      <a:pt x="321" y="0"/>
                      <a:pt x="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5" name="Google Shape;25585;p62"/>
              <p:cNvSpPr/>
              <p:nvPr/>
            </p:nvSpPr>
            <p:spPr>
              <a:xfrm>
                <a:off x="7146625" y="2396750"/>
                <a:ext cx="13350" cy="12125"/>
              </a:xfrm>
              <a:custGeom>
                <a:rect b="b" l="l" r="r" t="t"/>
                <a:pathLst>
                  <a:path extrusionOk="0" h="485" w="534">
                    <a:moveTo>
                      <a:pt x="271" y="0"/>
                    </a:moveTo>
                    <a:cubicBezTo>
                      <a:pt x="248" y="0"/>
                      <a:pt x="224" y="3"/>
                      <a:pt x="200" y="9"/>
                    </a:cubicBezTo>
                    <a:cubicBezTo>
                      <a:pt x="67" y="42"/>
                      <a:pt x="0" y="176"/>
                      <a:pt x="34" y="309"/>
                    </a:cubicBezTo>
                    <a:cubicBezTo>
                      <a:pt x="89" y="419"/>
                      <a:pt x="190" y="484"/>
                      <a:pt x="299" y="484"/>
                    </a:cubicBezTo>
                    <a:cubicBezTo>
                      <a:pt x="321" y="484"/>
                      <a:pt x="344" y="481"/>
                      <a:pt x="367" y="476"/>
                    </a:cubicBezTo>
                    <a:cubicBezTo>
                      <a:pt x="467" y="409"/>
                      <a:pt x="534" y="276"/>
                      <a:pt x="501" y="142"/>
                    </a:cubicBezTo>
                    <a:cubicBezTo>
                      <a:pt x="473" y="60"/>
                      <a:pt x="378" y="0"/>
                      <a:pt x="2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6" name="Google Shape;25586;p62"/>
              <p:cNvSpPr/>
              <p:nvPr/>
            </p:nvSpPr>
            <p:spPr>
              <a:xfrm>
                <a:off x="6674025" y="2247475"/>
                <a:ext cx="14800" cy="12275"/>
              </a:xfrm>
              <a:custGeom>
                <a:rect b="b" l="l" r="r" t="t"/>
                <a:pathLst>
                  <a:path extrusionOk="0" h="491" w="592">
                    <a:moveTo>
                      <a:pt x="289" y="0"/>
                    </a:moveTo>
                    <a:cubicBezTo>
                      <a:pt x="181" y="0"/>
                      <a:pt x="85" y="65"/>
                      <a:pt x="57" y="176"/>
                    </a:cubicBezTo>
                    <a:cubicBezTo>
                      <a:pt x="1" y="345"/>
                      <a:pt x="136" y="491"/>
                      <a:pt x="300" y="491"/>
                    </a:cubicBezTo>
                    <a:cubicBezTo>
                      <a:pt x="330" y="491"/>
                      <a:pt x="360" y="486"/>
                      <a:pt x="391" y="476"/>
                    </a:cubicBezTo>
                    <a:cubicBezTo>
                      <a:pt x="591" y="376"/>
                      <a:pt x="558" y="76"/>
                      <a:pt x="358" y="9"/>
                    </a:cubicBezTo>
                    <a:cubicBezTo>
                      <a:pt x="335" y="3"/>
                      <a:pt x="312" y="0"/>
                      <a:pt x="2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7" name="Google Shape;25587;p62"/>
              <p:cNvSpPr/>
              <p:nvPr/>
            </p:nvSpPr>
            <p:spPr>
              <a:xfrm>
                <a:off x="6623075" y="2036025"/>
                <a:ext cx="14225" cy="12425"/>
              </a:xfrm>
              <a:custGeom>
                <a:rect b="b" l="l" r="r" t="t"/>
                <a:pathLst>
                  <a:path extrusionOk="0" h="497" w="569">
                    <a:moveTo>
                      <a:pt x="289" y="1"/>
                    </a:moveTo>
                    <a:cubicBezTo>
                      <a:pt x="143" y="1"/>
                      <a:pt x="1" y="129"/>
                      <a:pt x="61" y="328"/>
                    </a:cubicBezTo>
                    <a:cubicBezTo>
                      <a:pt x="87" y="446"/>
                      <a:pt x="175" y="497"/>
                      <a:pt x="269" y="497"/>
                    </a:cubicBezTo>
                    <a:cubicBezTo>
                      <a:pt x="412" y="497"/>
                      <a:pt x="568" y="376"/>
                      <a:pt x="528" y="194"/>
                    </a:cubicBezTo>
                    <a:cubicBezTo>
                      <a:pt x="487" y="60"/>
                      <a:pt x="387" y="1"/>
                      <a:pt x="2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8" name="Google Shape;25588;p62"/>
              <p:cNvSpPr/>
              <p:nvPr/>
            </p:nvSpPr>
            <p:spPr>
              <a:xfrm>
                <a:off x="5813175" y="2152275"/>
                <a:ext cx="13850" cy="12075"/>
              </a:xfrm>
              <a:custGeom>
                <a:rect b="b" l="l" r="r" t="t"/>
                <a:pathLst>
                  <a:path extrusionOk="0" h="483" w="554">
                    <a:moveTo>
                      <a:pt x="247" y="1"/>
                    </a:moveTo>
                    <a:cubicBezTo>
                      <a:pt x="221" y="1"/>
                      <a:pt x="194" y="5"/>
                      <a:pt x="167" y="14"/>
                    </a:cubicBezTo>
                    <a:cubicBezTo>
                      <a:pt x="67" y="47"/>
                      <a:pt x="0" y="181"/>
                      <a:pt x="34" y="314"/>
                    </a:cubicBezTo>
                    <a:cubicBezTo>
                      <a:pt x="70" y="423"/>
                      <a:pt x="174" y="482"/>
                      <a:pt x="273" y="482"/>
                    </a:cubicBezTo>
                    <a:cubicBezTo>
                      <a:pt x="357" y="482"/>
                      <a:pt x="437" y="439"/>
                      <a:pt x="467" y="348"/>
                    </a:cubicBezTo>
                    <a:cubicBezTo>
                      <a:pt x="554" y="174"/>
                      <a:pt x="415" y="1"/>
                      <a:pt x="2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9" name="Google Shape;25589;p62"/>
              <p:cNvSpPr/>
              <p:nvPr/>
            </p:nvSpPr>
            <p:spPr>
              <a:xfrm>
                <a:off x="5915850" y="2557625"/>
                <a:ext cx="14775" cy="8025"/>
              </a:xfrm>
              <a:custGeom>
                <a:rect b="b" l="l" r="r" t="t"/>
                <a:pathLst>
                  <a:path extrusionOk="0" h="321" w="591">
                    <a:moveTo>
                      <a:pt x="111" y="0"/>
                    </a:moveTo>
                    <a:cubicBezTo>
                      <a:pt x="44" y="0"/>
                      <a:pt x="1" y="39"/>
                      <a:pt x="29" y="145"/>
                    </a:cubicBezTo>
                    <a:cubicBezTo>
                      <a:pt x="57" y="256"/>
                      <a:pt x="153" y="320"/>
                      <a:pt x="261" y="320"/>
                    </a:cubicBezTo>
                    <a:cubicBezTo>
                      <a:pt x="284" y="320"/>
                      <a:pt x="307" y="318"/>
                      <a:pt x="330" y="312"/>
                    </a:cubicBezTo>
                    <a:cubicBezTo>
                      <a:pt x="591" y="241"/>
                      <a:pt x="277" y="0"/>
                      <a:pt x="1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0" name="Google Shape;25590;p62"/>
              <p:cNvSpPr/>
              <p:nvPr/>
            </p:nvSpPr>
            <p:spPr>
              <a:xfrm>
                <a:off x="6492250" y="2926350"/>
                <a:ext cx="17825" cy="12025"/>
              </a:xfrm>
              <a:custGeom>
                <a:rect b="b" l="l" r="r" t="t"/>
                <a:pathLst>
                  <a:path extrusionOk="0" h="481" w="713">
                    <a:moveTo>
                      <a:pt x="359" y="0"/>
                    </a:moveTo>
                    <a:cubicBezTo>
                      <a:pt x="149" y="0"/>
                      <a:pt x="1" y="301"/>
                      <a:pt x="223" y="440"/>
                    </a:cubicBezTo>
                    <a:cubicBezTo>
                      <a:pt x="273" y="468"/>
                      <a:pt x="322" y="480"/>
                      <a:pt x="366" y="480"/>
                    </a:cubicBezTo>
                    <a:cubicBezTo>
                      <a:pt x="588" y="480"/>
                      <a:pt x="713" y="179"/>
                      <a:pt x="490" y="40"/>
                    </a:cubicBezTo>
                    <a:cubicBezTo>
                      <a:pt x="446" y="12"/>
                      <a:pt x="401" y="0"/>
                      <a:pt x="3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1" name="Google Shape;25591;p62"/>
              <p:cNvSpPr/>
              <p:nvPr/>
            </p:nvSpPr>
            <p:spPr>
              <a:xfrm>
                <a:off x="6717150" y="2748575"/>
                <a:ext cx="15600" cy="11850"/>
              </a:xfrm>
              <a:custGeom>
                <a:rect b="b" l="l" r="r" t="t"/>
                <a:pathLst>
                  <a:path extrusionOk="0" h="474" w="624">
                    <a:moveTo>
                      <a:pt x="269" y="1"/>
                    </a:moveTo>
                    <a:cubicBezTo>
                      <a:pt x="225" y="1"/>
                      <a:pt x="178" y="14"/>
                      <a:pt x="134" y="46"/>
                    </a:cubicBezTo>
                    <a:cubicBezTo>
                      <a:pt x="34" y="113"/>
                      <a:pt x="0" y="279"/>
                      <a:pt x="100" y="379"/>
                    </a:cubicBezTo>
                    <a:cubicBezTo>
                      <a:pt x="139" y="438"/>
                      <a:pt x="212" y="473"/>
                      <a:pt x="285" y="473"/>
                    </a:cubicBezTo>
                    <a:cubicBezTo>
                      <a:pt x="338" y="473"/>
                      <a:pt x="392" y="455"/>
                      <a:pt x="434" y="413"/>
                    </a:cubicBezTo>
                    <a:cubicBezTo>
                      <a:pt x="623" y="251"/>
                      <a:pt x="462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2" name="Google Shape;25592;p62"/>
              <p:cNvSpPr/>
              <p:nvPr/>
            </p:nvSpPr>
            <p:spPr>
              <a:xfrm>
                <a:off x="6538675" y="2427775"/>
                <a:ext cx="15575" cy="12025"/>
              </a:xfrm>
              <a:custGeom>
                <a:rect b="b" l="l" r="r" t="t"/>
                <a:pathLst>
                  <a:path extrusionOk="0" h="481" w="623">
                    <a:moveTo>
                      <a:pt x="349" y="1"/>
                    </a:moveTo>
                    <a:cubicBezTo>
                      <a:pt x="309" y="1"/>
                      <a:pt x="270" y="12"/>
                      <a:pt x="234" y="35"/>
                    </a:cubicBezTo>
                    <a:cubicBezTo>
                      <a:pt x="1" y="102"/>
                      <a:pt x="34" y="402"/>
                      <a:pt x="268" y="469"/>
                    </a:cubicBezTo>
                    <a:cubicBezTo>
                      <a:pt x="292" y="477"/>
                      <a:pt x="315" y="481"/>
                      <a:pt x="337" y="481"/>
                    </a:cubicBezTo>
                    <a:cubicBezTo>
                      <a:pt x="504" y="481"/>
                      <a:pt x="623" y="278"/>
                      <a:pt x="535" y="102"/>
                    </a:cubicBezTo>
                    <a:cubicBezTo>
                      <a:pt x="492" y="37"/>
                      <a:pt x="421" y="1"/>
                      <a:pt x="3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3" name="Google Shape;25593;p62"/>
              <p:cNvSpPr/>
              <p:nvPr/>
            </p:nvSpPr>
            <p:spPr>
              <a:xfrm>
                <a:off x="6043325" y="2371950"/>
                <a:ext cx="12550" cy="11850"/>
              </a:xfrm>
              <a:custGeom>
                <a:rect b="b" l="l" r="r" t="t"/>
                <a:pathLst>
                  <a:path extrusionOk="0" h="474" w="502">
                    <a:moveTo>
                      <a:pt x="268" y="0"/>
                    </a:moveTo>
                    <a:cubicBezTo>
                      <a:pt x="134" y="0"/>
                      <a:pt x="34" y="100"/>
                      <a:pt x="1" y="200"/>
                    </a:cubicBezTo>
                    <a:cubicBezTo>
                      <a:pt x="1" y="334"/>
                      <a:pt x="101" y="467"/>
                      <a:pt x="234" y="467"/>
                    </a:cubicBezTo>
                    <a:cubicBezTo>
                      <a:pt x="252" y="471"/>
                      <a:pt x="269" y="473"/>
                      <a:pt x="285" y="473"/>
                    </a:cubicBezTo>
                    <a:cubicBezTo>
                      <a:pt x="393" y="473"/>
                      <a:pt x="472" y="383"/>
                      <a:pt x="501" y="267"/>
                    </a:cubicBezTo>
                    <a:cubicBezTo>
                      <a:pt x="501" y="133"/>
                      <a:pt x="401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4" name="Google Shape;25594;p62"/>
              <p:cNvSpPr/>
              <p:nvPr/>
            </p:nvSpPr>
            <p:spPr>
              <a:xfrm>
                <a:off x="5906575" y="2652125"/>
                <a:ext cx="13950" cy="12075"/>
              </a:xfrm>
              <a:custGeom>
                <a:rect b="b" l="l" r="r" t="t"/>
                <a:pathLst>
                  <a:path extrusionOk="0" h="483" w="558">
                    <a:moveTo>
                      <a:pt x="274" y="0"/>
                    </a:moveTo>
                    <a:cubicBezTo>
                      <a:pt x="194" y="0"/>
                      <a:pt x="113" y="43"/>
                      <a:pt x="67" y="134"/>
                    </a:cubicBezTo>
                    <a:cubicBezTo>
                      <a:pt x="0" y="235"/>
                      <a:pt x="67" y="401"/>
                      <a:pt x="167" y="468"/>
                    </a:cubicBezTo>
                    <a:cubicBezTo>
                      <a:pt x="198" y="478"/>
                      <a:pt x="228" y="483"/>
                      <a:pt x="258" y="483"/>
                    </a:cubicBezTo>
                    <a:cubicBezTo>
                      <a:pt x="422" y="483"/>
                      <a:pt x="557" y="337"/>
                      <a:pt x="501" y="168"/>
                    </a:cubicBezTo>
                    <a:cubicBezTo>
                      <a:pt x="464" y="59"/>
                      <a:pt x="370" y="0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5" name="Google Shape;25595;p62"/>
              <p:cNvSpPr/>
              <p:nvPr/>
            </p:nvSpPr>
            <p:spPr>
              <a:xfrm>
                <a:off x="5827350" y="3269075"/>
                <a:ext cx="14550" cy="12025"/>
              </a:xfrm>
              <a:custGeom>
                <a:rect b="b" l="l" r="r" t="t"/>
                <a:pathLst>
                  <a:path extrusionOk="0" h="481" w="582">
                    <a:moveTo>
                      <a:pt x="248" y="1"/>
                    </a:moveTo>
                    <a:cubicBezTo>
                      <a:pt x="134" y="1"/>
                      <a:pt x="34" y="92"/>
                      <a:pt x="34" y="208"/>
                    </a:cubicBezTo>
                    <a:cubicBezTo>
                      <a:pt x="0" y="341"/>
                      <a:pt x="100" y="474"/>
                      <a:pt x="234" y="474"/>
                    </a:cubicBezTo>
                    <a:cubicBezTo>
                      <a:pt x="252" y="479"/>
                      <a:pt x="270" y="481"/>
                      <a:pt x="287" y="481"/>
                    </a:cubicBezTo>
                    <a:cubicBezTo>
                      <a:pt x="541" y="481"/>
                      <a:pt x="582" y="39"/>
                      <a:pt x="300" y="7"/>
                    </a:cubicBezTo>
                    <a:cubicBezTo>
                      <a:pt x="283" y="3"/>
                      <a:pt x="265" y="1"/>
                      <a:pt x="2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6" name="Google Shape;25596;p62"/>
              <p:cNvSpPr/>
              <p:nvPr/>
            </p:nvSpPr>
            <p:spPr>
              <a:xfrm>
                <a:off x="6250425" y="3786550"/>
                <a:ext cx="14750" cy="11750"/>
              </a:xfrm>
              <a:custGeom>
                <a:rect b="b" l="l" r="r" t="t"/>
                <a:pathLst>
                  <a:path extrusionOk="0" h="470" w="590">
                    <a:moveTo>
                      <a:pt x="324" y="0"/>
                    </a:moveTo>
                    <a:cubicBezTo>
                      <a:pt x="146" y="0"/>
                      <a:pt x="1" y="195"/>
                      <a:pt x="123" y="390"/>
                    </a:cubicBezTo>
                    <a:cubicBezTo>
                      <a:pt x="178" y="445"/>
                      <a:pt x="243" y="470"/>
                      <a:pt x="313" y="470"/>
                    </a:cubicBezTo>
                    <a:cubicBezTo>
                      <a:pt x="370" y="470"/>
                      <a:pt x="430" y="453"/>
                      <a:pt x="490" y="424"/>
                    </a:cubicBezTo>
                    <a:cubicBezTo>
                      <a:pt x="590" y="323"/>
                      <a:pt x="590" y="190"/>
                      <a:pt x="523" y="90"/>
                    </a:cubicBezTo>
                    <a:cubicBezTo>
                      <a:pt x="460" y="27"/>
                      <a:pt x="390" y="0"/>
                      <a:pt x="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7" name="Google Shape;25597;p62"/>
              <p:cNvSpPr/>
              <p:nvPr/>
            </p:nvSpPr>
            <p:spPr>
              <a:xfrm>
                <a:off x="6830775" y="3420100"/>
                <a:ext cx="15650" cy="12625"/>
              </a:xfrm>
              <a:custGeom>
                <a:rect b="b" l="l" r="r" t="t"/>
                <a:pathLst>
                  <a:path extrusionOk="0" h="505" w="626">
                    <a:moveTo>
                      <a:pt x="320" y="1"/>
                    </a:moveTo>
                    <a:cubicBezTo>
                      <a:pt x="138" y="1"/>
                      <a:pt x="1" y="215"/>
                      <a:pt x="125" y="371"/>
                    </a:cubicBezTo>
                    <a:cubicBezTo>
                      <a:pt x="170" y="460"/>
                      <a:pt x="244" y="504"/>
                      <a:pt x="328" y="504"/>
                    </a:cubicBezTo>
                    <a:cubicBezTo>
                      <a:pt x="370" y="504"/>
                      <a:pt x="414" y="493"/>
                      <a:pt x="459" y="471"/>
                    </a:cubicBezTo>
                    <a:cubicBezTo>
                      <a:pt x="626" y="338"/>
                      <a:pt x="592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8" name="Google Shape;25598;p62"/>
              <p:cNvSpPr/>
              <p:nvPr/>
            </p:nvSpPr>
            <p:spPr>
              <a:xfrm>
                <a:off x="6683800" y="2885425"/>
                <a:ext cx="14675" cy="11825"/>
              </a:xfrm>
              <a:custGeom>
                <a:rect b="b" l="l" r="r" t="t"/>
                <a:pathLst>
                  <a:path extrusionOk="0" h="473" w="587">
                    <a:moveTo>
                      <a:pt x="302" y="1"/>
                    </a:moveTo>
                    <a:cubicBezTo>
                      <a:pt x="279" y="1"/>
                      <a:pt x="256" y="3"/>
                      <a:pt x="234" y="9"/>
                    </a:cubicBezTo>
                    <a:cubicBezTo>
                      <a:pt x="33" y="42"/>
                      <a:pt x="0" y="343"/>
                      <a:pt x="200" y="443"/>
                    </a:cubicBezTo>
                    <a:cubicBezTo>
                      <a:pt x="235" y="463"/>
                      <a:pt x="272" y="473"/>
                      <a:pt x="309" y="473"/>
                    </a:cubicBezTo>
                    <a:cubicBezTo>
                      <a:pt x="450" y="473"/>
                      <a:pt x="587" y="335"/>
                      <a:pt x="534" y="176"/>
                    </a:cubicBezTo>
                    <a:cubicBezTo>
                      <a:pt x="506" y="65"/>
                      <a:pt x="410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9" name="Google Shape;25599;p62"/>
              <p:cNvSpPr/>
              <p:nvPr/>
            </p:nvSpPr>
            <p:spPr>
              <a:xfrm>
                <a:off x="6211300" y="2631000"/>
                <a:ext cx="17675" cy="12275"/>
              </a:xfrm>
              <a:custGeom>
                <a:rect b="b" l="l" r="r" t="t"/>
                <a:pathLst>
                  <a:path extrusionOk="0" h="491" w="707">
                    <a:moveTo>
                      <a:pt x="355" y="1"/>
                    </a:moveTo>
                    <a:cubicBezTo>
                      <a:pt x="174" y="1"/>
                      <a:pt x="0" y="389"/>
                      <a:pt x="253" y="446"/>
                    </a:cubicBezTo>
                    <a:cubicBezTo>
                      <a:pt x="285" y="477"/>
                      <a:pt x="318" y="490"/>
                      <a:pt x="352" y="490"/>
                    </a:cubicBezTo>
                    <a:cubicBezTo>
                      <a:pt x="533" y="490"/>
                      <a:pt x="707" y="102"/>
                      <a:pt x="454" y="45"/>
                    </a:cubicBezTo>
                    <a:cubicBezTo>
                      <a:pt x="422" y="14"/>
                      <a:pt x="388" y="1"/>
                      <a:pt x="3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0" name="Google Shape;25600;p62"/>
              <p:cNvSpPr/>
              <p:nvPr/>
            </p:nvSpPr>
            <p:spPr>
              <a:xfrm>
                <a:off x="5730600" y="2838275"/>
                <a:ext cx="14575" cy="11950"/>
              </a:xfrm>
              <a:custGeom>
                <a:rect b="b" l="l" r="r" t="t"/>
                <a:pathLst>
                  <a:path extrusionOk="0" h="478" w="583">
                    <a:moveTo>
                      <a:pt x="297" y="0"/>
                    </a:moveTo>
                    <a:cubicBezTo>
                      <a:pt x="264" y="0"/>
                      <a:pt x="232" y="9"/>
                      <a:pt x="201" y="27"/>
                    </a:cubicBezTo>
                    <a:cubicBezTo>
                      <a:pt x="68" y="94"/>
                      <a:pt x="1" y="227"/>
                      <a:pt x="68" y="327"/>
                    </a:cubicBezTo>
                    <a:cubicBezTo>
                      <a:pt x="101" y="427"/>
                      <a:pt x="193" y="477"/>
                      <a:pt x="284" y="477"/>
                    </a:cubicBezTo>
                    <a:cubicBezTo>
                      <a:pt x="376" y="477"/>
                      <a:pt x="468" y="427"/>
                      <a:pt x="501" y="327"/>
                    </a:cubicBezTo>
                    <a:cubicBezTo>
                      <a:pt x="583" y="164"/>
                      <a:pt x="442" y="0"/>
                      <a:pt x="2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1" name="Google Shape;25601;p62"/>
              <p:cNvSpPr/>
              <p:nvPr/>
            </p:nvSpPr>
            <p:spPr>
              <a:xfrm>
                <a:off x="5512125" y="3208325"/>
                <a:ext cx="15575" cy="11900"/>
              </a:xfrm>
              <a:custGeom>
                <a:rect b="b" l="l" r="r" t="t"/>
                <a:pathLst>
                  <a:path extrusionOk="0" h="476" w="623">
                    <a:moveTo>
                      <a:pt x="262" y="1"/>
                    </a:moveTo>
                    <a:cubicBezTo>
                      <a:pt x="181" y="1"/>
                      <a:pt x="110" y="38"/>
                      <a:pt x="67" y="102"/>
                    </a:cubicBezTo>
                    <a:cubicBezTo>
                      <a:pt x="0" y="236"/>
                      <a:pt x="34" y="369"/>
                      <a:pt x="134" y="436"/>
                    </a:cubicBezTo>
                    <a:cubicBezTo>
                      <a:pt x="184" y="464"/>
                      <a:pt x="232" y="476"/>
                      <a:pt x="276" y="476"/>
                    </a:cubicBezTo>
                    <a:cubicBezTo>
                      <a:pt x="498" y="476"/>
                      <a:pt x="623" y="175"/>
                      <a:pt x="401" y="36"/>
                    </a:cubicBezTo>
                    <a:cubicBezTo>
                      <a:pt x="353" y="12"/>
                      <a:pt x="306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2" name="Google Shape;25602;p62"/>
              <p:cNvSpPr/>
              <p:nvPr/>
            </p:nvSpPr>
            <p:spPr>
              <a:xfrm>
                <a:off x="5732275" y="3482725"/>
                <a:ext cx="15875" cy="12375"/>
              </a:xfrm>
              <a:custGeom>
                <a:rect b="b" l="l" r="r" t="t"/>
                <a:pathLst>
                  <a:path extrusionOk="0" h="495" w="635">
                    <a:moveTo>
                      <a:pt x="334" y="1"/>
                    </a:moveTo>
                    <a:cubicBezTo>
                      <a:pt x="134" y="1"/>
                      <a:pt x="1" y="234"/>
                      <a:pt x="134" y="401"/>
                    </a:cubicBezTo>
                    <a:cubicBezTo>
                      <a:pt x="173" y="459"/>
                      <a:pt x="245" y="495"/>
                      <a:pt x="319" y="495"/>
                    </a:cubicBezTo>
                    <a:cubicBezTo>
                      <a:pt x="372" y="495"/>
                      <a:pt x="426" y="476"/>
                      <a:pt x="468" y="434"/>
                    </a:cubicBezTo>
                    <a:cubicBezTo>
                      <a:pt x="634" y="301"/>
                      <a:pt x="568" y="34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3" name="Google Shape;25603;p62"/>
              <p:cNvSpPr/>
              <p:nvPr/>
            </p:nvSpPr>
            <p:spPr>
              <a:xfrm>
                <a:off x="6486850" y="3283900"/>
                <a:ext cx="13500" cy="12050"/>
              </a:xfrm>
              <a:custGeom>
                <a:rect b="b" l="l" r="r" t="t"/>
                <a:pathLst>
                  <a:path extrusionOk="0" h="482" w="540">
                    <a:moveTo>
                      <a:pt x="266" y="0"/>
                    </a:moveTo>
                    <a:cubicBezTo>
                      <a:pt x="131" y="0"/>
                      <a:pt x="0" y="107"/>
                      <a:pt x="39" y="282"/>
                    </a:cubicBezTo>
                    <a:cubicBezTo>
                      <a:pt x="72" y="415"/>
                      <a:pt x="173" y="482"/>
                      <a:pt x="306" y="482"/>
                    </a:cubicBezTo>
                    <a:cubicBezTo>
                      <a:pt x="439" y="415"/>
                      <a:pt x="539" y="282"/>
                      <a:pt x="506" y="182"/>
                    </a:cubicBezTo>
                    <a:cubicBezTo>
                      <a:pt x="464" y="56"/>
                      <a:pt x="364" y="0"/>
                      <a:pt x="2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4" name="Google Shape;25604;p62"/>
              <p:cNvSpPr/>
              <p:nvPr/>
            </p:nvSpPr>
            <p:spPr>
              <a:xfrm>
                <a:off x="6651275" y="2626625"/>
                <a:ext cx="13975" cy="12400"/>
              </a:xfrm>
              <a:custGeom>
                <a:rect b="b" l="l" r="r" t="t"/>
                <a:pathLst>
                  <a:path extrusionOk="0" h="496" w="559">
                    <a:moveTo>
                      <a:pt x="256" y="1"/>
                    </a:moveTo>
                    <a:cubicBezTo>
                      <a:pt x="149" y="1"/>
                      <a:pt x="47" y="67"/>
                      <a:pt x="33" y="220"/>
                    </a:cubicBezTo>
                    <a:cubicBezTo>
                      <a:pt x="0" y="321"/>
                      <a:pt x="67" y="454"/>
                      <a:pt x="200" y="487"/>
                    </a:cubicBezTo>
                    <a:cubicBezTo>
                      <a:pt x="223" y="493"/>
                      <a:pt x="246" y="496"/>
                      <a:pt x="268" y="496"/>
                    </a:cubicBezTo>
                    <a:cubicBezTo>
                      <a:pt x="377" y="496"/>
                      <a:pt x="473" y="431"/>
                      <a:pt x="500" y="321"/>
                    </a:cubicBezTo>
                    <a:cubicBezTo>
                      <a:pt x="559" y="127"/>
                      <a:pt x="403" y="1"/>
                      <a:pt x="2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5" name="Google Shape;25605;p62"/>
              <p:cNvSpPr/>
              <p:nvPr/>
            </p:nvSpPr>
            <p:spPr>
              <a:xfrm>
                <a:off x="6368000" y="2181775"/>
                <a:ext cx="15600" cy="11900"/>
              </a:xfrm>
              <a:custGeom>
                <a:rect b="b" l="l" r="r" t="t"/>
                <a:pathLst>
                  <a:path extrusionOk="0" h="476" w="624">
                    <a:moveTo>
                      <a:pt x="362" y="0"/>
                    </a:moveTo>
                    <a:cubicBezTo>
                      <a:pt x="318" y="0"/>
                      <a:pt x="270" y="11"/>
                      <a:pt x="223" y="35"/>
                    </a:cubicBezTo>
                    <a:cubicBezTo>
                      <a:pt x="1" y="174"/>
                      <a:pt x="149" y="475"/>
                      <a:pt x="359" y="475"/>
                    </a:cubicBezTo>
                    <a:cubicBezTo>
                      <a:pt x="401" y="475"/>
                      <a:pt x="446" y="463"/>
                      <a:pt x="490" y="435"/>
                    </a:cubicBezTo>
                    <a:cubicBezTo>
                      <a:pt x="590" y="369"/>
                      <a:pt x="623" y="202"/>
                      <a:pt x="557" y="102"/>
                    </a:cubicBezTo>
                    <a:cubicBezTo>
                      <a:pt x="514" y="37"/>
                      <a:pt x="443" y="0"/>
                      <a:pt x="3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6" name="Google Shape;25606;p62"/>
              <p:cNvSpPr/>
              <p:nvPr/>
            </p:nvSpPr>
            <p:spPr>
              <a:xfrm>
                <a:off x="5917400" y="2215125"/>
                <a:ext cx="16450" cy="12575"/>
              </a:xfrm>
              <a:custGeom>
                <a:rect b="b" l="l" r="r" t="t"/>
                <a:pathLst>
                  <a:path extrusionOk="0" h="503" w="658">
                    <a:moveTo>
                      <a:pt x="332" y="0"/>
                    </a:moveTo>
                    <a:cubicBezTo>
                      <a:pt x="322" y="0"/>
                      <a:pt x="312" y="1"/>
                      <a:pt x="301" y="2"/>
                    </a:cubicBezTo>
                    <a:cubicBezTo>
                      <a:pt x="1" y="35"/>
                      <a:pt x="34" y="502"/>
                      <a:pt x="334" y="502"/>
                    </a:cubicBezTo>
                    <a:cubicBezTo>
                      <a:pt x="657" y="470"/>
                      <a:pt x="636" y="0"/>
                      <a:pt x="3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7" name="Google Shape;25607;p62"/>
              <p:cNvSpPr/>
              <p:nvPr/>
            </p:nvSpPr>
            <p:spPr>
              <a:xfrm>
                <a:off x="5521300" y="2595225"/>
                <a:ext cx="13350" cy="12125"/>
              </a:xfrm>
              <a:custGeom>
                <a:rect b="b" l="l" r="r" t="t"/>
                <a:pathLst>
                  <a:path extrusionOk="0" h="485" w="534">
                    <a:moveTo>
                      <a:pt x="284" y="0"/>
                    </a:moveTo>
                    <a:cubicBezTo>
                      <a:pt x="217" y="0"/>
                      <a:pt x="150" y="25"/>
                      <a:pt x="100" y="75"/>
                    </a:cubicBezTo>
                    <a:cubicBezTo>
                      <a:pt x="0" y="176"/>
                      <a:pt x="0" y="342"/>
                      <a:pt x="100" y="409"/>
                    </a:cubicBezTo>
                    <a:cubicBezTo>
                      <a:pt x="150" y="459"/>
                      <a:pt x="217" y="484"/>
                      <a:pt x="284" y="484"/>
                    </a:cubicBezTo>
                    <a:cubicBezTo>
                      <a:pt x="350" y="484"/>
                      <a:pt x="417" y="459"/>
                      <a:pt x="467" y="409"/>
                    </a:cubicBezTo>
                    <a:cubicBezTo>
                      <a:pt x="534" y="342"/>
                      <a:pt x="534" y="176"/>
                      <a:pt x="467" y="75"/>
                    </a:cubicBezTo>
                    <a:cubicBezTo>
                      <a:pt x="417" y="25"/>
                      <a:pt x="350" y="0"/>
                      <a:pt x="2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8" name="Google Shape;25608;p62"/>
              <p:cNvSpPr/>
              <p:nvPr/>
            </p:nvSpPr>
            <p:spPr>
              <a:xfrm>
                <a:off x="5501275" y="3131500"/>
                <a:ext cx="11700" cy="12275"/>
              </a:xfrm>
              <a:custGeom>
                <a:rect b="b" l="l" r="r" t="t"/>
                <a:pathLst>
                  <a:path extrusionOk="0" h="491" w="468">
                    <a:moveTo>
                      <a:pt x="184" y="0"/>
                    </a:moveTo>
                    <a:cubicBezTo>
                      <a:pt x="76" y="0"/>
                      <a:pt x="1" y="95"/>
                      <a:pt x="1" y="240"/>
                    </a:cubicBezTo>
                    <a:cubicBezTo>
                      <a:pt x="1" y="407"/>
                      <a:pt x="117" y="490"/>
                      <a:pt x="234" y="490"/>
                    </a:cubicBezTo>
                    <a:cubicBezTo>
                      <a:pt x="351" y="490"/>
                      <a:pt x="468" y="407"/>
                      <a:pt x="468" y="240"/>
                    </a:cubicBezTo>
                    <a:cubicBezTo>
                      <a:pt x="468" y="107"/>
                      <a:pt x="368" y="6"/>
                      <a:pt x="234" y="6"/>
                    </a:cubicBezTo>
                    <a:cubicBezTo>
                      <a:pt x="217" y="2"/>
                      <a:pt x="200" y="0"/>
                      <a:pt x="1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9" name="Google Shape;25609;p62"/>
              <p:cNvSpPr/>
              <p:nvPr/>
            </p:nvSpPr>
            <p:spPr>
              <a:xfrm>
                <a:off x="6099200" y="3701025"/>
                <a:ext cx="13375" cy="12100"/>
              </a:xfrm>
              <a:custGeom>
                <a:rect b="b" l="l" r="r" t="t"/>
                <a:pathLst>
                  <a:path extrusionOk="0" h="484" w="535">
                    <a:moveTo>
                      <a:pt x="280" y="0"/>
                    </a:moveTo>
                    <a:cubicBezTo>
                      <a:pt x="217" y="0"/>
                      <a:pt x="151" y="25"/>
                      <a:pt x="101" y="75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51" y="459"/>
                      <a:pt x="217" y="484"/>
                      <a:pt x="280" y="484"/>
                    </a:cubicBezTo>
                    <a:cubicBezTo>
                      <a:pt x="343" y="484"/>
                      <a:pt x="401" y="459"/>
                      <a:pt x="434" y="409"/>
                    </a:cubicBezTo>
                    <a:cubicBezTo>
                      <a:pt x="534" y="309"/>
                      <a:pt x="534" y="142"/>
                      <a:pt x="434" y="75"/>
                    </a:cubicBezTo>
                    <a:cubicBezTo>
                      <a:pt x="401" y="25"/>
                      <a:pt x="343" y="0"/>
                      <a:pt x="2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0" name="Google Shape;25610;p62"/>
              <p:cNvSpPr/>
              <p:nvPr/>
            </p:nvSpPr>
            <p:spPr>
              <a:xfrm>
                <a:off x="6966500" y="3545200"/>
                <a:ext cx="11700" cy="10225"/>
              </a:xfrm>
              <a:custGeom>
                <a:rect b="b" l="l" r="r" t="t"/>
                <a:pathLst>
                  <a:path extrusionOk="0" h="409" w="468">
                    <a:moveTo>
                      <a:pt x="372" y="0"/>
                    </a:moveTo>
                    <a:cubicBezTo>
                      <a:pt x="221" y="0"/>
                      <a:pt x="0" y="408"/>
                      <a:pt x="223" y="408"/>
                    </a:cubicBezTo>
                    <a:cubicBezTo>
                      <a:pt x="236" y="408"/>
                      <a:pt x="251" y="407"/>
                      <a:pt x="267" y="404"/>
                    </a:cubicBezTo>
                    <a:cubicBezTo>
                      <a:pt x="400" y="371"/>
                      <a:pt x="467" y="237"/>
                      <a:pt x="467" y="104"/>
                    </a:cubicBezTo>
                    <a:cubicBezTo>
                      <a:pt x="447" y="30"/>
                      <a:pt x="412" y="0"/>
                      <a:pt x="3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1" name="Google Shape;25611;p62"/>
              <p:cNvSpPr/>
              <p:nvPr/>
            </p:nvSpPr>
            <p:spPr>
              <a:xfrm>
                <a:off x="7250675" y="2937500"/>
                <a:ext cx="15225" cy="11825"/>
              </a:xfrm>
              <a:custGeom>
                <a:rect b="b" l="l" r="r" t="t"/>
                <a:pathLst>
                  <a:path extrusionOk="0" h="473" w="609">
                    <a:moveTo>
                      <a:pt x="346" y="1"/>
                    </a:moveTo>
                    <a:cubicBezTo>
                      <a:pt x="259" y="1"/>
                      <a:pt x="165" y="56"/>
                      <a:pt x="141" y="128"/>
                    </a:cubicBezTo>
                    <a:cubicBezTo>
                      <a:pt x="1" y="292"/>
                      <a:pt x="223" y="473"/>
                      <a:pt x="390" y="473"/>
                    </a:cubicBezTo>
                    <a:cubicBezTo>
                      <a:pt x="461" y="473"/>
                      <a:pt x="522" y="440"/>
                      <a:pt x="542" y="361"/>
                    </a:cubicBezTo>
                    <a:cubicBezTo>
                      <a:pt x="608" y="228"/>
                      <a:pt x="575" y="94"/>
                      <a:pt x="442" y="28"/>
                    </a:cubicBezTo>
                    <a:cubicBezTo>
                      <a:pt x="414" y="9"/>
                      <a:pt x="380" y="1"/>
                      <a:pt x="34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2" name="Google Shape;25612;p62"/>
              <p:cNvSpPr/>
              <p:nvPr/>
            </p:nvSpPr>
            <p:spPr>
              <a:xfrm>
                <a:off x="7016525" y="2532050"/>
                <a:ext cx="14825" cy="12025"/>
              </a:xfrm>
              <a:custGeom>
                <a:rect b="b" l="l" r="r" t="t"/>
                <a:pathLst>
                  <a:path extrusionOk="0" h="481" w="593">
                    <a:moveTo>
                      <a:pt x="317" y="1"/>
                    </a:moveTo>
                    <a:cubicBezTo>
                      <a:pt x="275" y="1"/>
                      <a:pt x="234" y="12"/>
                      <a:pt x="201" y="34"/>
                    </a:cubicBezTo>
                    <a:cubicBezTo>
                      <a:pt x="1" y="134"/>
                      <a:pt x="34" y="401"/>
                      <a:pt x="234" y="468"/>
                    </a:cubicBezTo>
                    <a:cubicBezTo>
                      <a:pt x="261" y="477"/>
                      <a:pt x="287" y="481"/>
                      <a:pt x="312" y="481"/>
                    </a:cubicBezTo>
                    <a:cubicBezTo>
                      <a:pt x="475" y="481"/>
                      <a:pt x="592" y="307"/>
                      <a:pt x="534" y="134"/>
                    </a:cubicBezTo>
                    <a:cubicBezTo>
                      <a:pt x="490" y="45"/>
                      <a:pt x="401" y="1"/>
                      <a:pt x="31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3" name="Google Shape;25613;p62"/>
              <p:cNvSpPr/>
              <p:nvPr/>
            </p:nvSpPr>
            <p:spPr>
              <a:xfrm>
                <a:off x="6149700" y="2426000"/>
                <a:ext cx="14575" cy="12000"/>
              </a:xfrm>
              <a:custGeom>
                <a:rect b="b" l="l" r="r" t="t"/>
                <a:pathLst>
                  <a:path extrusionOk="0" h="480" w="583">
                    <a:moveTo>
                      <a:pt x="296" y="0"/>
                    </a:moveTo>
                    <a:cubicBezTo>
                      <a:pt x="42" y="0"/>
                      <a:pt x="1" y="442"/>
                      <a:pt x="282" y="473"/>
                    </a:cubicBezTo>
                    <a:cubicBezTo>
                      <a:pt x="300" y="478"/>
                      <a:pt x="317" y="480"/>
                      <a:pt x="335" y="480"/>
                    </a:cubicBezTo>
                    <a:cubicBezTo>
                      <a:pt x="449" y="480"/>
                      <a:pt x="549" y="389"/>
                      <a:pt x="549" y="273"/>
                    </a:cubicBezTo>
                    <a:cubicBezTo>
                      <a:pt x="583" y="140"/>
                      <a:pt x="482" y="6"/>
                      <a:pt x="349" y="6"/>
                    </a:cubicBezTo>
                    <a:cubicBezTo>
                      <a:pt x="330" y="2"/>
                      <a:pt x="312" y="0"/>
                      <a:pt x="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4" name="Google Shape;25614;p62"/>
              <p:cNvSpPr/>
              <p:nvPr/>
            </p:nvSpPr>
            <p:spPr>
              <a:xfrm>
                <a:off x="5920750" y="3707050"/>
                <a:ext cx="13350" cy="11750"/>
              </a:xfrm>
              <a:custGeom>
                <a:rect b="b" l="l" r="r" t="t"/>
                <a:pathLst>
                  <a:path extrusionOk="0" h="470" w="534">
                    <a:moveTo>
                      <a:pt x="270" y="1"/>
                    </a:moveTo>
                    <a:cubicBezTo>
                      <a:pt x="186" y="1"/>
                      <a:pt x="111" y="45"/>
                      <a:pt x="67" y="134"/>
                    </a:cubicBezTo>
                    <a:cubicBezTo>
                      <a:pt x="0" y="234"/>
                      <a:pt x="34" y="401"/>
                      <a:pt x="167" y="435"/>
                    </a:cubicBezTo>
                    <a:cubicBezTo>
                      <a:pt x="202" y="458"/>
                      <a:pt x="242" y="469"/>
                      <a:pt x="281" y="469"/>
                    </a:cubicBezTo>
                    <a:cubicBezTo>
                      <a:pt x="353" y="469"/>
                      <a:pt x="424" y="432"/>
                      <a:pt x="467" y="368"/>
                    </a:cubicBezTo>
                    <a:cubicBezTo>
                      <a:pt x="534" y="234"/>
                      <a:pt x="501" y="101"/>
                      <a:pt x="401" y="34"/>
                    </a:cubicBezTo>
                    <a:cubicBezTo>
                      <a:pt x="356" y="12"/>
                      <a:pt x="312" y="1"/>
                      <a:pt x="2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5" name="Google Shape;25615;p62"/>
              <p:cNvSpPr/>
              <p:nvPr/>
            </p:nvSpPr>
            <p:spPr>
              <a:xfrm>
                <a:off x="6843350" y="3549450"/>
                <a:ext cx="13075" cy="12700"/>
              </a:xfrm>
              <a:custGeom>
                <a:rect b="b" l="l" r="r" t="t"/>
                <a:pathLst>
                  <a:path extrusionOk="0" h="508" w="523">
                    <a:moveTo>
                      <a:pt x="284" y="1"/>
                    </a:moveTo>
                    <a:cubicBezTo>
                      <a:pt x="142" y="1"/>
                      <a:pt x="0" y="114"/>
                      <a:pt x="56" y="301"/>
                    </a:cubicBezTo>
                    <a:cubicBezTo>
                      <a:pt x="56" y="417"/>
                      <a:pt x="157" y="507"/>
                      <a:pt x="270" y="507"/>
                    </a:cubicBezTo>
                    <a:cubicBezTo>
                      <a:pt x="288" y="507"/>
                      <a:pt x="305" y="505"/>
                      <a:pt x="323" y="501"/>
                    </a:cubicBezTo>
                    <a:cubicBezTo>
                      <a:pt x="456" y="467"/>
                      <a:pt x="523" y="367"/>
                      <a:pt x="523" y="234"/>
                    </a:cubicBezTo>
                    <a:cubicBezTo>
                      <a:pt x="508" y="72"/>
                      <a:pt x="396" y="1"/>
                      <a:pt x="2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6" name="Google Shape;25616;p62"/>
              <p:cNvSpPr/>
              <p:nvPr/>
            </p:nvSpPr>
            <p:spPr>
              <a:xfrm>
                <a:off x="6896375" y="3010575"/>
                <a:ext cx="12600" cy="12625"/>
              </a:xfrm>
              <a:custGeom>
                <a:rect b="b" l="l" r="r" t="t"/>
                <a:pathLst>
                  <a:path extrusionOk="0" h="505" w="504">
                    <a:moveTo>
                      <a:pt x="229" y="0"/>
                    </a:moveTo>
                    <a:cubicBezTo>
                      <a:pt x="137" y="0"/>
                      <a:pt x="36" y="91"/>
                      <a:pt x="36" y="207"/>
                    </a:cubicBezTo>
                    <a:cubicBezTo>
                      <a:pt x="1" y="403"/>
                      <a:pt x="137" y="504"/>
                      <a:pt x="272" y="504"/>
                    </a:cubicBezTo>
                    <a:cubicBezTo>
                      <a:pt x="388" y="504"/>
                      <a:pt x="503" y="428"/>
                      <a:pt x="503" y="274"/>
                    </a:cubicBezTo>
                    <a:cubicBezTo>
                      <a:pt x="503" y="140"/>
                      <a:pt x="437" y="7"/>
                      <a:pt x="270" y="7"/>
                    </a:cubicBezTo>
                    <a:cubicBezTo>
                      <a:pt x="257" y="2"/>
                      <a:pt x="243" y="0"/>
                      <a:pt x="22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7" name="Google Shape;25617;p62"/>
              <p:cNvSpPr/>
              <p:nvPr/>
            </p:nvSpPr>
            <p:spPr>
              <a:xfrm>
                <a:off x="6679625" y="2642100"/>
                <a:ext cx="13350" cy="11775"/>
              </a:xfrm>
              <a:custGeom>
                <a:rect b="b" l="l" r="r" t="t"/>
                <a:pathLst>
                  <a:path extrusionOk="0" h="471" w="534">
                    <a:moveTo>
                      <a:pt x="273" y="0"/>
                    </a:moveTo>
                    <a:cubicBezTo>
                      <a:pt x="228" y="0"/>
                      <a:pt x="181" y="11"/>
                      <a:pt x="134" y="35"/>
                    </a:cubicBezTo>
                    <a:cubicBezTo>
                      <a:pt x="34" y="102"/>
                      <a:pt x="0" y="235"/>
                      <a:pt x="67" y="369"/>
                    </a:cubicBezTo>
                    <a:cubicBezTo>
                      <a:pt x="110" y="433"/>
                      <a:pt x="181" y="470"/>
                      <a:pt x="262" y="470"/>
                    </a:cubicBezTo>
                    <a:cubicBezTo>
                      <a:pt x="306" y="470"/>
                      <a:pt x="353" y="459"/>
                      <a:pt x="401" y="435"/>
                    </a:cubicBezTo>
                    <a:cubicBezTo>
                      <a:pt x="501" y="369"/>
                      <a:pt x="534" y="235"/>
                      <a:pt x="467" y="102"/>
                    </a:cubicBezTo>
                    <a:cubicBezTo>
                      <a:pt x="424" y="37"/>
                      <a:pt x="353" y="0"/>
                      <a:pt x="2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8" name="Google Shape;25618;p62"/>
              <p:cNvSpPr/>
              <p:nvPr/>
            </p:nvSpPr>
            <p:spPr>
              <a:xfrm>
                <a:off x="5993300" y="2555250"/>
                <a:ext cx="12525" cy="12025"/>
              </a:xfrm>
              <a:custGeom>
                <a:rect b="b" l="l" r="r" t="t"/>
                <a:pathLst>
                  <a:path extrusionOk="0" h="481" w="501">
                    <a:moveTo>
                      <a:pt x="248" y="0"/>
                    </a:moveTo>
                    <a:cubicBezTo>
                      <a:pt x="134" y="0"/>
                      <a:pt x="29" y="91"/>
                      <a:pt x="0" y="207"/>
                    </a:cubicBezTo>
                    <a:cubicBezTo>
                      <a:pt x="0" y="340"/>
                      <a:pt x="100" y="474"/>
                      <a:pt x="234" y="474"/>
                    </a:cubicBezTo>
                    <a:cubicBezTo>
                      <a:pt x="251" y="478"/>
                      <a:pt x="268" y="480"/>
                      <a:pt x="285" y="480"/>
                    </a:cubicBezTo>
                    <a:cubicBezTo>
                      <a:pt x="392" y="480"/>
                      <a:pt x="472" y="389"/>
                      <a:pt x="501" y="273"/>
                    </a:cubicBezTo>
                    <a:cubicBezTo>
                      <a:pt x="501" y="140"/>
                      <a:pt x="434" y="7"/>
                      <a:pt x="301" y="7"/>
                    </a:cubicBezTo>
                    <a:cubicBezTo>
                      <a:pt x="283" y="2"/>
                      <a:pt x="265" y="0"/>
                      <a:pt x="24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9" name="Google Shape;25619;p62"/>
              <p:cNvSpPr/>
              <p:nvPr/>
            </p:nvSpPr>
            <p:spPr>
              <a:xfrm>
                <a:off x="5384525" y="2805750"/>
                <a:ext cx="13375" cy="12175"/>
              </a:xfrm>
              <a:custGeom>
                <a:rect b="b" l="l" r="r" t="t"/>
                <a:pathLst>
                  <a:path extrusionOk="0" h="487" w="535">
                    <a:moveTo>
                      <a:pt x="273" y="1"/>
                    </a:moveTo>
                    <a:cubicBezTo>
                      <a:pt x="239" y="1"/>
                      <a:pt x="203" y="9"/>
                      <a:pt x="167" y="27"/>
                    </a:cubicBezTo>
                    <a:cubicBezTo>
                      <a:pt x="34" y="60"/>
                      <a:pt x="1" y="194"/>
                      <a:pt x="34" y="327"/>
                    </a:cubicBezTo>
                    <a:cubicBezTo>
                      <a:pt x="83" y="425"/>
                      <a:pt x="167" y="487"/>
                      <a:pt x="262" y="487"/>
                    </a:cubicBezTo>
                    <a:cubicBezTo>
                      <a:pt x="296" y="487"/>
                      <a:pt x="332" y="479"/>
                      <a:pt x="368" y="461"/>
                    </a:cubicBezTo>
                    <a:cubicBezTo>
                      <a:pt x="468" y="427"/>
                      <a:pt x="534" y="261"/>
                      <a:pt x="501" y="161"/>
                    </a:cubicBezTo>
                    <a:cubicBezTo>
                      <a:pt x="452" y="63"/>
                      <a:pt x="368" y="1"/>
                      <a:pt x="2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0" name="Google Shape;25620;p62"/>
              <p:cNvSpPr/>
              <p:nvPr/>
            </p:nvSpPr>
            <p:spPr>
              <a:xfrm>
                <a:off x="5969100" y="3866300"/>
                <a:ext cx="15000" cy="11975"/>
              </a:xfrm>
              <a:custGeom>
                <a:rect b="b" l="l" r="r" t="t"/>
                <a:pathLst>
                  <a:path extrusionOk="0" h="479" w="600">
                    <a:moveTo>
                      <a:pt x="294" y="1"/>
                    </a:moveTo>
                    <a:cubicBezTo>
                      <a:pt x="211" y="1"/>
                      <a:pt x="132" y="38"/>
                      <a:pt x="68" y="102"/>
                    </a:cubicBezTo>
                    <a:cubicBezTo>
                      <a:pt x="1" y="202"/>
                      <a:pt x="34" y="369"/>
                      <a:pt x="134" y="436"/>
                    </a:cubicBezTo>
                    <a:cubicBezTo>
                      <a:pt x="182" y="465"/>
                      <a:pt x="228" y="478"/>
                      <a:pt x="271" y="478"/>
                    </a:cubicBezTo>
                    <a:cubicBezTo>
                      <a:pt x="470" y="478"/>
                      <a:pt x="599" y="200"/>
                      <a:pt x="435" y="36"/>
                    </a:cubicBezTo>
                    <a:cubicBezTo>
                      <a:pt x="387" y="12"/>
                      <a:pt x="340" y="1"/>
                      <a:pt x="2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1" name="Google Shape;25621;p62"/>
              <p:cNvSpPr/>
              <p:nvPr/>
            </p:nvSpPr>
            <p:spPr>
              <a:xfrm>
                <a:off x="7143250" y="3753175"/>
                <a:ext cx="12575" cy="9825"/>
              </a:xfrm>
              <a:custGeom>
                <a:rect b="b" l="l" r="r" t="t"/>
                <a:pathLst>
                  <a:path extrusionOk="0" h="393" w="503">
                    <a:moveTo>
                      <a:pt x="416" y="0"/>
                    </a:moveTo>
                    <a:cubicBezTo>
                      <a:pt x="267" y="0"/>
                      <a:pt x="0" y="392"/>
                      <a:pt x="244" y="392"/>
                    </a:cubicBezTo>
                    <a:cubicBezTo>
                      <a:pt x="252" y="392"/>
                      <a:pt x="260" y="392"/>
                      <a:pt x="269" y="391"/>
                    </a:cubicBezTo>
                    <a:cubicBezTo>
                      <a:pt x="402" y="358"/>
                      <a:pt x="502" y="257"/>
                      <a:pt x="502" y="124"/>
                    </a:cubicBezTo>
                    <a:cubicBezTo>
                      <a:pt x="495" y="35"/>
                      <a:pt x="461" y="0"/>
                      <a:pt x="4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2" name="Google Shape;25622;p62"/>
              <p:cNvSpPr/>
              <p:nvPr/>
            </p:nvSpPr>
            <p:spPr>
              <a:xfrm>
                <a:off x="7211725" y="2953150"/>
                <a:ext cx="12475" cy="9100"/>
              </a:xfrm>
              <a:custGeom>
                <a:rect b="b" l="l" r="r" t="t"/>
                <a:pathLst>
                  <a:path extrusionOk="0" h="364" w="499">
                    <a:moveTo>
                      <a:pt x="240" y="1"/>
                    </a:moveTo>
                    <a:cubicBezTo>
                      <a:pt x="0" y="1"/>
                      <a:pt x="257" y="364"/>
                      <a:pt x="407" y="364"/>
                    </a:cubicBezTo>
                    <a:cubicBezTo>
                      <a:pt x="454" y="364"/>
                      <a:pt x="491" y="328"/>
                      <a:pt x="498" y="236"/>
                    </a:cubicBezTo>
                    <a:cubicBezTo>
                      <a:pt x="498" y="102"/>
                      <a:pt x="398" y="2"/>
                      <a:pt x="265" y="2"/>
                    </a:cubicBezTo>
                    <a:cubicBezTo>
                      <a:pt x="256" y="1"/>
                      <a:pt x="247" y="1"/>
                      <a:pt x="2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3" name="Google Shape;25623;p62"/>
              <p:cNvSpPr/>
              <p:nvPr/>
            </p:nvSpPr>
            <p:spPr>
              <a:xfrm>
                <a:off x="6864750" y="2408600"/>
                <a:ext cx="15575" cy="12025"/>
              </a:xfrm>
              <a:custGeom>
                <a:rect b="b" l="l" r="r" t="t"/>
                <a:pathLst>
                  <a:path extrusionOk="0" h="481" w="623">
                    <a:moveTo>
                      <a:pt x="308" y="0"/>
                    </a:moveTo>
                    <a:cubicBezTo>
                      <a:pt x="262" y="0"/>
                      <a:pt x="215" y="11"/>
                      <a:pt x="167" y="35"/>
                    </a:cubicBezTo>
                    <a:cubicBezTo>
                      <a:pt x="1" y="135"/>
                      <a:pt x="34" y="435"/>
                      <a:pt x="267" y="469"/>
                    </a:cubicBezTo>
                    <a:cubicBezTo>
                      <a:pt x="291" y="477"/>
                      <a:pt x="315" y="480"/>
                      <a:pt x="337" y="480"/>
                    </a:cubicBezTo>
                    <a:cubicBezTo>
                      <a:pt x="503" y="480"/>
                      <a:pt x="622" y="278"/>
                      <a:pt x="534" y="102"/>
                    </a:cubicBezTo>
                    <a:cubicBezTo>
                      <a:pt x="470" y="37"/>
                      <a:pt x="391" y="0"/>
                      <a:pt x="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4" name="Google Shape;25624;p62"/>
              <p:cNvSpPr/>
              <p:nvPr/>
            </p:nvSpPr>
            <p:spPr>
              <a:xfrm>
                <a:off x="6595400" y="2618100"/>
                <a:ext cx="15900" cy="12850"/>
              </a:xfrm>
              <a:custGeom>
                <a:rect b="b" l="l" r="r" t="t"/>
                <a:pathLst>
                  <a:path extrusionOk="0" h="514" w="636">
                    <a:moveTo>
                      <a:pt x="282" y="1"/>
                    </a:moveTo>
                    <a:cubicBezTo>
                      <a:pt x="229" y="1"/>
                      <a:pt x="176" y="19"/>
                      <a:pt x="134" y="61"/>
                    </a:cubicBezTo>
                    <a:cubicBezTo>
                      <a:pt x="34" y="128"/>
                      <a:pt x="0" y="295"/>
                      <a:pt x="100" y="395"/>
                    </a:cubicBezTo>
                    <a:cubicBezTo>
                      <a:pt x="147" y="479"/>
                      <a:pt x="215" y="513"/>
                      <a:pt x="283" y="513"/>
                    </a:cubicBezTo>
                    <a:cubicBezTo>
                      <a:pt x="458" y="513"/>
                      <a:pt x="635" y="287"/>
                      <a:pt x="467" y="94"/>
                    </a:cubicBezTo>
                    <a:cubicBezTo>
                      <a:pt x="428" y="36"/>
                      <a:pt x="356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5" name="Google Shape;25625;p62"/>
              <p:cNvSpPr/>
              <p:nvPr/>
            </p:nvSpPr>
            <p:spPr>
              <a:xfrm>
                <a:off x="5583600" y="3375725"/>
                <a:ext cx="16100" cy="12500"/>
              </a:xfrm>
              <a:custGeom>
                <a:rect b="b" l="l" r="r" t="t"/>
                <a:pathLst>
                  <a:path extrusionOk="0" h="500" w="644">
                    <a:moveTo>
                      <a:pt x="380" y="1"/>
                    </a:moveTo>
                    <a:cubicBezTo>
                      <a:pt x="332" y="1"/>
                      <a:pt x="285" y="17"/>
                      <a:pt x="243" y="44"/>
                    </a:cubicBezTo>
                    <a:cubicBezTo>
                      <a:pt x="1" y="206"/>
                      <a:pt x="151" y="499"/>
                      <a:pt x="358" y="499"/>
                    </a:cubicBezTo>
                    <a:cubicBezTo>
                      <a:pt x="407" y="499"/>
                      <a:pt x="459" y="483"/>
                      <a:pt x="510" y="445"/>
                    </a:cubicBezTo>
                    <a:cubicBezTo>
                      <a:pt x="610" y="345"/>
                      <a:pt x="644" y="211"/>
                      <a:pt x="577" y="111"/>
                    </a:cubicBezTo>
                    <a:cubicBezTo>
                      <a:pt x="518" y="33"/>
                      <a:pt x="448" y="1"/>
                      <a:pt x="3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6" name="Google Shape;25626;p62"/>
              <p:cNvSpPr/>
              <p:nvPr/>
            </p:nvSpPr>
            <p:spPr>
              <a:xfrm>
                <a:off x="5760625" y="3895200"/>
                <a:ext cx="13975" cy="12450"/>
              </a:xfrm>
              <a:custGeom>
                <a:rect b="b" l="l" r="r" t="t"/>
                <a:pathLst>
                  <a:path extrusionOk="0" h="498" w="559">
                    <a:moveTo>
                      <a:pt x="279" y="1"/>
                    </a:moveTo>
                    <a:cubicBezTo>
                      <a:pt x="254" y="1"/>
                      <a:pt x="228" y="5"/>
                      <a:pt x="201" y="14"/>
                    </a:cubicBezTo>
                    <a:cubicBezTo>
                      <a:pt x="67" y="80"/>
                      <a:pt x="1" y="214"/>
                      <a:pt x="34" y="347"/>
                    </a:cubicBezTo>
                    <a:cubicBezTo>
                      <a:pt x="67" y="447"/>
                      <a:pt x="159" y="497"/>
                      <a:pt x="255" y="497"/>
                    </a:cubicBezTo>
                    <a:cubicBezTo>
                      <a:pt x="351" y="497"/>
                      <a:pt x="451" y="447"/>
                      <a:pt x="501" y="347"/>
                    </a:cubicBezTo>
                    <a:cubicBezTo>
                      <a:pt x="559" y="174"/>
                      <a:pt x="441" y="1"/>
                      <a:pt x="2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7" name="Google Shape;25627;p62"/>
              <p:cNvSpPr/>
              <p:nvPr/>
            </p:nvSpPr>
            <p:spPr>
              <a:xfrm>
                <a:off x="6544050" y="3766600"/>
                <a:ext cx="14375" cy="8200"/>
              </a:xfrm>
              <a:custGeom>
                <a:rect b="b" l="l" r="r" t="t"/>
                <a:pathLst>
                  <a:path extrusionOk="0" h="328" w="575">
                    <a:moveTo>
                      <a:pt x="110" y="0"/>
                    </a:moveTo>
                    <a:cubicBezTo>
                      <a:pt x="45" y="0"/>
                      <a:pt x="1" y="42"/>
                      <a:pt x="19" y="154"/>
                    </a:cubicBezTo>
                    <a:cubicBezTo>
                      <a:pt x="48" y="241"/>
                      <a:pt x="127" y="327"/>
                      <a:pt x="234" y="327"/>
                    </a:cubicBezTo>
                    <a:cubicBezTo>
                      <a:pt x="251" y="327"/>
                      <a:pt x="268" y="325"/>
                      <a:pt x="286" y="321"/>
                    </a:cubicBezTo>
                    <a:cubicBezTo>
                      <a:pt x="574" y="273"/>
                      <a:pt x="275" y="0"/>
                      <a:pt x="1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8" name="Google Shape;25628;p62"/>
              <p:cNvSpPr/>
              <p:nvPr/>
            </p:nvSpPr>
            <p:spPr>
              <a:xfrm>
                <a:off x="6748975" y="3073875"/>
                <a:ext cx="11550" cy="10275"/>
              </a:xfrm>
              <a:custGeom>
                <a:rect b="b" l="l" r="r" t="t"/>
                <a:pathLst>
                  <a:path extrusionOk="0" h="411" w="462">
                    <a:moveTo>
                      <a:pt x="202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177"/>
                      <a:pt x="395" y="43"/>
                      <a:pt x="262" y="10"/>
                    </a:cubicBezTo>
                    <a:cubicBezTo>
                      <a:pt x="239" y="4"/>
                      <a:pt x="219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9" name="Google Shape;25629;p62"/>
              <p:cNvSpPr/>
              <p:nvPr/>
            </p:nvSpPr>
            <p:spPr>
              <a:xfrm>
                <a:off x="6283300" y="2373350"/>
                <a:ext cx="17100" cy="12225"/>
              </a:xfrm>
              <a:custGeom>
                <a:rect b="b" l="l" r="r" t="t"/>
                <a:pathLst>
                  <a:path extrusionOk="0" h="489" w="684">
                    <a:moveTo>
                      <a:pt x="350" y="0"/>
                    </a:moveTo>
                    <a:cubicBezTo>
                      <a:pt x="176" y="0"/>
                      <a:pt x="0" y="189"/>
                      <a:pt x="142" y="378"/>
                    </a:cubicBezTo>
                    <a:cubicBezTo>
                      <a:pt x="191" y="456"/>
                      <a:pt x="263" y="488"/>
                      <a:pt x="335" y="488"/>
                    </a:cubicBezTo>
                    <a:cubicBezTo>
                      <a:pt x="508" y="488"/>
                      <a:pt x="684" y="300"/>
                      <a:pt x="542" y="111"/>
                    </a:cubicBezTo>
                    <a:cubicBezTo>
                      <a:pt x="493" y="33"/>
                      <a:pt x="422" y="0"/>
                      <a:pt x="3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0" name="Google Shape;25630;p62"/>
              <p:cNvSpPr/>
              <p:nvPr/>
            </p:nvSpPr>
            <p:spPr>
              <a:xfrm>
                <a:off x="5384525" y="2532675"/>
                <a:ext cx="12525" cy="12075"/>
              </a:xfrm>
              <a:custGeom>
                <a:rect b="b" l="l" r="r" t="t"/>
                <a:pathLst>
                  <a:path extrusionOk="0" h="483" w="501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7" y="9"/>
                      <a:pt x="1" y="142"/>
                      <a:pt x="1" y="276"/>
                    </a:cubicBezTo>
                    <a:cubicBezTo>
                      <a:pt x="30" y="392"/>
                      <a:pt x="134" y="482"/>
                      <a:pt x="248" y="482"/>
                    </a:cubicBezTo>
                    <a:cubicBezTo>
                      <a:pt x="266" y="482"/>
                      <a:pt x="283" y="480"/>
                      <a:pt x="301" y="476"/>
                    </a:cubicBezTo>
                    <a:cubicBezTo>
                      <a:pt x="434" y="443"/>
                      <a:pt x="501" y="309"/>
                      <a:pt x="501" y="176"/>
                    </a:cubicBezTo>
                    <a:cubicBezTo>
                      <a:pt x="473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1" name="Google Shape;25631;p62"/>
              <p:cNvSpPr/>
              <p:nvPr/>
            </p:nvSpPr>
            <p:spPr>
              <a:xfrm>
                <a:off x="5870700" y="3356400"/>
                <a:ext cx="13900" cy="11950"/>
              </a:xfrm>
              <a:custGeom>
                <a:rect b="b" l="l" r="r" t="t"/>
                <a:pathLst>
                  <a:path extrusionOk="0" h="478" w="556">
                    <a:moveTo>
                      <a:pt x="268" y="0"/>
                    </a:moveTo>
                    <a:cubicBezTo>
                      <a:pt x="176" y="0"/>
                      <a:pt x="84" y="50"/>
                      <a:pt x="34" y="150"/>
                    </a:cubicBezTo>
                    <a:cubicBezTo>
                      <a:pt x="1" y="284"/>
                      <a:pt x="68" y="417"/>
                      <a:pt x="168" y="451"/>
                    </a:cubicBezTo>
                    <a:cubicBezTo>
                      <a:pt x="204" y="469"/>
                      <a:pt x="241" y="477"/>
                      <a:pt x="276" y="477"/>
                    </a:cubicBezTo>
                    <a:cubicBezTo>
                      <a:pt x="432" y="477"/>
                      <a:pt x="556" y="314"/>
                      <a:pt x="501" y="150"/>
                    </a:cubicBezTo>
                    <a:cubicBezTo>
                      <a:pt x="451" y="50"/>
                      <a:pt x="359" y="0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2" name="Google Shape;25632;p62"/>
              <p:cNvSpPr/>
              <p:nvPr/>
            </p:nvSpPr>
            <p:spPr>
              <a:xfrm>
                <a:off x="6813875" y="3151575"/>
                <a:ext cx="11700" cy="10225"/>
              </a:xfrm>
              <a:custGeom>
                <a:rect b="b" l="l" r="r" t="t"/>
                <a:pathLst>
                  <a:path extrusionOk="0" h="409" w="468">
                    <a:moveTo>
                      <a:pt x="355" y="1"/>
                    </a:moveTo>
                    <a:cubicBezTo>
                      <a:pt x="221" y="1"/>
                      <a:pt x="1" y="409"/>
                      <a:pt x="224" y="409"/>
                    </a:cubicBezTo>
                    <a:cubicBezTo>
                      <a:pt x="237" y="409"/>
                      <a:pt x="251" y="407"/>
                      <a:pt x="268" y="404"/>
                    </a:cubicBezTo>
                    <a:cubicBezTo>
                      <a:pt x="401" y="371"/>
                      <a:pt x="468" y="238"/>
                      <a:pt x="434" y="104"/>
                    </a:cubicBezTo>
                    <a:cubicBezTo>
                      <a:pt x="421" y="30"/>
                      <a:pt x="391" y="1"/>
                      <a:pt x="3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3" name="Google Shape;25633;p62"/>
              <p:cNvSpPr/>
              <p:nvPr/>
            </p:nvSpPr>
            <p:spPr>
              <a:xfrm>
                <a:off x="6853625" y="2654900"/>
                <a:ext cx="13850" cy="8950"/>
              </a:xfrm>
              <a:custGeom>
                <a:rect b="b" l="l" r="r" t="t"/>
                <a:pathLst>
                  <a:path extrusionOk="0" h="358" w="554">
                    <a:moveTo>
                      <a:pt x="471" y="0"/>
                    </a:moveTo>
                    <a:cubicBezTo>
                      <a:pt x="316" y="0"/>
                      <a:pt x="1" y="332"/>
                      <a:pt x="279" y="357"/>
                    </a:cubicBezTo>
                    <a:cubicBezTo>
                      <a:pt x="412" y="357"/>
                      <a:pt x="546" y="257"/>
                      <a:pt x="546" y="124"/>
                    </a:cubicBezTo>
                    <a:cubicBezTo>
                      <a:pt x="554" y="34"/>
                      <a:pt x="521" y="0"/>
                      <a:pt x="4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4" name="Google Shape;25634;p62"/>
              <p:cNvSpPr/>
              <p:nvPr/>
            </p:nvSpPr>
            <p:spPr>
              <a:xfrm>
                <a:off x="6452375" y="2406800"/>
                <a:ext cx="17725" cy="11975"/>
              </a:xfrm>
              <a:custGeom>
                <a:rect b="b" l="l" r="r" t="t"/>
                <a:pathLst>
                  <a:path extrusionOk="0" h="479" w="709">
                    <a:moveTo>
                      <a:pt x="353" y="1"/>
                    </a:moveTo>
                    <a:cubicBezTo>
                      <a:pt x="144" y="1"/>
                      <a:pt x="0" y="302"/>
                      <a:pt x="251" y="441"/>
                    </a:cubicBezTo>
                    <a:cubicBezTo>
                      <a:pt x="293" y="467"/>
                      <a:pt x="334" y="478"/>
                      <a:pt x="372" y="478"/>
                    </a:cubicBezTo>
                    <a:cubicBezTo>
                      <a:pt x="579" y="478"/>
                      <a:pt x="709" y="153"/>
                      <a:pt x="484" y="40"/>
                    </a:cubicBezTo>
                    <a:cubicBezTo>
                      <a:pt x="440" y="13"/>
                      <a:pt x="395" y="1"/>
                      <a:pt x="3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5" name="Google Shape;25635;p62"/>
              <p:cNvSpPr/>
              <p:nvPr/>
            </p:nvSpPr>
            <p:spPr>
              <a:xfrm>
                <a:off x="5277775" y="2962400"/>
                <a:ext cx="14975" cy="11950"/>
              </a:xfrm>
              <a:custGeom>
                <a:rect b="b" l="l" r="r" t="t"/>
                <a:pathLst>
                  <a:path extrusionOk="0" h="478" w="599">
                    <a:moveTo>
                      <a:pt x="250" y="0"/>
                    </a:moveTo>
                    <a:cubicBezTo>
                      <a:pt x="222" y="0"/>
                      <a:pt x="194" y="10"/>
                      <a:pt x="168" y="32"/>
                    </a:cubicBezTo>
                    <a:cubicBezTo>
                      <a:pt x="34" y="99"/>
                      <a:pt x="1" y="232"/>
                      <a:pt x="34" y="333"/>
                    </a:cubicBezTo>
                    <a:cubicBezTo>
                      <a:pt x="85" y="434"/>
                      <a:pt x="175" y="478"/>
                      <a:pt x="274" y="478"/>
                    </a:cubicBezTo>
                    <a:cubicBezTo>
                      <a:pt x="305" y="478"/>
                      <a:pt x="336" y="474"/>
                      <a:pt x="368" y="466"/>
                    </a:cubicBezTo>
                    <a:cubicBezTo>
                      <a:pt x="599" y="408"/>
                      <a:pt x="430" y="0"/>
                      <a:pt x="2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6" name="Google Shape;25636;p62"/>
              <p:cNvSpPr/>
              <p:nvPr/>
            </p:nvSpPr>
            <p:spPr>
              <a:xfrm>
                <a:off x="5272775" y="3564450"/>
                <a:ext cx="12550" cy="11700"/>
              </a:xfrm>
              <a:custGeom>
                <a:rect b="b" l="l" r="r" t="t"/>
                <a:pathLst>
                  <a:path extrusionOk="0" h="468" w="502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468"/>
                      <a:pt x="234" y="468"/>
                    </a:cubicBezTo>
                    <a:cubicBezTo>
                      <a:pt x="368" y="468"/>
                      <a:pt x="501" y="368"/>
                      <a:pt x="501" y="234"/>
                    </a:cubicBezTo>
                    <a:cubicBezTo>
                      <a:pt x="501" y="101"/>
                      <a:pt x="368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7" name="Google Shape;25637;p62"/>
              <p:cNvSpPr/>
              <p:nvPr/>
            </p:nvSpPr>
            <p:spPr>
              <a:xfrm>
                <a:off x="6536250" y="3854150"/>
                <a:ext cx="14000" cy="8200"/>
              </a:xfrm>
              <a:custGeom>
                <a:rect b="b" l="l" r="r" t="t"/>
                <a:pathLst>
                  <a:path extrusionOk="0" h="328" w="560">
                    <a:moveTo>
                      <a:pt x="462" y="1"/>
                    </a:moveTo>
                    <a:cubicBezTo>
                      <a:pt x="307" y="1"/>
                      <a:pt x="1" y="273"/>
                      <a:pt x="265" y="321"/>
                    </a:cubicBezTo>
                    <a:cubicBezTo>
                      <a:pt x="283" y="326"/>
                      <a:pt x="300" y="328"/>
                      <a:pt x="318" y="328"/>
                    </a:cubicBezTo>
                    <a:cubicBezTo>
                      <a:pt x="431" y="328"/>
                      <a:pt x="532" y="241"/>
                      <a:pt x="532" y="155"/>
                    </a:cubicBezTo>
                    <a:cubicBezTo>
                      <a:pt x="560" y="42"/>
                      <a:pt x="522" y="1"/>
                      <a:pt x="4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8" name="Google Shape;25638;p62"/>
              <p:cNvSpPr/>
              <p:nvPr/>
            </p:nvSpPr>
            <p:spPr>
              <a:xfrm>
                <a:off x="6898950" y="3558200"/>
                <a:ext cx="13850" cy="12450"/>
              </a:xfrm>
              <a:custGeom>
                <a:rect b="b" l="l" r="r" t="t"/>
                <a:pathLst>
                  <a:path extrusionOk="0" h="498" w="554">
                    <a:moveTo>
                      <a:pt x="250" y="1"/>
                    </a:moveTo>
                    <a:cubicBezTo>
                      <a:pt x="159" y="1"/>
                      <a:pt x="67" y="51"/>
                      <a:pt x="34" y="151"/>
                    </a:cubicBezTo>
                    <a:cubicBezTo>
                      <a:pt x="0" y="284"/>
                      <a:pt x="67" y="418"/>
                      <a:pt x="167" y="484"/>
                    </a:cubicBezTo>
                    <a:cubicBezTo>
                      <a:pt x="194" y="493"/>
                      <a:pt x="221" y="497"/>
                      <a:pt x="247" y="497"/>
                    </a:cubicBezTo>
                    <a:cubicBezTo>
                      <a:pt x="415" y="497"/>
                      <a:pt x="554" y="324"/>
                      <a:pt x="467" y="151"/>
                    </a:cubicBezTo>
                    <a:cubicBezTo>
                      <a:pt x="434" y="51"/>
                      <a:pt x="342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9" name="Google Shape;25639;p62"/>
              <p:cNvSpPr/>
              <p:nvPr/>
            </p:nvSpPr>
            <p:spPr>
              <a:xfrm>
                <a:off x="6953000" y="3455625"/>
                <a:ext cx="15175" cy="12125"/>
              </a:xfrm>
              <a:custGeom>
                <a:rect b="b" l="l" r="r" t="t"/>
                <a:pathLst>
                  <a:path extrusionOk="0" h="485" w="607">
                    <a:moveTo>
                      <a:pt x="350" y="0"/>
                    </a:moveTo>
                    <a:cubicBezTo>
                      <a:pt x="132" y="0"/>
                      <a:pt x="0" y="304"/>
                      <a:pt x="207" y="451"/>
                    </a:cubicBezTo>
                    <a:cubicBezTo>
                      <a:pt x="251" y="473"/>
                      <a:pt x="295" y="484"/>
                      <a:pt x="337" y="484"/>
                    </a:cubicBezTo>
                    <a:cubicBezTo>
                      <a:pt x="421" y="484"/>
                      <a:pt x="496" y="440"/>
                      <a:pt x="540" y="351"/>
                    </a:cubicBezTo>
                    <a:cubicBezTo>
                      <a:pt x="607" y="251"/>
                      <a:pt x="573" y="84"/>
                      <a:pt x="440" y="17"/>
                    </a:cubicBezTo>
                    <a:cubicBezTo>
                      <a:pt x="409" y="6"/>
                      <a:pt x="379" y="0"/>
                      <a:pt x="3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0" name="Google Shape;25640;p62"/>
              <p:cNvSpPr/>
              <p:nvPr/>
            </p:nvSpPr>
            <p:spPr>
              <a:xfrm>
                <a:off x="6989850" y="3365950"/>
                <a:ext cx="13350" cy="11725"/>
              </a:xfrm>
              <a:custGeom>
                <a:rect b="b" l="l" r="r" t="t"/>
                <a:pathLst>
                  <a:path extrusionOk="0" h="469" w="534">
                    <a:moveTo>
                      <a:pt x="244" y="0"/>
                    </a:moveTo>
                    <a:cubicBezTo>
                      <a:pt x="166" y="0"/>
                      <a:pt x="88" y="37"/>
                      <a:pt x="67" y="102"/>
                    </a:cubicBezTo>
                    <a:cubicBezTo>
                      <a:pt x="0" y="235"/>
                      <a:pt x="33" y="369"/>
                      <a:pt x="167" y="435"/>
                    </a:cubicBezTo>
                    <a:cubicBezTo>
                      <a:pt x="200" y="458"/>
                      <a:pt x="237" y="469"/>
                      <a:pt x="274" y="469"/>
                    </a:cubicBezTo>
                    <a:cubicBezTo>
                      <a:pt x="348" y="469"/>
                      <a:pt x="423" y="424"/>
                      <a:pt x="467" y="335"/>
                    </a:cubicBezTo>
                    <a:cubicBezTo>
                      <a:pt x="534" y="235"/>
                      <a:pt x="500" y="69"/>
                      <a:pt x="367" y="35"/>
                    </a:cubicBezTo>
                    <a:cubicBezTo>
                      <a:pt x="332" y="12"/>
                      <a:pt x="288" y="0"/>
                      <a:pt x="2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1" name="Google Shape;25641;p62"/>
              <p:cNvSpPr/>
              <p:nvPr/>
            </p:nvSpPr>
            <p:spPr>
              <a:xfrm>
                <a:off x="6923125" y="3484375"/>
                <a:ext cx="14200" cy="11750"/>
              </a:xfrm>
              <a:custGeom>
                <a:rect b="b" l="l" r="r" t="t"/>
                <a:pathLst>
                  <a:path extrusionOk="0" h="470" w="568">
                    <a:moveTo>
                      <a:pt x="295" y="0"/>
                    </a:moveTo>
                    <a:cubicBezTo>
                      <a:pt x="215" y="0"/>
                      <a:pt x="144" y="37"/>
                      <a:pt x="101" y="102"/>
                    </a:cubicBezTo>
                    <a:cubicBezTo>
                      <a:pt x="1" y="235"/>
                      <a:pt x="34" y="368"/>
                      <a:pt x="167" y="435"/>
                    </a:cubicBezTo>
                    <a:cubicBezTo>
                      <a:pt x="203" y="459"/>
                      <a:pt x="247" y="470"/>
                      <a:pt x="291" y="470"/>
                    </a:cubicBezTo>
                    <a:cubicBezTo>
                      <a:pt x="373" y="470"/>
                      <a:pt x="458" y="433"/>
                      <a:pt x="501" y="368"/>
                    </a:cubicBezTo>
                    <a:cubicBezTo>
                      <a:pt x="568" y="268"/>
                      <a:pt x="534" y="102"/>
                      <a:pt x="434" y="35"/>
                    </a:cubicBezTo>
                    <a:cubicBezTo>
                      <a:pt x="387" y="11"/>
                      <a:pt x="340" y="0"/>
                      <a:pt x="29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2" name="Google Shape;25642;p62"/>
              <p:cNvSpPr/>
              <p:nvPr/>
            </p:nvSpPr>
            <p:spPr>
              <a:xfrm>
                <a:off x="6928975" y="3460975"/>
                <a:ext cx="15650" cy="12100"/>
              </a:xfrm>
              <a:custGeom>
                <a:rect b="b" l="l" r="r" t="t"/>
                <a:pathLst>
                  <a:path extrusionOk="0" h="484" w="626">
                    <a:moveTo>
                      <a:pt x="311" y="0"/>
                    </a:moveTo>
                    <a:cubicBezTo>
                      <a:pt x="297" y="0"/>
                      <a:pt x="282" y="1"/>
                      <a:pt x="267" y="4"/>
                    </a:cubicBezTo>
                    <a:cubicBezTo>
                      <a:pt x="67" y="37"/>
                      <a:pt x="0" y="304"/>
                      <a:pt x="167" y="437"/>
                    </a:cubicBezTo>
                    <a:cubicBezTo>
                      <a:pt x="212" y="467"/>
                      <a:pt x="270" y="484"/>
                      <a:pt x="327" y="484"/>
                    </a:cubicBezTo>
                    <a:cubicBezTo>
                      <a:pt x="397" y="484"/>
                      <a:pt x="464" y="459"/>
                      <a:pt x="500" y="404"/>
                    </a:cubicBezTo>
                    <a:cubicBezTo>
                      <a:pt x="625" y="217"/>
                      <a:pt x="517" y="0"/>
                      <a:pt x="31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3" name="Google Shape;25643;p62"/>
              <p:cNvSpPr/>
              <p:nvPr/>
            </p:nvSpPr>
            <p:spPr>
              <a:xfrm>
                <a:off x="7024875" y="3300275"/>
                <a:ext cx="14200" cy="12350"/>
              </a:xfrm>
              <a:custGeom>
                <a:rect b="b" l="l" r="r" t="t"/>
                <a:pathLst>
                  <a:path extrusionOk="0" h="494" w="568">
                    <a:moveTo>
                      <a:pt x="290" y="0"/>
                    </a:moveTo>
                    <a:cubicBezTo>
                      <a:pt x="198" y="0"/>
                      <a:pt x="115" y="55"/>
                      <a:pt x="67" y="127"/>
                    </a:cubicBezTo>
                    <a:cubicBezTo>
                      <a:pt x="0" y="260"/>
                      <a:pt x="33" y="394"/>
                      <a:pt x="167" y="461"/>
                    </a:cubicBezTo>
                    <a:cubicBezTo>
                      <a:pt x="200" y="483"/>
                      <a:pt x="241" y="494"/>
                      <a:pt x="283" y="494"/>
                    </a:cubicBezTo>
                    <a:cubicBezTo>
                      <a:pt x="367" y="494"/>
                      <a:pt x="456" y="449"/>
                      <a:pt x="500" y="361"/>
                    </a:cubicBezTo>
                    <a:cubicBezTo>
                      <a:pt x="567" y="260"/>
                      <a:pt x="500" y="94"/>
                      <a:pt x="400" y="27"/>
                    </a:cubicBezTo>
                    <a:cubicBezTo>
                      <a:pt x="363" y="8"/>
                      <a:pt x="326" y="0"/>
                      <a:pt x="2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4" name="Google Shape;25644;p62"/>
              <p:cNvSpPr/>
              <p:nvPr/>
            </p:nvSpPr>
            <p:spPr>
              <a:xfrm>
                <a:off x="7021525" y="3386675"/>
                <a:ext cx="14775" cy="11900"/>
              </a:xfrm>
              <a:custGeom>
                <a:rect b="b" l="l" r="r" t="t"/>
                <a:pathLst>
                  <a:path extrusionOk="0" h="476" w="591">
                    <a:moveTo>
                      <a:pt x="249" y="0"/>
                    </a:moveTo>
                    <a:cubicBezTo>
                      <a:pt x="135" y="0"/>
                      <a:pt x="34" y="91"/>
                      <a:pt x="34" y="207"/>
                    </a:cubicBezTo>
                    <a:cubicBezTo>
                      <a:pt x="1" y="340"/>
                      <a:pt x="101" y="474"/>
                      <a:pt x="234" y="474"/>
                    </a:cubicBezTo>
                    <a:cubicBezTo>
                      <a:pt x="245" y="475"/>
                      <a:pt x="255" y="475"/>
                      <a:pt x="264" y="475"/>
                    </a:cubicBezTo>
                    <a:cubicBezTo>
                      <a:pt x="539" y="475"/>
                      <a:pt x="591" y="39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5" name="Google Shape;25645;p62"/>
              <p:cNvSpPr/>
              <p:nvPr/>
            </p:nvSpPr>
            <p:spPr>
              <a:xfrm>
                <a:off x="7034725" y="3437350"/>
                <a:ext cx="14150" cy="11925"/>
              </a:xfrm>
              <a:custGeom>
                <a:rect b="b" l="l" r="r" t="t"/>
                <a:pathLst>
                  <a:path extrusionOk="0" h="477" w="566">
                    <a:moveTo>
                      <a:pt x="281" y="0"/>
                    </a:moveTo>
                    <a:cubicBezTo>
                      <a:pt x="142" y="0"/>
                      <a:pt x="1" y="107"/>
                      <a:pt x="40" y="281"/>
                    </a:cubicBezTo>
                    <a:cubicBezTo>
                      <a:pt x="67" y="419"/>
                      <a:pt x="168" y="477"/>
                      <a:pt x="270" y="477"/>
                    </a:cubicBezTo>
                    <a:cubicBezTo>
                      <a:pt x="417" y="477"/>
                      <a:pt x="566" y="358"/>
                      <a:pt x="507" y="181"/>
                    </a:cubicBezTo>
                    <a:cubicBezTo>
                      <a:pt x="479" y="56"/>
                      <a:pt x="381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6" name="Google Shape;25646;p62"/>
              <p:cNvSpPr/>
              <p:nvPr/>
            </p:nvSpPr>
            <p:spPr>
              <a:xfrm>
                <a:off x="7119925" y="3309850"/>
                <a:ext cx="14200" cy="12000"/>
              </a:xfrm>
              <a:custGeom>
                <a:rect b="b" l="l" r="r" t="t"/>
                <a:pathLst>
                  <a:path extrusionOk="0" h="480" w="568">
                    <a:moveTo>
                      <a:pt x="273" y="0"/>
                    </a:moveTo>
                    <a:cubicBezTo>
                      <a:pt x="202" y="0"/>
                      <a:pt x="140" y="33"/>
                      <a:pt x="101" y="111"/>
                    </a:cubicBezTo>
                    <a:cubicBezTo>
                      <a:pt x="1" y="211"/>
                      <a:pt x="34" y="344"/>
                      <a:pt x="134" y="445"/>
                    </a:cubicBezTo>
                    <a:cubicBezTo>
                      <a:pt x="182" y="468"/>
                      <a:pt x="229" y="479"/>
                      <a:pt x="273" y="479"/>
                    </a:cubicBezTo>
                    <a:cubicBezTo>
                      <a:pt x="354" y="479"/>
                      <a:pt x="425" y="442"/>
                      <a:pt x="468" y="378"/>
                    </a:cubicBezTo>
                    <a:cubicBezTo>
                      <a:pt x="568" y="278"/>
                      <a:pt x="535" y="111"/>
                      <a:pt x="434" y="44"/>
                    </a:cubicBezTo>
                    <a:cubicBezTo>
                      <a:pt x="379" y="17"/>
                      <a:pt x="324" y="0"/>
                      <a:pt x="2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7" name="Google Shape;25647;p62"/>
              <p:cNvSpPr/>
              <p:nvPr/>
            </p:nvSpPr>
            <p:spPr>
              <a:xfrm>
                <a:off x="7138375" y="3372225"/>
                <a:ext cx="14700" cy="8175"/>
              </a:xfrm>
              <a:custGeom>
                <a:rect b="b" l="l" r="r" t="t"/>
                <a:pathLst>
                  <a:path extrusionOk="0" h="327" w="588">
                    <a:moveTo>
                      <a:pt x="120" y="0"/>
                    </a:moveTo>
                    <a:cubicBezTo>
                      <a:pt x="48" y="0"/>
                      <a:pt x="0" y="41"/>
                      <a:pt x="30" y="151"/>
                    </a:cubicBezTo>
                    <a:cubicBezTo>
                      <a:pt x="85" y="262"/>
                      <a:pt x="186" y="326"/>
                      <a:pt x="276" y="326"/>
                    </a:cubicBezTo>
                    <a:cubicBezTo>
                      <a:pt x="295" y="326"/>
                      <a:pt x="313" y="324"/>
                      <a:pt x="330" y="318"/>
                    </a:cubicBezTo>
                    <a:cubicBezTo>
                      <a:pt x="587" y="224"/>
                      <a:pt x="288" y="0"/>
                      <a:pt x="1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8" name="Google Shape;25648;p62"/>
              <p:cNvSpPr/>
              <p:nvPr/>
            </p:nvSpPr>
            <p:spPr>
              <a:xfrm>
                <a:off x="7132775" y="3151000"/>
                <a:ext cx="14700" cy="12750"/>
              </a:xfrm>
              <a:custGeom>
                <a:rect b="b" l="l" r="r" t="t"/>
                <a:pathLst>
                  <a:path extrusionOk="0" h="510" w="588">
                    <a:moveTo>
                      <a:pt x="302" y="1"/>
                    </a:moveTo>
                    <a:cubicBezTo>
                      <a:pt x="221" y="1"/>
                      <a:pt x="136" y="63"/>
                      <a:pt x="87" y="160"/>
                    </a:cubicBezTo>
                    <a:cubicBezTo>
                      <a:pt x="0" y="356"/>
                      <a:pt x="154" y="509"/>
                      <a:pt x="309" y="509"/>
                    </a:cubicBezTo>
                    <a:cubicBezTo>
                      <a:pt x="391" y="509"/>
                      <a:pt x="474" y="465"/>
                      <a:pt x="521" y="361"/>
                    </a:cubicBezTo>
                    <a:cubicBezTo>
                      <a:pt x="588" y="227"/>
                      <a:pt x="521" y="94"/>
                      <a:pt x="387" y="27"/>
                    </a:cubicBezTo>
                    <a:cubicBezTo>
                      <a:pt x="361" y="9"/>
                      <a:pt x="331" y="1"/>
                      <a:pt x="3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9" name="Google Shape;25649;p62"/>
              <p:cNvSpPr/>
              <p:nvPr/>
            </p:nvSpPr>
            <p:spPr>
              <a:xfrm>
                <a:off x="7222725" y="3047900"/>
                <a:ext cx="13150" cy="12500"/>
              </a:xfrm>
              <a:custGeom>
                <a:rect b="b" l="l" r="r" t="t"/>
                <a:pathLst>
                  <a:path extrusionOk="0" h="500" w="526">
                    <a:moveTo>
                      <a:pt x="288" y="0"/>
                    </a:moveTo>
                    <a:cubicBezTo>
                      <a:pt x="144" y="0"/>
                      <a:pt x="0" y="131"/>
                      <a:pt x="25" y="282"/>
                    </a:cubicBezTo>
                    <a:cubicBezTo>
                      <a:pt x="47" y="411"/>
                      <a:pt x="167" y="499"/>
                      <a:pt x="285" y="499"/>
                    </a:cubicBezTo>
                    <a:cubicBezTo>
                      <a:pt x="349" y="499"/>
                      <a:pt x="412" y="474"/>
                      <a:pt x="459" y="415"/>
                    </a:cubicBezTo>
                    <a:cubicBezTo>
                      <a:pt x="525" y="282"/>
                      <a:pt x="525" y="148"/>
                      <a:pt x="425" y="48"/>
                    </a:cubicBezTo>
                    <a:cubicBezTo>
                      <a:pt x="384" y="15"/>
                      <a:pt x="336" y="0"/>
                      <a:pt x="2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0" name="Google Shape;25650;p62"/>
              <p:cNvSpPr/>
              <p:nvPr/>
            </p:nvSpPr>
            <p:spPr>
              <a:xfrm>
                <a:off x="7119925" y="3180150"/>
                <a:ext cx="13800" cy="11925"/>
              </a:xfrm>
              <a:custGeom>
                <a:rect b="b" l="l" r="r" t="t"/>
                <a:pathLst>
                  <a:path extrusionOk="0" h="477" w="552">
                    <a:moveTo>
                      <a:pt x="263" y="1"/>
                    </a:moveTo>
                    <a:cubicBezTo>
                      <a:pt x="192" y="1"/>
                      <a:pt x="120" y="30"/>
                      <a:pt x="68" y="95"/>
                    </a:cubicBezTo>
                    <a:cubicBezTo>
                      <a:pt x="1" y="229"/>
                      <a:pt x="34" y="362"/>
                      <a:pt x="134" y="429"/>
                    </a:cubicBezTo>
                    <a:cubicBezTo>
                      <a:pt x="176" y="462"/>
                      <a:pt x="224" y="477"/>
                      <a:pt x="271" y="477"/>
                    </a:cubicBezTo>
                    <a:cubicBezTo>
                      <a:pt x="414" y="477"/>
                      <a:pt x="551" y="345"/>
                      <a:pt x="501" y="195"/>
                    </a:cubicBezTo>
                    <a:cubicBezTo>
                      <a:pt x="481" y="73"/>
                      <a:pt x="373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1" name="Google Shape;25651;p62"/>
              <p:cNvSpPr/>
              <p:nvPr/>
            </p:nvSpPr>
            <p:spPr>
              <a:xfrm>
                <a:off x="7108175" y="3131475"/>
                <a:ext cx="15950" cy="12175"/>
              </a:xfrm>
              <a:custGeom>
                <a:rect b="b" l="l" r="r" t="t"/>
                <a:pathLst>
                  <a:path extrusionOk="0" h="487" w="638">
                    <a:moveTo>
                      <a:pt x="390" y="1"/>
                    </a:moveTo>
                    <a:cubicBezTo>
                      <a:pt x="372" y="1"/>
                      <a:pt x="355" y="3"/>
                      <a:pt x="337" y="7"/>
                    </a:cubicBezTo>
                    <a:cubicBezTo>
                      <a:pt x="0" y="7"/>
                      <a:pt x="57" y="486"/>
                      <a:pt x="328" y="486"/>
                    </a:cubicBezTo>
                    <a:cubicBezTo>
                      <a:pt x="352" y="486"/>
                      <a:pt x="377" y="483"/>
                      <a:pt x="404" y="474"/>
                    </a:cubicBezTo>
                    <a:cubicBezTo>
                      <a:pt x="538" y="441"/>
                      <a:pt x="638" y="341"/>
                      <a:pt x="604" y="208"/>
                    </a:cubicBezTo>
                    <a:cubicBezTo>
                      <a:pt x="604" y="92"/>
                      <a:pt x="504" y="1"/>
                      <a:pt x="39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2" name="Google Shape;25652;p62"/>
              <p:cNvSpPr/>
              <p:nvPr/>
            </p:nvSpPr>
            <p:spPr>
              <a:xfrm>
                <a:off x="7112425" y="2972375"/>
                <a:ext cx="13375" cy="12525"/>
              </a:xfrm>
              <a:custGeom>
                <a:rect b="b" l="l" r="r" t="t"/>
                <a:pathLst>
                  <a:path extrusionOk="0" h="501" w="535">
                    <a:moveTo>
                      <a:pt x="301" y="0"/>
                    </a:moveTo>
                    <a:cubicBezTo>
                      <a:pt x="1" y="34"/>
                      <a:pt x="1" y="467"/>
                      <a:pt x="301" y="501"/>
                    </a:cubicBezTo>
                    <a:cubicBezTo>
                      <a:pt x="434" y="501"/>
                      <a:pt x="534" y="401"/>
                      <a:pt x="534" y="267"/>
                    </a:cubicBezTo>
                    <a:cubicBezTo>
                      <a:pt x="534" y="134"/>
                      <a:pt x="434" y="0"/>
                      <a:pt x="30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3" name="Google Shape;25653;p62"/>
              <p:cNvSpPr/>
              <p:nvPr/>
            </p:nvSpPr>
            <p:spPr>
              <a:xfrm>
                <a:off x="7101125" y="3016350"/>
                <a:ext cx="14625" cy="7900"/>
              </a:xfrm>
              <a:custGeom>
                <a:rect b="b" l="l" r="r" t="t"/>
                <a:pathLst>
                  <a:path extrusionOk="0" h="316" w="585">
                    <a:moveTo>
                      <a:pt x="251" y="1"/>
                    </a:moveTo>
                    <a:cubicBezTo>
                      <a:pt x="143" y="1"/>
                      <a:pt x="47" y="65"/>
                      <a:pt x="19" y="176"/>
                    </a:cubicBezTo>
                    <a:cubicBezTo>
                      <a:pt x="1" y="277"/>
                      <a:pt x="43" y="315"/>
                      <a:pt x="107" y="315"/>
                    </a:cubicBezTo>
                    <a:cubicBezTo>
                      <a:pt x="274" y="315"/>
                      <a:pt x="585" y="57"/>
                      <a:pt x="319" y="9"/>
                    </a:cubicBezTo>
                    <a:cubicBezTo>
                      <a:pt x="296" y="3"/>
                      <a:pt x="273" y="1"/>
                      <a:pt x="2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4" name="Google Shape;25654;p62"/>
              <p:cNvSpPr/>
              <p:nvPr/>
            </p:nvSpPr>
            <p:spPr>
              <a:xfrm>
                <a:off x="7072400" y="3147325"/>
                <a:ext cx="14775" cy="11925"/>
              </a:xfrm>
              <a:custGeom>
                <a:rect b="b" l="l" r="r" t="t"/>
                <a:pathLst>
                  <a:path extrusionOk="0" h="477" w="591">
                    <a:moveTo>
                      <a:pt x="282" y="1"/>
                    </a:moveTo>
                    <a:cubicBezTo>
                      <a:pt x="167" y="1"/>
                      <a:pt x="63" y="91"/>
                      <a:pt x="34" y="207"/>
                    </a:cubicBezTo>
                    <a:cubicBezTo>
                      <a:pt x="0" y="341"/>
                      <a:pt x="101" y="441"/>
                      <a:pt x="234" y="474"/>
                    </a:cubicBezTo>
                    <a:cubicBezTo>
                      <a:pt x="246" y="476"/>
                      <a:pt x="257" y="476"/>
                      <a:pt x="269" y="476"/>
                    </a:cubicBezTo>
                    <a:cubicBezTo>
                      <a:pt x="539" y="476"/>
                      <a:pt x="590" y="103"/>
                      <a:pt x="334" y="7"/>
                    </a:cubicBezTo>
                    <a:cubicBezTo>
                      <a:pt x="316" y="3"/>
                      <a:pt x="299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5" name="Google Shape;25655;p62"/>
              <p:cNvSpPr/>
              <p:nvPr/>
            </p:nvSpPr>
            <p:spPr>
              <a:xfrm>
                <a:off x="7082375" y="2959850"/>
                <a:ext cx="12575" cy="12550"/>
              </a:xfrm>
              <a:custGeom>
                <a:rect b="b" l="l" r="r" t="t"/>
                <a:pathLst>
                  <a:path extrusionOk="0" h="502" w="503">
                    <a:moveTo>
                      <a:pt x="269" y="1"/>
                    </a:moveTo>
                    <a:cubicBezTo>
                      <a:pt x="135" y="1"/>
                      <a:pt x="35" y="101"/>
                      <a:pt x="35" y="234"/>
                    </a:cubicBezTo>
                    <a:cubicBezTo>
                      <a:pt x="0" y="409"/>
                      <a:pt x="131" y="502"/>
                      <a:pt x="262" y="502"/>
                    </a:cubicBezTo>
                    <a:cubicBezTo>
                      <a:pt x="382" y="502"/>
                      <a:pt x="502" y="426"/>
                      <a:pt x="502" y="268"/>
                    </a:cubicBezTo>
                    <a:cubicBezTo>
                      <a:pt x="502" y="134"/>
                      <a:pt x="402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6" name="Google Shape;25656;p62"/>
              <p:cNvSpPr/>
              <p:nvPr/>
            </p:nvSpPr>
            <p:spPr>
              <a:xfrm>
                <a:off x="7109400" y="2871425"/>
                <a:ext cx="14725" cy="11950"/>
              </a:xfrm>
              <a:custGeom>
                <a:rect b="b" l="l" r="r" t="t"/>
                <a:pathLst>
                  <a:path extrusionOk="0" h="478" w="589">
                    <a:moveTo>
                      <a:pt x="354" y="0"/>
                    </a:moveTo>
                    <a:cubicBezTo>
                      <a:pt x="81" y="0"/>
                      <a:pt x="0" y="373"/>
                      <a:pt x="288" y="469"/>
                    </a:cubicBezTo>
                    <a:cubicBezTo>
                      <a:pt x="306" y="475"/>
                      <a:pt x="324" y="478"/>
                      <a:pt x="342" y="478"/>
                    </a:cubicBezTo>
                    <a:cubicBezTo>
                      <a:pt x="431" y="478"/>
                      <a:pt x="528" y="413"/>
                      <a:pt x="555" y="302"/>
                    </a:cubicBezTo>
                    <a:cubicBezTo>
                      <a:pt x="589" y="169"/>
                      <a:pt x="522" y="35"/>
                      <a:pt x="388" y="2"/>
                    </a:cubicBezTo>
                    <a:cubicBezTo>
                      <a:pt x="377" y="1"/>
                      <a:pt x="365" y="0"/>
                      <a:pt x="3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7" name="Google Shape;25657;p62"/>
              <p:cNvSpPr/>
              <p:nvPr/>
            </p:nvSpPr>
            <p:spPr>
              <a:xfrm>
                <a:off x="7190275" y="2995425"/>
                <a:ext cx="14750" cy="12300"/>
              </a:xfrm>
              <a:custGeom>
                <a:rect b="b" l="l" r="r" t="t"/>
                <a:pathLst>
                  <a:path extrusionOk="0" h="492" w="590">
                    <a:moveTo>
                      <a:pt x="308" y="1"/>
                    </a:moveTo>
                    <a:cubicBezTo>
                      <a:pt x="119" y="1"/>
                      <a:pt x="1" y="199"/>
                      <a:pt x="89" y="346"/>
                    </a:cubicBezTo>
                    <a:cubicBezTo>
                      <a:pt x="114" y="448"/>
                      <a:pt x="218" y="491"/>
                      <a:pt x="310" y="491"/>
                    </a:cubicBezTo>
                    <a:cubicBezTo>
                      <a:pt x="338" y="491"/>
                      <a:pt x="365" y="487"/>
                      <a:pt x="389" y="479"/>
                    </a:cubicBezTo>
                    <a:cubicBezTo>
                      <a:pt x="589" y="379"/>
                      <a:pt x="589" y="112"/>
                      <a:pt x="389" y="12"/>
                    </a:cubicBezTo>
                    <a:cubicBezTo>
                      <a:pt x="361" y="4"/>
                      <a:pt x="334" y="1"/>
                      <a:pt x="30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8" name="Google Shape;25658;p62"/>
              <p:cNvSpPr/>
              <p:nvPr/>
            </p:nvSpPr>
            <p:spPr>
              <a:xfrm>
                <a:off x="7173300" y="3020700"/>
                <a:ext cx="13900" cy="12400"/>
              </a:xfrm>
              <a:custGeom>
                <a:rect b="b" l="l" r="r" t="t"/>
                <a:pathLst>
                  <a:path extrusionOk="0" h="496" w="556">
                    <a:moveTo>
                      <a:pt x="275" y="1"/>
                    </a:moveTo>
                    <a:cubicBezTo>
                      <a:pt x="194" y="1"/>
                      <a:pt x="113" y="44"/>
                      <a:pt x="67" y="135"/>
                    </a:cubicBezTo>
                    <a:cubicBezTo>
                      <a:pt x="1" y="269"/>
                      <a:pt x="34" y="402"/>
                      <a:pt x="167" y="469"/>
                    </a:cubicBezTo>
                    <a:cubicBezTo>
                      <a:pt x="204" y="487"/>
                      <a:pt x="241" y="496"/>
                      <a:pt x="276" y="496"/>
                    </a:cubicBezTo>
                    <a:cubicBezTo>
                      <a:pt x="432" y="496"/>
                      <a:pt x="556" y="332"/>
                      <a:pt x="501" y="169"/>
                    </a:cubicBezTo>
                    <a:cubicBezTo>
                      <a:pt x="465" y="60"/>
                      <a:pt x="370" y="1"/>
                      <a:pt x="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9" name="Google Shape;25659;p62"/>
              <p:cNvSpPr/>
              <p:nvPr/>
            </p:nvSpPr>
            <p:spPr>
              <a:xfrm>
                <a:off x="7144675" y="2866050"/>
                <a:ext cx="11975" cy="9825"/>
              </a:xfrm>
              <a:custGeom>
                <a:rect b="b" l="l" r="r" t="t"/>
                <a:pathLst>
                  <a:path extrusionOk="0" h="393" w="479">
                    <a:moveTo>
                      <a:pt x="358" y="0"/>
                    </a:moveTo>
                    <a:cubicBezTo>
                      <a:pt x="220" y="0"/>
                      <a:pt x="0" y="393"/>
                      <a:pt x="214" y="393"/>
                    </a:cubicBezTo>
                    <a:cubicBezTo>
                      <a:pt x="232" y="393"/>
                      <a:pt x="253" y="390"/>
                      <a:pt x="278" y="384"/>
                    </a:cubicBezTo>
                    <a:cubicBezTo>
                      <a:pt x="378" y="350"/>
                      <a:pt x="479" y="250"/>
                      <a:pt x="445" y="117"/>
                    </a:cubicBezTo>
                    <a:cubicBezTo>
                      <a:pt x="431" y="33"/>
                      <a:pt x="398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0" name="Google Shape;25660;p62"/>
              <p:cNvSpPr/>
              <p:nvPr/>
            </p:nvSpPr>
            <p:spPr>
              <a:xfrm>
                <a:off x="7159875" y="2836900"/>
                <a:ext cx="10950" cy="10775"/>
              </a:xfrm>
              <a:custGeom>
                <a:rect b="b" l="l" r="r" t="t"/>
                <a:pathLst>
                  <a:path extrusionOk="0" h="431" w="438">
                    <a:moveTo>
                      <a:pt x="197" y="0"/>
                    </a:moveTo>
                    <a:cubicBezTo>
                      <a:pt x="1" y="0"/>
                      <a:pt x="158" y="431"/>
                      <a:pt x="306" y="431"/>
                    </a:cubicBezTo>
                    <a:cubicBezTo>
                      <a:pt x="341" y="431"/>
                      <a:pt x="375" y="407"/>
                      <a:pt x="404" y="349"/>
                    </a:cubicBezTo>
                    <a:cubicBezTo>
                      <a:pt x="438" y="215"/>
                      <a:pt x="371" y="82"/>
                      <a:pt x="271" y="15"/>
                    </a:cubicBezTo>
                    <a:cubicBezTo>
                      <a:pt x="242" y="5"/>
                      <a:pt x="218" y="0"/>
                      <a:pt x="19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1" name="Google Shape;25661;p62"/>
              <p:cNvSpPr/>
              <p:nvPr/>
            </p:nvSpPr>
            <p:spPr>
              <a:xfrm>
                <a:off x="7162375" y="2978550"/>
                <a:ext cx="13075" cy="12050"/>
              </a:xfrm>
              <a:custGeom>
                <a:rect b="b" l="l" r="r" t="t"/>
                <a:pathLst>
                  <a:path extrusionOk="0" h="482" w="523">
                    <a:moveTo>
                      <a:pt x="283" y="1"/>
                    </a:moveTo>
                    <a:cubicBezTo>
                      <a:pt x="145" y="1"/>
                      <a:pt x="1" y="104"/>
                      <a:pt x="37" y="287"/>
                    </a:cubicBezTo>
                    <a:cubicBezTo>
                      <a:pt x="52" y="421"/>
                      <a:pt x="153" y="481"/>
                      <a:pt x="257" y="481"/>
                    </a:cubicBezTo>
                    <a:cubicBezTo>
                      <a:pt x="387" y="481"/>
                      <a:pt x="523" y="387"/>
                      <a:pt x="504" y="220"/>
                    </a:cubicBezTo>
                    <a:cubicBezTo>
                      <a:pt x="504" y="70"/>
                      <a:pt x="396" y="1"/>
                      <a:pt x="2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2" name="Google Shape;25662;p62"/>
              <p:cNvSpPr/>
              <p:nvPr/>
            </p:nvSpPr>
            <p:spPr>
              <a:xfrm>
                <a:off x="7123125" y="2812725"/>
                <a:ext cx="14100" cy="12200"/>
              </a:xfrm>
              <a:custGeom>
                <a:rect b="b" l="l" r="r" t="t"/>
                <a:pathLst>
                  <a:path extrusionOk="0" h="488" w="564">
                    <a:moveTo>
                      <a:pt x="281" y="1"/>
                    </a:moveTo>
                    <a:cubicBezTo>
                      <a:pt x="142" y="1"/>
                      <a:pt x="1" y="107"/>
                      <a:pt x="40" y="282"/>
                    </a:cubicBezTo>
                    <a:cubicBezTo>
                      <a:pt x="68" y="424"/>
                      <a:pt x="175" y="488"/>
                      <a:pt x="281" y="488"/>
                    </a:cubicBezTo>
                    <a:cubicBezTo>
                      <a:pt x="424" y="488"/>
                      <a:pt x="564" y="373"/>
                      <a:pt x="507" y="182"/>
                    </a:cubicBezTo>
                    <a:cubicBezTo>
                      <a:pt x="479" y="56"/>
                      <a:pt x="380" y="1"/>
                      <a:pt x="28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3" name="Google Shape;25663;p62"/>
              <p:cNvSpPr/>
              <p:nvPr/>
            </p:nvSpPr>
            <p:spPr>
              <a:xfrm>
                <a:off x="7121600" y="2678825"/>
                <a:ext cx="12525" cy="12525"/>
              </a:xfrm>
              <a:custGeom>
                <a:rect b="b" l="l" r="r" t="t"/>
                <a:pathLst>
                  <a:path extrusionOk="0" h="501" w="501">
                    <a:moveTo>
                      <a:pt x="234" y="0"/>
                    </a:moveTo>
                    <a:cubicBezTo>
                      <a:pt x="101" y="34"/>
                      <a:pt x="1" y="134"/>
                      <a:pt x="1" y="267"/>
                    </a:cubicBezTo>
                    <a:cubicBezTo>
                      <a:pt x="34" y="401"/>
                      <a:pt x="134" y="501"/>
                      <a:pt x="267" y="501"/>
                    </a:cubicBezTo>
                    <a:cubicBezTo>
                      <a:pt x="401" y="467"/>
                      <a:pt x="501" y="367"/>
                      <a:pt x="501" y="234"/>
                    </a:cubicBezTo>
                    <a:cubicBezTo>
                      <a:pt x="468" y="101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4" name="Google Shape;25664;p62"/>
              <p:cNvSpPr/>
              <p:nvPr/>
            </p:nvSpPr>
            <p:spPr>
              <a:xfrm>
                <a:off x="7113475" y="2652975"/>
                <a:ext cx="12325" cy="10250"/>
              </a:xfrm>
              <a:custGeom>
                <a:rect b="b" l="l" r="r" t="t"/>
                <a:pathLst>
                  <a:path extrusionOk="0" h="410" w="493">
                    <a:moveTo>
                      <a:pt x="367" y="0"/>
                    </a:moveTo>
                    <a:cubicBezTo>
                      <a:pt x="220" y="0"/>
                      <a:pt x="1" y="410"/>
                      <a:pt x="200" y="410"/>
                    </a:cubicBezTo>
                    <a:cubicBezTo>
                      <a:pt x="216" y="410"/>
                      <a:pt x="236" y="407"/>
                      <a:pt x="259" y="401"/>
                    </a:cubicBezTo>
                    <a:cubicBezTo>
                      <a:pt x="392" y="367"/>
                      <a:pt x="492" y="234"/>
                      <a:pt x="459" y="100"/>
                    </a:cubicBezTo>
                    <a:cubicBezTo>
                      <a:pt x="439" y="29"/>
                      <a:pt x="406" y="0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5" name="Google Shape;25665;p62"/>
              <p:cNvSpPr/>
              <p:nvPr/>
            </p:nvSpPr>
            <p:spPr>
              <a:xfrm>
                <a:off x="7058525" y="2566275"/>
                <a:ext cx="9725" cy="10775"/>
              </a:xfrm>
              <a:custGeom>
                <a:rect b="b" l="l" r="r" t="t"/>
                <a:pathLst>
                  <a:path extrusionOk="0" h="431" w="389">
                    <a:moveTo>
                      <a:pt x="231" y="0"/>
                    </a:moveTo>
                    <a:cubicBezTo>
                      <a:pt x="93" y="0"/>
                      <a:pt x="0" y="431"/>
                      <a:pt x="164" y="431"/>
                    </a:cubicBezTo>
                    <a:cubicBezTo>
                      <a:pt x="189" y="431"/>
                      <a:pt x="219" y="421"/>
                      <a:pt x="255" y="400"/>
                    </a:cubicBezTo>
                    <a:cubicBezTo>
                      <a:pt x="355" y="333"/>
                      <a:pt x="389" y="199"/>
                      <a:pt x="322" y="66"/>
                    </a:cubicBezTo>
                    <a:cubicBezTo>
                      <a:pt x="291" y="19"/>
                      <a:pt x="260" y="0"/>
                      <a:pt x="2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6" name="Google Shape;25666;p62"/>
              <p:cNvSpPr/>
              <p:nvPr/>
            </p:nvSpPr>
            <p:spPr>
              <a:xfrm>
                <a:off x="7048225" y="2686300"/>
                <a:ext cx="13150" cy="12575"/>
              </a:xfrm>
              <a:custGeom>
                <a:rect b="b" l="l" r="r" t="t"/>
                <a:pathLst>
                  <a:path extrusionOk="0" h="503" w="526">
                    <a:moveTo>
                      <a:pt x="257" y="0"/>
                    </a:moveTo>
                    <a:cubicBezTo>
                      <a:pt x="250" y="0"/>
                      <a:pt x="242" y="1"/>
                      <a:pt x="234" y="2"/>
                    </a:cubicBezTo>
                    <a:cubicBezTo>
                      <a:pt x="100" y="35"/>
                      <a:pt x="0" y="135"/>
                      <a:pt x="0" y="269"/>
                    </a:cubicBezTo>
                    <a:cubicBezTo>
                      <a:pt x="0" y="402"/>
                      <a:pt x="100" y="502"/>
                      <a:pt x="267" y="502"/>
                    </a:cubicBezTo>
                    <a:cubicBezTo>
                      <a:pt x="526" y="502"/>
                      <a:pt x="502" y="0"/>
                      <a:pt x="2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7" name="Google Shape;25667;p62"/>
              <p:cNvSpPr/>
              <p:nvPr/>
            </p:nvSpPr>
            <p:spPr>
              <a:xfrm>
                <a:off x="7078650" y="2708700"/>
                <a:ext cx="16300" cy="12675"/>
              </a:xfrm>
              <a:custGeom>
                <a:rect b="b" l="l" r="r" t="t"/>
                <a:pathLst>
                  <a:path extrusionOk="0" h="507" w="652">
                    <a:moveTo>
                      <a:pt x="385" y="0"/>
                    </a:moveTo>
                    <a:cubicBezTo>
                      <a:pt x="168" y="0"/>
                      <a:pt x="0" y="306"/>
                      <a:pt x="251" y="473"/>
                    </a:cubicBezTo>
                    <a:cubicBezTo>
                      <a:pt x="284" y="496"/>
                      <a:pt x="325" y="507"/>
                      <a:pt x="367" y="507"/>
                    </a:cubicBezTo>
                    <a:cubicBezTo>
                      <a:pt x="451" y="507"/>
                      <a:pt x="540" y="462"/>
                      <a:pt x="584" y="373"/>
                    </a:cubicBezTo>
                    <a:cubicBezTo>
                      <a:pt x="651" y="273"/>
                      <a:pt x="618" y="106"/>
                      <a:pt x="518" y="40"/>
                    </a:cubicBezTo>
                    <a:cubicBezTo>
                      <a:pt x="473" y="12"/>
                      <a:pt x="428" y="0"/>
                      <a:pt x="3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8" name="Google Shape;25668;p62"/>
              <p:cNvSpPr/>
              <p:nvPr/>
            </p:nvSpPr>
            <p:spPr>
              <a:xfrm>
                <a:off x="7086800" y="2583725"/>
                <a:ext cx="13150" cy="11775"/>
              </a:xfrm>
              <a:custGeom>
                <a:rect b="b" l="l" r="r" t="t"/>
                <a:pathLst>
                  <a:path extrusionOk="0" h="471" w="526">
                    <a:moveTo>
                      <a:pt x="265" y="0"/>
                    </a:moveTo>
                    <a:cubicBezTo>
                      <a:pt x="0" y="0"/>
                      <a:pt x="0" y="470"/>
                      <a:pt x="265" y="470"/>
                    </a:cubicBezTo>
                    <a:cubicBezTo>
                      <a:pt x="274" y="470"/>
                      <a:pt x="283" y="470"/>
                      <a:pt x="292" y="469"/>
                    </a:cubicBezTo>
                    <a:cubicBezTo>
                      <a:pt x="425" y="469"/>
                      <a:pt x="525" y="369"/>
                      <a:pt x="525" y="235"/>
                    </a:cubicBezTo>
                    <a:cubicBezTo>
                      <a:pt x="492" y="102"/>
                      <a:pt x="392" y="2"/>
                      <a:pt x="292" y="2"/>
                    </a:cubicBezTo>
                    <a:cubicBezTo>
                      <a:pt x="283" y="1"/>
                      <a:pt x="274" y="0"/>
                      <a:pt x="2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9" name="Google Shape;25669;p62"/>
              <p:cNvSpPr/>
              <p:nvPr/>
            </p:nvSpPr>
            <p:spPr>
              <a:xfrm>
                <a:off x="6933275" y="2550250"/>
                <a:ext cx="14875" cy="8650"/>
              </a:xfrm>
              <a:custGeom>
                <a:rect b="b" l="l" r="r" t="t"/>
                <a:pathLst>
                  <a:path extrusionOk="0" h="346" w="595">
                    <a:moveTo>
                      <a:pt x="276" y="0"/>
                    </a:moveTo>
                    <a:cubicBezTo>
                      <a:pt x="162" y="0"/>
                      <a:pt x="57" y="91"/>
                      <a:pt x="28" y="207"/>
                    </a:cubicBezTo>
                    <a:cubicBezTo>
                      <a:pt x="1" y="307"/>
                      <a:pt x="38" y="345"/>
                      <a:pt x="100" y="345"/>
                    </a:cubicBezTo>
                    <a:cubicBezTo>
                      <a:pt x="263" y="345"/>
                      <a:pt x="595" y="79"/>
                      <a:pt x="328" y="6"/>
                    </a:cubicBezTo>
                    <a:cubicBezTo>
                      <a:pt x="311" y="2"/>
                      <a:pt x="293" y="0"/>
                      <a:pt x="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0" name="Google Shape;25670;p62"/>
              <p:cNvSpPr/>
              <p:nvPr/>
            </p:nvSpPr>
            <p:spPr>
              <a:xfrm>
                <a:off x="6983175" y="2637850"/>
                <a:ext cx="15650" cy="12475"/>
              </a:xfrm>
              <a:custGeom>
                <a:rect b="b" l="l" r="r" t="t"/>
                <a:pathLst>
                  <a:path extrusionOk="0" h="499" w="626">
                    <a:moveTo>
                      <a:pt x="268" y="1"/>
                    </a:moveTo>
                    <a:cubicBezTo>
                      <a:pt x="226" y="1"/>
                      <a:pt x="181" y="12"/>
                      <a:pt x="134" y="38"/>
                    </a:cubicBezTo>
                    <a:cubicBezTo>
                      <a:pt x="34" y="105"/>
                      <a:pt x="0" y="272"/>
                      <a:pt x="67" y="372"/>
                    </a:cubicBezTo>
                    <a:cubicBezTo>
                      <a:pt x="115" y="444"/>
                      <a:pt x="198" y="499"/>
                      <a:pt x="290" y="499"/>
                    </a:cubicBezTo>
                    <a:cubicBezTo>
                      <a:pt x="326" y="499"/>
                      <a:pt x="363" y="491"/>
                      <a:pt x="401" y="472"/>
                    </a:cubicBezTo>
                    <a:cubicBezTo>
                      <a:pt x="626" y="331"/>
                      <a:pt x="495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1" name="Google Shape;25671;p62"/>
              <p:cNvSpPr/>
              <p:nvPr/>
            </p:nvSpPr>
            <p:spPr>
              <a:xfrm>
                <a:off x="7041550" y="2545400"/>
                <a:ext cx="13350" cy="12525"/>
              </a:xfrm>
              <a:custGeom>
                <a:rect b="b" l="l" r="r" t="t"/>
                <a:pathLst>
                  <a:path extrusionOk="0" h="501" w="534">
                    <a:moveTo>
                      <a:pt x="270" y="0"/>
                    </a:moveTo>
                    <a:cubicBezTo>
                      <a:pt x="186" y="0"/>
                      <a:pt x="111" y="45"/>
                      <a:pt x="67" y="134"/>
                    </a:cubicBezTo>
                    <a:cubicBezTo>
                      <a:pt x="0" y="234"/>
                      <a:pt x="34" y="401"/>
                      <a:pt x="134" y="467"/>
                    </a:cubicBezTo>
                    <a:cubicBezTo>
                      <a:pt x="178" y="490"/>
                      <a:pt x="223" y="501"/>
                      <a:pt x="265" y="501"/>
                    </a:cubicBezTo>
                    <a:cubicBezTo>
                      <a:pt x="349" y="501"/>
                      <a:pt x="423" y="456"/>
                      <a:pt x="467" y="367"/>
                    </a:cubicBezTo>
                    <a:cubicBezTo>
                      <a:pt x="534" y="267"/>
                      <a:pt x="501" y="100"/>
                      <a:pt x="401" y="34"/>
                    </a:cubicBezTo>
                    <a:cubicBezTo>
                      <a:pt x="356" y="11"/>
                      <a:pt x="312" y="0"/>
                      <a:pt x="2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2" name="Google Shape;25672;p62"/>
              <p:cNvSpPr/>
              <p:nvPr/>
            </p:nvSpPr>
            <p:spPr>
              <a:xfrm>
                <a:off x="6938675" y="2419375"/>
                <a:ext cx="15325" cy="12475"/>
              </a:xfrm>
              <a:custGeom>
                <a:rect b="b" l="l" r="r" t="t"/>
                <a:pathLst>
                  <a:path extrusionOk="0" h="499" w="613">
                    <a:moveTo>
                      <a:pt x="352" y="0"/>
                    </a:moveTo>
                    <a:cubicBezTo>
                      <a:pt x="171" y="0"/>
                      <a:pt x="1" y="211"/>
                      <a:pt x="146" y="405"/>
                    </a:cubicBezTo>
                    <a:cubicBezTo>
                      <a:pt x="204" y="463"/>
                      <a:pt x="273" y="498"/>
                      <a:pt x="341" y="498"/>
                    </a:cubicBezTo>
                    <a:cubicBezTo>
                      <a:pt x="390" y="498"/>
                      <a:pt x="437" y="480"/>
                      <a:pt x="479" y="438"/>
                    </a:cubicBezTo>
                    <a:cubicBezTo>
                      <a:pt x="613" y="338"/>
                      <a:pt x="613" y="205"/>
                      <a:pt x="546" y="104"/>
                    </a:cubicBezTo>
                    <a:cubicBezTo>
                      <a:pt x="491" y="31"/>
                      <a:pt x="421" y="0"/>
                      <a:pt x="3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3" name="Google Shape;25673;p62"/>
              <p:cNvSpPr/>
              <p:nvPr/>
            </p:nvSpPr>
            <p:spPr>
              <a:xfrm>
                <a:off x="6865225" y="2438500"/>
                <a:ext cx="14550" cy="12000"/>
              </a:xfrm>
              <a:custGeom>
                <a:rect b="b" l="l" r="r" t="t"/>
                <a:pathLst>
                  <a:path extrusionOk="0" h="480" w="582">
                    <a:moveTo>
                      <a:pt x="334" y="0"/>
                    </a:moveTo>
                    <a:cubicBezTo>
                      <a:pt x="317" y="0"/>
                      <a:pt x="299" y="2"/>
                      <a:pt x="282" y="7"/>
                    </a:cubicBezTo>
                    <a:cubicBezTo>
                      <a:pt x="0" y="38"/>
                      <a:pt x="41" y="480"/>
                      <a:pt x="295" y="480"/>
                    </a:cubicBezTo>
                    <a:cubicBezTo>
                      <a:pt x="312" y="480"/>
                      <a:pt x="330" y="478"/>
                      <a:pt x="348" y="474"/>
                    </a:cubicBezTo>
                    <a:cubicBezTo>
                      <a:pt x="482" y="474"/>
                      <a:pt x="582" y="340"/>
                      <a:pt x="582" y="207"/>
                    </a:cubicBezTo>
                    <a:cubicBezTo>
                      <a:pt x="553" y="91"/>
                      <a:pt x="449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4" name="Google Shape;25674;p62"/>
              <p:cNvSpPr/>
              <p:nvPr/>
            </p:nvSpPr>
            <p:spPr>
              <a:xfrm>
                <a:off x="6911850" y="2451200"/>
                <a:ext cx="16300" cy="12700"/>
              </a:xfrm>
              <a:custGeom>
                <a:rect b="b" l="l" r="r" t="t"/>
                <a:pathLst>
                  <a:path extrusionOk="0" h="508" w="652">
                    <a:moveTo>
                      <a:pt x="359" y="0"/>
                    </a:moveTo>
                    <a:cubicBezTo>
                      <a:pt x="108" y="0"/>
                      <a:pt x="0" y="413"/>
                      <a:pt x="318" y="499"/>
                    </a:cubicBezTo>
                    <a:cubicBezTo>
                      <a:pt x="336" y="505"/>
                      <a:pt x="355" y="508"/>
                      <a:pt x="374" y="508"/>
                    </a:cubicBezTo>
                    <a:cubicBezTo>
                      <a:pt x="463" y="508"/>
                      <a:pt x="563" y="448"/>
                      <a:pt x="618" y="366"/>
                    </a:cubicBezTo>
                    <a:cubicBezTo>
                      <a:pt x="652" y="232"/>
                      <a:pt x="618" y="99"/>
                      <a:pt x="485" y="32"/>
                    </a:cubicBezTo>
                    <a:cubicBezTo>
                      <a:pt x="440" y="10"/>
                      <a:pt x="398" y="0"/>
                      <a:pt x="3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5" name="Google Shape;25675;p62"/>
              <p:cNvSpPr/>
              <p:nvPr/>
            </p:nvSpPr>
            <p:spPr>
              <a:xfrm>
                <a:off x="6966600" y="2335700"/>
                <a:ext cx="11600" cy="10350"/>
              </a:xfrm>
              <a:custGeom>
                <a:rect b="b" l="l" r="r" t="t"/>
                <a:pathLst>
                  <a:path extrusionOk="0" h="414" w="464">
                    <a:moveTo>
                      <a:pt x="190" y="0"/>
                    </a:moveTo>
                    <a:cubicBezTo>
                      <a:pt x="1" y="0"/>
                      <a:pt x="165" y="413"/>
                      <a:pt x="302" y="413"/>
                    </a:cubicBezTo>
                    <a:cubicBezTo>
                      <a:pt x="337" y="413"/>
                      <a:pt x="371" y="385"/>
                      <a:pt x="396" y="316"/>
                    </a:cubicBezTo>
                    <a:cubicBezTo>
                      <a:pt x="463" y="182"/>
                      <a:pt x="396" y="49"/>
                      <a:pt x="263" y="16"/>
                    </a:cubicBezTo>
                    <a:cubicBezTo>
                      <a:pt x="234" y="5"/>
                      <a:pt x="210" y="0"/>
                      <a:pt x="1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6" name="Google Shape;25676;p62"/>
              <p:cNvSpPr/>
              <p:nvPr/>
            </p:nvSpPr>
            <p:spPr>
              <a:xfrm>
                <a:off x="6884225" y="2308250"/>
                <a:ext cx="14750" cy="11850"/>
              </a:xfrm>
              <a:custGeom>
                <a:rect b="b" l="l" r="r" t="t"/>
                <a:pathLst>
                  <a:path extrusionOk="0" h="474" w="590">
                    <a:moveTo>
                      <a:pt x="262" y="1"/>
                    </a:moveTo>
                    <a:cubicBezTo>
                      <a:pt x="165" y="1"/>
                      <a:pt x="81" y="44"/>
                      <a:pt x="55" y="146"/>
                    </a:cubicBezTo>
                    <a:cubicBezTo>
                      <a:pt x="1" y="310"/>
                      <a:pt x="124" y="473"/>
                      <a:pt x="280" y="473"/>
                    </a:cubicBezTo>
                    <a:cubicBezTo>
                      <a:pt x="316" y="473"/>
                      <a:pt x="352" y="465"/>
                      <a:pt x="389" y="447"/>
                    </a:cubicBezTo>
                    <a:cubicBezTo>
                      <a:pt x="589" y="346"/>
                      <a:pt x="556" y="80"/>
                      <a:pt x="356" y="13"/>
                    </a:cubicBezTo>
                    <a:cubicBezTo>
                      <a:pt x="324" y="5"/>
                      <a:pt x="293" y="1"/>
                      <a:pt x="2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7" name="Google Shape;25677;p62"/>
              <p:cNvSpPr/>
              <p:nvPr/>
            </p:nvSpPr>
            <p:spPr>
              <a:xfrm>
                <a:off x="6868925" y="2327725"/>
                <a:ext cx="13950" cy="12100"/>
              </a:xfrm>
              <a:custGeom>
                <a:rect b="b" l="l" r="r" t="t"/>
                <a:pathLst>
                  <a:path extrusionOk="0" h="484" w="558">
                    <a:moveTo>
                      <a:pt x="275" y="0"/>
                    </a:moveTo>
                    <a:cubicBezTo>
                      <a:pt x="194" y="0"/>
                      <a:pt x="113" y="43"/>
                      <a:pt x="67" y="135"/>
                    </a:cubicBezTo>
                    <a:cubicBezTo>
                      <a:pt x="0" y="235"/>
                      <a:pt x="67" y="401"/>
                      <a:pt x="167" y="468"/>
                    </a:cubicBezTo>
                    <a:cubicBezTo>
                      <a:pt x="198" y="478"/>
                      <a:pt x="228" y="483"/>
                      <a:pt x="258" y="483"/>
                    </a:cubicBezTo>
                    <a:cubicBezTo>
                      <a:pt x="422" y="483"/>
                      <a:pt x="557" y="337"/>
                      <a:pt x="501" y="168"/>
                    </a:cubicBezTo>
                    <a:cubicBezTo>
                      <a:pt x="465" y="60"/>
                      <a:pt x="370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8" name="Google Shape;25678;p62"/>
              <p:cNvSpPr/>
              <p:nvPr/>
            </p:nvSpPr>
            <p:spPr>
              <a:xfrm>
                <a:off x="6895750" y="2263300"/>
                <a:ext cx="11550" cy="10250"/>
              </a:xfrm>
              <a:custGeom>
                <a:rect b="b" l="l" r="r" t="t"/>
                <a:pathLst>
                  <a:path extrusionOk="0" h="410" w="462">
                    <a:moveTo>
                      <a:pt x="202" y="1"/>
                    </a:moveTo>
                    <a:cubicBezTo>
                      <a:pt x="0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8" y="310"/>
                    </a:cubicBezTo>
                    <a:cubicBezTo>
                      <a:pt x="462" y="176"/>
                      <a:pt x="395" y="43"/>
                      <a:pt x="262" y="10"/>
                    </a:cubicBezTo>
                    <a:cubicBezTo>
                      <a:pt x="239" y="3"/>
                      <a:pt x="219" y="1"/>
                      <a:pt x="20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9" name="Google Shape;25679;p62"/>
              <p:cNvSpPr/>
              <p:nvPr/>
            </p:nvSpPr>
            <p:spPr>
              <a:xfrm>
                <a:off x="6772125" y="2166675"/>
                <a:ext cx="16775" cy="12850"/>
              </a:xfrm>
              <a:custGeom>
                <a:rect b="b" l="l" r="r" t="t"/>
                <a:pathLst>
                  <a:path extrusionOk="0" h="514" w="671">
                    <a:moveTo>
                      <a:pt x="376" y="1"/>
                    </a:moveTo>
                    <a:cubicBezTo>
                      <a:pt x="176" y="1"/>
                      <a:pt x="1" y="282"/>
                      <a:pt x="236" y="439"/>
                    </a:cubicBezTo>
                    <a:cubicBezTo>
                      <a:pt x="286" y="489"/>
                      <a:pt x="345" y="514"/>
                      <a:pt x="403" y="514"/>
                    </a:cubicBezTo>
                    <a:cubicBezTo>
                      <a:pt x="462" y="514"/>
                      <a:pt x="520" y="489"/>
                      <a:pt x="570" y="439"/>
                    </a:cubicBezTo>
                    <a:cubicBezTo>
                      <a:pt x="670" y="339"/>
                      <a:pt x="637" y="172"/>
                      <a:pt x="537" y="72"/>
                    </a:cubicBezTo>
                    <a:cubicBezTo>
                      <a:pt x="487" y="22"/>
                      <a:pt x="430" y="1"/>
                      <a:pt x="3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0" name="Google Shape;25680;p62"/>
              <p:cNvSpPr/>
              <p:nvPr/>
            </p:nvSpPr>
            <p:spPr>
              <a:xfrm>
                <a:off x="6738000" y="2180425"/>
                <a:ext cx="13350" cy="12400"/>
              </a:xfrm>
              <a:custGeom>
                <a:rect b="b" l="l" r="r" t="t"/>
                <a:pathLst>
                  <a:path extrusionOk="0" h="496" w="534">
                    <a:moveTo>
                      <a:pt x="287" y="1"/>
                    </a:moveTo>
                    <a:cubicBezTo>
                      <a:pt x="259" y="1"/>
                      <a:pt x="230" y="8"/>
                      <a:pt x="200" y="22"/>
                    </a:cubicBezTo>
                    <a:cubicBezTo>
                      <a:pt x="67" y="56"/>
                      <a:pt x="0" y="189"/>
                      <a:pt x="34" y="322"/>
                    </a:cubicBezTo>
                    <a:cubicBezTo>
                      <a:pt x="62" y="409"/>
                      <a:pt x="166" y="496"/>
                      <a:pt x="280" y="496"/>
                    </a:cubicBezTo>
                    <a:cubicBezTo>
                      <a:pt x="298" y="496"/>
                      <a:pt x="316" y="494"/>
                      <a:pt x="334" y="489"/>
                    </a:cubicBezTo>
                    <a:cubicBezTo>
                      <a:pt x="467" y="423"/>
                      <a:pt x="534" y="289"/>
                      <a:pt x="501" y="189"/>
                    </a:cubicBezTo>
                    <a:cubicBezTo>
                      <a:pt x="475" y="85"/>
                      <a:pt x="388" y="1"/>
                      <a:pt x="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1" name="Google Shape;25681;p62"/>
              <p:cNvSpPr/>
              <p:nvPr/>
            </p:nvSpPr>
            <p:spPr>
              <a:xfrm>
                <a:off x="6841400" y="2189325"/>
                <a:ext cx="13100" cy="12675"/>
              </a:xfrm>
              <a:custGeom>
                <a:rect b="b" l="l" r="r" t="t"/>
                <a:pathLst>
                  <a:path extrusionOk="0" h="507" w="524">
                    <a:moveTo>
                      <a:pt x="240" y="0"/>
                    </a:moveTo>
                    <a:cubicBezTo>
                      <a:pt x="128" y="0"/>
                      <a:pt x="15" y="71"/>
                      <a:pt x="1" y="233"/>
                    </a:cubicBezTo>
                    <a:cubicBezTo>
                      <a:pt x="1" y="367"/>
                      <a:pt x="67" y="467"/>
                      <a:pt x="201" y="500"/>
                    </a:cubicBezTo>
                    <a:cubicBezTo>
                      <a:pt x="218" y="505"/>
                      <a:pt x="236" y="507"/>
                      <a:pt x="253" y="507"/>
                    </a:cubicBezTo>
                    <a:cubicBezTo>
                      <a:pt x="367" y="507"/>
                      <a:pt x="468" y="416"/>
                      <a:pt x="468" y="300"/>
                    </a:cubicBezTo>
                    <a:cubicBezTo>
                      <a:pt x="523" y="114"/>
                      <a:pt x="382" y="0"/>
                      <a:pt x="2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2" name="Google Shape;25682;p62"/>
              <p:cNvSpPr/>
              <p:nvPr/>
            </p:nvSpPr>
            <p:spPr>
              <a:xfrm>
                <a:off x="6831650" y="2120775"/>
                <a:ext cx="13950" cy="11900"/>
              </a:xfrm>
              <a:custGeom>
                <a:rect b="b" l="l" r="r" t="t"/>
                <a:pathLst>
                  <a:path extrusionOk="0" h="476" w="558">
                    <a:moveTo>
                      <a:pt x="309" y="0"/>
                    </a:moveTo>
                    <a:cubicBezTo>
                      <a:pt x="292" y="0"/>
                      <a:pt x="275" y="2"/>
                      <a:pt x="257" y="7"/>
                    </a:cubicBezTo>
                    <a:cubicBezTo>
                      <a:pt x="0" y="71"/>
                      <a:pt x="52" y="475"/>
                      <a:pt x="325" y="475"/>
                    </a:cubicBezTo>
                    <a:cubicBezTo>
                      <a:pt x="335" y="475"/>
                      <a:pt x="346" y="475"/>
                      <a:pt x="357" y="474"/>
                    </a:cubicBezTo>
                    <a:cubicBezTo>
                      <a:pt x="491" y="474"/>
                      <a:pt x="557" y="340"/>
                      <a:pt x="557" y="207"/>
                    </a:cubicBezTo>
                    <a:cubicBezTo>
                      <a:pt x="528" y="91"/>
                      <a:pt x="424" y="0"/>
                      <a:pt x="3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3" name="Google Shape;25683;p62"/>
              <p:cNvSpPr/>
              <p:nvPr/>
            </p:nvSpPr>
            <p:spPr>
              <a:xfrm>
                <a:off x="6687550" y="2129275"/>
                <a:ext cx="13350" cy="11700"/>
              </a:xfrm>
              <a:custGeom>
                <a:rect b="b" l="l" r="r" t="t"/>
                <a:pathLst>
                  <a:path extrusionOk="0" h="468" w="534">
                    <a:moveTo>
                      <a:pt x="284" y="0"/>
                    </a:moveTo>
                    <a:cubicBezTo>
                      <a:pt x="117" y="0"/>
                      <a:pt x="17" y="134"/>
                      <a:pt x="17" y="267"/>
                    </a:cubicBezTo>
                    <a:cubicBezTo>
                      <a:pt x="0" y="400"/>
                      <a:pt x="134" y="467"/>
                      <a:pt x="267" y="467"/>
                    </a:cubicBezTo>
                    <a:cubicBezTo>
                      <a:pt x="400" y="467"/>
                      <a:pt x="534" y="400"/>
                      <a:pt x="517" y="267"/>
                    </a:cubicBezTo>
                    <a:cubicBezTo>
                      <a:pt x="517" y="134"/>
                      <a:pt x="384" y="0"/>
                      <a:pt x="2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4" name="Google Shape;25684;p62"/>
              <p:cNvSpPr/>
              <p:nvPr/>
            </p:nvSpPr>
            <p:spPr>
              <a:xfrm>
                <a:off x="6703800" y="2114875"/>
                <a:ext cx="13375" cy="12125"/>
              </a:xfrm>
              <a:custGeom>
                <a:rect b="b" l="l" r="r" t="t"/>
                <a:pathLst>
                  <a:path extrusionOk="0" h="485" w="535">
                    <a:moveTo>
                      <a:pt x="284" y="1"/>
                    </a:moveTo>
                    <a:cubicBezTo>
                      <a:pt x="217" y="1"/>
                      <a:pt x="151" y="26"/>
                      <a:pt x="101" y="76"/>
                    </a:cubicBezTo>
                    <a:cubicBezTo>
                      <a:pt x="1" y="142"/>
                      <a:pt x="1" y="309"/>
                      <a:pt x="101" y="409"/>
                    </a:cubicBezTo>
                    <a:cubicBezTo>
                      <a:pt x="151" y="459"/>
                      <a:pt x="217" y="484"/>
                      <a:pt x="284" y="484"/>
                    </a:cubicBezTo>
                    <a:cubicBezTo>
                      <a:pt x="351" y="484"/>
                      <a:pt x="418" y="459"/>
                      <a:pt x="468" y="409"/>
                    </a:cubicBezTo>
                    <a:cubicBezTo>
                      <a:pt x="534" y="309"/>
                      <a:pt x="534" y="142"/>
                      <a:pt x="468" y="76"/>
                    </a:cubicBezTo>
                    <a:cubicBezTo>
                      <a:pt x="418" y="26"/>
                      <a:pt x="351" y="1"/>
                      <a:pt x="2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5" name="Google Shape;25685;p62"/>
              <p:cNvSpPr/>
              <p:nvPr/>
            </p:nvSpPr>
            <p:spPr>
              <a:xfrm>
                <a:off x="6727150" y="2040500"/>
                <a:ext cx="14600" cy="13125"/>
              </a:xfrm>
              <a:custGeom>
                <a:rect b="b" l="l" r="r" t="t"/>
                <a:pathLst>
                  <a:path extrusionOk="0" h="525" w="584">
                    <a:moveTo>
                      <a:pt x="252" y="0"/>
                    </a:moveTo>
                    <a:cubicBezTo>
                      <a:pt x="153" y="0"/>
                      <a:pt x="59" y="55"/>
                      <a:pt x="34" y="182"/>
                    </a:cubicBezTo>
                    <a:cubicBezTo>
                      <a:pt x="1" y="315"/>
                      <a:pt x="67" y="449"/>
                      <a:pt x="201" y="516"/>
                    </a:cubicBezTo>
                    <a:cubicBezTo>
                      <a:pt x="218" y="521"/>
                      <a:pt x="236" y="524"/>
                      <a:pt x="255" y="524"/>
                    </a:cubicBezTo>
                    <a:cubicBezTo>
                      <a:pt x="344" y="524"/>
                      <a:pt x="440" y="459"/>
                      <a:pt x="468" y="349"/>
                    </a:cubicBezTo>
                    <a:lnTo>
                      <a:pt x="501" y="349"/>
                    </a:lnTo>
                    <a:cubicBezTo>
                      <a:pt x="583" y="143"/>
                      <a:pt x="411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6" name="Google Shape;25686;p62"/>
              <p:cNvSpPr/>
              <p:nvPr/>
            </p:nvSpPr>
            <p:spPr>
              <a:xfrm>
                <a:off x="6768575" y="3719775"/>
                <a:ext cx="15300" cy="12450"/>
              </a:xfrm>
              <a:custGeom>
                <a:rect b="b" l="l" r="r" t="t"/>
                <a:pathLst>
                  <a:path extrusionOk="0" h="498" w="612">
                    <a:moveTo>
                      <a:pt x="339" y="1"/>
                    </a:moveTo>
                    <a:cubicBezTo>
                      <a:pt x="262" y="1"/>
                      <a:pt x="185" y="45"/>
                      <a:pt x="145" y="126"/>
                    </a:cubicBezTo>
                    <a:cubicBezTo>
                      <a:pt x="1" y="294"/>
                      <a:pt x="169" y="497"/>
                      <a:pt x="349" y="497"/>
                    </a:cubicBezTo>
                    <a:cubicBezTo>
                      <a:pt x="418" y="497"/>
                      <a:pt x="489" y="467"/>
                      <a:pt x="545" y="393"/>
                    </a:cubicBezTo>
                    <a:cubicBezTo>
                      <a:pt x="612" y="293"/>
                      <a:pt x="579" y="126"/>
                      <a:pt x="478" y="59"/>
                    </a:cubicBezTo>
                    <a:cubicBezTo>
                      <a:pt x="439" y="20"/>
                      <a:pt x="389" y="1"/>
                      <a:pt x="3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7" name="Google Shape;25687;p62"/>
              <p:cNvSpPr/>
              <p:nvPr/>
            </p:nvSpPr>
            <p:spPr>
              <a:xfrm>
                <a:off x="6776400" y="3674425"/>
                <a:ext cx="12500" cy="10225"/>
              </a:xfrm>
              <a:custGeom>
                <a:rect b="b" l="l" r="r" t="t"/>
                <a:pathLst>
                  <a:path extrusionOk="0" h="409" w="500">
                    <a:moveTo>
                      <a:pt x="222" y="1"/>
                    </a:moveTo>
                    <a:cubicBezTo>
                      <a:pt x="1" y="1"/>
                      <a:pt x="241" y="408"/>
                      <a:pt x="383" y="408"/>
                    </a:cubicBezTo>
                    <a:cubicBezTo>
                      <a:pt x="421" y="408"/>
                      <a:pt x="452" y="379"/>
                      <a:pt x="466" y="305"/>
                    </a:cubicBezTo>
                    <a:cubicBezTo>
                      <a:pt x="499" y="172"/>
                      <a:pt x="399" y="38"/>
                      <a:pt x="266" y="5"/>
                    </a:cubicBezTo>
                    <a:cubicBezTo>
                      <a:pt x="249" y="2"/>
                      <a:pt x="235" y="1"/>
                      <a:pt x="22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8" name="Google Shape;25688;p62"/>
              <p:cNvSpPr/>
              <p:nvPr/>
            </p:nvSpPr>
            <p:spPr>
              <a:xfrm>
                <a:off x="6855025" y="3571425"/>
                <a:ext cx="15600" cy="12500"/>
              </a:xfrm>
              <a:custGeom>
                <a:rect b="b" l="l" r="r" t="t"/>
                <a:pathLst>
                  <a:path extrusionOk="0" h="500" w="624">
                    <a:moveTo>
                      <a:pt x="353" y="1"/>
                    </a:moveTo>
                    <a:cubicBezTo>
                      <a:pt x="161" y="1"/>
                      <a:pt x="0" y="294"/>
                      <a:pt x="189" y="456"/>
                    </a:cubicBezTo>
                    <a:cubicBezTo>
                      <a:pt x="245" y="483"/>
                      <a:pt x="300" y="500"/>
                      <a:pt x="353" y="500"/>
                    </a:cubicBezTo>
                    <a:cubicBezTo>
                      <a:pt x="428" y="500"/>
                      <a:pt x="498" y="467"/>
                      <a:pt x="556" y="389"/>
                    </a:cubicBezTo>
                    <a:cubicBezTo>
                      <a:pt x="623" y="289"/>
                      <a:pt x="590" y="155"/>
                      <a:pt x="490" y="55"/>
                    </a:cubicBezTo>
                    <a:cubicBezTo>
                      <a:pt x="445" y="17"/>
                      <a:pt x="398" y="1"/>
                      <a:pt x="3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9" name="Google Shape;25689;p62"/>
              <p:cNvSpPr/>
              <p:nvPr/>
            </p:nvSpPr>
            <p:spPr>
              <a:xfrm>
                <a:off x="6803050" y="3645325"/>
                <a:ext cx="14200" cy="12050"/>
              </a:xfrm>
              <a:custGeom>
                <a:rect b="b" l="l" r="r" t="t"/>
                <a:pathLst>
                  <a:path extrusionOk="0" h="482" w="568">
                    <a:moveTo>
                      <a:pt x="310" y="0"/>
                    </a:moveTo>
                    <a:cubicBezTo>
                      <a:pt x="228" y="0"/>
                      <a:pt x="143" y="37"/>
                      <a:pt x="100" y="102"/>
                    </a:cubicBezTo>
                    <a:cubicBezTo>
                      <a:pt x="0" y="202"/>
                      <a:pt x="33" y="368"/>
                      <a:pt x="134" y="435"/>
                    </a:cubicBezTo>
                    <a:cubicBezTo>
                      <a:pt x="179" y="465"/>
                      <a:pt x="237" y="482"/>
                      <a:pt x="294" y="482"/>
                    </a:cubicBezTo>
                    <a:cubicBezTo>
                      <a:pt x="363" y="482"/>
                      <a:pt x="430" y="457"/>
                      <a:pt x="467" y="402"/>
                    </a:cubicBezTo>
                    <a:cubicBezTo>
                      <a:pt x="567" y="268"/>
                      <a:pt x="534" y="135"/>
                      <a:pt x="434" y="35"/>
                    </a:cubicBezTo>
                    <a:cubicBezTo>
                      <a:pt x="398" y="11"/>
                      <a:pt x="354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0" name="Google Shape;25690;p62"/>
              <p:cNvSpPr/>
              <p:nvPr/>
            </p:nvSpPr>
            <p:spPr>
              <a:xfrm>
                <a:off x="6660575" y="3707275"/>
                <a:ext cx="18075" cy="12125"/>
              </a:xfrm>
              <a:custGeom>
                <a:rect b="b" l="l" r="r" t="t"/>
                <a:pathLst>
                  <a:path extrusionOk="0" h="485" w="723">
                    <a:moveTo>
                      <a:pt x="374" y="0"/>
                    </a:moveTo>
                    <a:cubicBezTo>
                      <a:pt x="339" y="0"/>
                      <a:pt x="301" y="8"/>
                      <a:pt x="262" y="25"/>
                    </a:cubicBezTo>
                    <a:cubicBezTo>
                      <a:pt x="1" y="141"/>
                      <a:pt x="118" y="484"/>
                      <a:pt x="350" y="484"/>
                    </a:cubicBezTo>
                    <a:cubicBezTo>
                      <a:pt x="385" y="484"/>
                      <a:pt x="423" y="476"/>
                      <a:pt x="462" y="459"/>
                    </a:cubicBezTo>
                    <a:cubicBezTo>
                      <a:pt x="723" y="343"/>
                      <a:pt x="606" y="0"/>
                      <a:pt x="3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1" name="Google Shape;25691;p62"/>
              <p:cNvSpPr/>
              <p:nvPr/>
            </p:nvSpPr>
            <p:spPr>
              <a:xfrm>
                <a:off x="6675450" y="3585100"/>
                <a:ext cx="13000" cy="12075"/>
              </a:xfrm>
              <a:custGeom>
                <a:rect b="b" l="l" r="r" t="t"/>
                <a:pathLst>
                  <a:path extrusionOk="0" h="483" w="520">
                    <a:moveTo>
                      <a:pt x="241" y="1"/>
                    </a:moveTo>
                    <a:cubicBezTo>
                      <a:pt x="135" y="1"/>
                      <a:pt x="30" y="64"/>
                      <a:pt x="0" y="209"/>
                    </a:cubicBezTo>
                    <a:cubicBezTo>
                      <a:pt x="0" y="342"/>
                      <a:pt x="67" y="442"/>
                      <a:pt x="201" y="476"/>
                    </a:cubicBezTo>
                    <a:cubicBezTo>
                      <a:pt x="218" y="480"/>
                      <a:pt x="236" y="482"/>
                      <a:pt x="253" y="482"/>
                    </a:cubicBezTo>
                    <a:cubicBezTo>
                      <a:pt x="367" y="482"/>
                      <a:pt x="472" y="392"/>
                      <a:pt x="501" y="276"/>
                    </a:cubicBezTo>
                    <a:cubicBezTo>
                      <a:pt x="520" y="106"/>
                      <a:pt x="379" y="1"/>
                      <a:pt x="2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2" name="Google Shape;25692;p62"/>
              <p:cNvSpPr/>
              <p:nvPr/>
            </p:nvSpPr>
            <p:spPr>
              <a:xfrm>
                <a:off x="6732400" y="3611550"/>
                <a:ext cx="14950" cy="8175"/>
              </a:xfrm>
              <a:custGeom>
                <a:rect b="b" l="l" r="r" t="t"/>
                <a:pathLst>
                  <a:path extrusionOk="0" h="327" w="598">
                    <a:moveTo>
                      <a:pt x="483" y="1"/>
                    </a:moveTo>
                    <a:cubicBezTo>
                      <a:pt x="316" y="1"/>
                      <a:pt x="1" y="225"/>
                      <a:pt x="258" y="318"/>
                    </a:cubicBezTo>
                    <a:cubicBezTo>
                      <a:pt x="280" y="324"/>
                      <a:pt x="303" y="327"/>
                      <a:pt x="326" y="327"/>
                    </a:cubicBezTo>
                    <a:cubicBezTo>
                      <a:pt x="434" y="327"/>
                      <a:pt x="530" y="262"/>
                      <a:pt x="558" y="152"/>
                    </a:cubicBezTo>
                    <a:cubicBezTo>
                      <a:pt x="598" y="42"/>
                      <a:pt x="554" y="1"/>
                      <a:pt x="4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3" name="Google Shape;25693;p62"/>
              <p:cNvSpPr/>
              <p:nvPr/>
            </p:nvSpPr>
            <p:spPr>
              <a:xfrm>
                <a:off x="6585375" y="3747625"/>
                <a:ext cx="14925" cy="11850"/>
              </a:xfrm>
              <a:custGeom>
                <a:rect b="b" l="l" r="r" t="t"/>
                <a:pathLst>
                  <a:path extrusionOk="0" h="474" w="597">
                    <a:moveTo>
                      <a:pt x="249" y="1"/>
                    </a:moveTo>
                    <a:cubicBezTo>
                      <a:pt x="202" y="1"/>
                      <a:pt x="151" y="14"/>
                      <a:pt x="101" y="46"/>
                    </a:cubicBezTo>
                    <a:cubicBezTo>
                      <a:pt x="1" y="146"/>
                      <a:pt x="1" y="279"/>
                      <a:pt x="68" y="379"/>
                    </a:cubicBezTo>
                    <a:cubicBezTo>
                      <a:pt x="126" y="438"/>
                      <a:pt x="206" y="473"/>
                      <a:pt x="283" y="473"/>
                    </a:cubicBezTo>
                    <a:cubicBezTo>
                      <a:pt x="339" y="473"/>
                      <a:pt x="393" y="455"/>
                      <a:pt x="435" y="413"/>
                    </a:cubicBezTo>
                    <a:cubicBezTo>
                      <a:pt x="597" y="250"/>
                      <a:pt x="452" y="1"/>
                      <a:pt x="2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4" name="Google Shape;25694;p62"/>
              <p:cNvSpPr/>
              <p:nvPr/>
            </p:nvSpPr>
            <p:spPr>
              <a:xfrm>
                <a:off x="6537850" y="3738750"/>
                <a:ext cx="13000" cy="12175"/>
              </a:xfrm>
              <a:custGeom>
                <a:rect b="b" l="l" r="r" t="t"/>
                <a:pathLst>
                  <a:path extrusionOk="0" h="487" w="520">
                    <a:moveTo>
                      <a:pt x="234" y="1"/>
                    </a:moveTo>
                    <a:cubicBezTo>
                      <a:pt x="101" y="34"/>
                      <a:pt x="1" y="134"/>
                      <a:pt x="34" y="267"/>
                    </a:cubicBezTo>
                    <a:cubicBezTo>
                      <a:pt x="49" y="418"/>
                      <a:pt x="152" y="487"/>
                      <a:pt x="258" y="487"/>
                    </a:cubicBezTo>
                    <a:cubicBezTo>
                      <a:pt x="386" y="487"/>
                      <a:pt x="519" y="384"/>
                      <a:pt x="501" y="201"/>
                    </a:cubicBezTo>
                    <a:cubicBezTo>
                      <a:pt x="468" y="67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5" name="Google Shape;25695;p62"/>
              <p:cNvSpPr/>
              <p:nvPr/>
            </p:nvSpPr>
            <p:spPr>
              <a:xfrm>
                <a:off x="6586225" y="3715375"/>
                <a:ext cx="13350" cy="11750"/>
              </a:xfrm>
              <a:custGeom>
                <a:rect b="b" l="l" r="r" t="t"/>
                <a:pathLst>
                  <a:path extrusionOk="0" h="470" w="534">
                    <a:moveTo>
                      <a:pt x="281" y="0"/>
                    </a:moveTo>
                    <a:cubicBezTo>
                      <a:pt x="242" y="0"/>
                      <a:pt x="202" y="11"/>
                      <a:pt x="167" y="35"/>
                    </a:cubicBezTo>
                    <a:cubicBezTo>
                      <a:pt x="34" y="102"/>
                      <a:pt x="0" y="235"/>
                      <a:pt x="67" y="368"/>
                    </a:cubicBezTo>
                    <a:cubicBezTo>
                      <a:pt x="110" y="433"/>
                      <a:pt x="195" y="470"/>
                      <a:pt x="276" y="470"/>
                    </a:cubicBezTo>
                    <a:cubicBezTo>
                      <a:pt x="321" y="470"/>
                      <a:pt x="365" y="459"/>
                      <a:pt x="401" y="435"/>
                    </a:cubicBezTo>
                    <a:cubicBezTo>
                      <a:pt x="501" y="368"/>
                      <a:pt x="534" y="235"/>
                      <a:pt x="467" y="102"/>
                    </a:cubicBezTo>
                    <a:cubicBezTo>
                      <a:pt x="424" y="37"/>
                      <a:pt x="353" y="0"/>
                      <a:pt x="28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6" name="Google Shape;25696;p62"/>
              <p:cNvSpPr/>
              <p:nvPr/>
            </p:nvSpPr>
            <p:spPr>
              <a:xfrm>
                <a:off x="6497825" y="3793300"/>
                <a:ext cx="13125" cy="12050"/>
              </a:xfrm>
              <a:custGeom>
                <a:rect b="b" l="l" r="r" t="t"/>
                <a:pathLst>
                  <a:path extrusionOk="0" h="482" w="525">
                    <a:moveTo>
                      <a:pt x="279" y="0"/>
                    </a:moveTo>
                    <a:cubicBezTo>
                      <a:pt x="230" y="0"/>
                      <a:pt x="179" y="17"/>
                      <a:pt x="134" y="53"/>
                    </a:cubicBezTo>
                    <a:cubicBezTo>
                      <a:pt x="0" y="154"/>
                      <a:pt x="0" y="287"/>
                      <a:pt x="100" y="387"/>
                    </a:cubicBezTo>
                    <a:cubicBezTo>
                      <a:pt x="152" y="452"/>
                      <a:pt x="225" y="482"/>
                      <a:pt x="294" y="482"/>
                    </a:cubicBezTo>
                    <a:cubicBezTo>
                      <a:pt x="401" y="482"/>
                      <a:pt x="501" y="409"/>
                      <a:pt x="501" y="287"/>
                    </a:cubicBezTo>
                    <a:cubicBezTo>
                      <a:pt x="525" y="117"/>
                      <a:pt x="408" y="0"/>
                      <a:pt x="2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7" name="Google Shape;25697;p62"/>
              <p:cNvSpPr/>
              <p:nvPr/>
            </p:nvSpPr>
            <p:spPr>
              <a:xfrm>
                <a:off x="6233475" y="3810475"/>
                <a:ext cx="12525" cy="11850"/>
              </a:xfrm>
              <a:custGeom>
                <a:rect b="b" l="l" r="r" t="t"/>
                <a:pathLst>
                  <a:path extrusionOk="0" h="474" w="501">
                    <a:moveTo>
                      <a:pt x="234" y="0"/>
                    </a:moveTo>
                    <a:cubicBezTo>
                      <a:pt x="67" y="0"/>
                      <a:pt x="0" y="134"/>
                      <a:pt x="0" y="267"/>
                    </a:cubicBezTo>
                    <a:cubicBezTo>
                      <a:pt x="0" y="383"/>
                      <a:pt x="101" y="474"/>
                      <a:pt x="215" y="474"/>
                    </a:cubicBezTo>
                    <a:cubicBezTo>
                      <a:pt x="232" y="474"/>
                      <a:pt x="249" y="472"/>
                      <a:pt x="267" y="467"/>
                    </a:cubicBezTo>
                    <a:cubicBezTo>
                      <a:pt x="400" y="467"/>
                      <a:pt x="501" y="334"/>
                      <a:pt x="467" y="234"/>
                    </a:cubicBezTo>
                    <a:cubicBezTo>
                      <a:pt x="467" y="100"/>
                      <a:pt x="334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8" name="Google Shape;25698;p62"/>
              <p:cNvSpPr/>
              <p:nvPr/>
            </p:nvSpPr>
            <p:spPr>
              <a:xfrm>
                <a:off x="6165175" y="3779025"/>
                <a:ext cx="18200" cy="12050"/>
              </a:xfrm>
              <a:custGeom>
                <a:rect b="b" l="l" r="r" t="t"/>
                <a:pathLst>
                  <a:path extrusionOk="0" h="482" w="728">
                    <a:moveTo>
                      <a:pt x="358" y="0"/>
                    </a:moveTo>
                    <a:cubicBezTo>
                      <a:pt x="122" y="0"/>
                      <a:pt x="1" y="370"/>
                      <a:pt x="264" y="458"/>
                    </a:cubicBezTo>
                    <a:cubicBezTo>
                      <a:pt x="301" y="474"/>
                      <a:pt x="336" y="481"/>
                      <a:pt x="370" y="481"/>
                    </a:cubicBezTo>
                    <a:cubicBezTo>
                      <a:pt x="606" y="481"/>
                      <a:pt x="727" y="112"/>
                      <a:pt x="464" y="24"/>
                    </a:cubicBezTo>
                    <a:cubicBezTo>
                      <a:pt x="427" y="8"/>
                      <a:pt x="391" y="0"/>
                      <a:pt x="3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9" name="Google Shape;25699;p62"/>
              <p:cNvSpPr/>
              <p:nvPr/>
            </p:nvSpPr>
            <p:spPr>
              <a:xfrm>
                <a:off x="6284325" y="3781700"/>
                <a:ext cx="12550" cy="12125"/>
              </a:xfrm>
              <a:custGeom>
                <a:rect b="b" l="l" r="r" t="t"/>
                <a:pathLst>
                  <a:path extrusionOk="0" h="485" w="502">
                    <a:moveTo>
                      <a:pt x="251" y="0"/>
                    </a:moveTo>
                    <a:cubicBezTo>
                      <a:pt x="126" y="0"/>
                      <a:pt x="1" y="84"/>
                      <a:pt x="1" y="251"/>
                    </a:cubicBezTo>
                    <a:cubicBezTo>
                      <a:pt x="1" y="384"/>
                      <a:pt x="101" y="484"/>
                      <a:pt x="234" y="484"/>
                    </a:cubicBezTo>
                    <a:cubicBezTo>
                      <a:pt x="368" y="484"/>
                      <a:pt x="501" y="384"/>
                      <a:pt x="501" y="251"/>
                    </a:cubicBezTo>
                    <a:cubicBezTo>
                      <a:pt x="501" y="84"/>
                      <a:pt x="376" y="0"/>
                      <a:pt x="2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0" name="Google Shape;25700;p62"/>
              <p:cNvSpPr/>
              <p:nvPr/>
            </p:nvSpPr>
            <p:spPr>
              <a:xfrm>
                <a:off x="6245975" y="3836475"/>
                <a:ext cx="13375" cy="12225"/>
              </a:xfrm>
              <a:custGeom>
                <a:rect b="b" l="l" r="r" t="t"/>
                <a:pathLst>
                  <a:path extrusionOk="0" h="489" w="535">
                    <a:moveTo>
                      <a:pt x="286" y="1"/>
                    </a:moveTo>
                    <a:cubicBezTo>
                      <a:pt x="212" y="1"/>
                      <a:pt x="139" y="36"/>
                      <a:pt x="101" y="94"/>
                    </a:cubicBezTo>
                    <a:cubicBezTo>
                      <a:pt x="1" y="194"/>
                      <a:pt x="34" y="328"/>
                      <a:pt x="134" y="428"/>
                    </a:cubicBezTo>
                    <a:cubicBezTo>
                      <a:pt x="176" y="470"/>
                      <a:pt x="229" y="488"/>
                      <a:pt x="283" y="488"/>
                    </a:cubicBezTo>
                    <a:cubicBezTo>
                      <a:pt x="356" y="488"/>
                      <a:pt x="429" y="453"/>
                      <a:pt x="468" y="395"/>
                    </a:cubicBezTo>
                    <a:cubicBezTo>
                      <a:pt x="534" y="295"/>
                      <a:pt x="534" y="128"/>
                      <a:pt x="434" y="61"/>
                    </a:cubicBezTo>
                    <a:cubicBezTo>
                      <a:pt x="392" y="19"/>
                      <a:pt x="339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1" name="Google Shape;25701;p62"/>
              <p:cNvSpPr/>
              <p:nvPr/>
            </p:nvSpPr>
            <p:spPr>
              <a:xfrm>
                <a:off x="6090150" y="3793575"/>
                <a:ext cx="14775" cy="8025"/>
              </a:xfrm>
              <a:custGeom>
                <a:rect b="b" l="l" r="r" t="t"/>
                <a:pathLst>
                  <a:path extrusionOk="0" h="321" w="591">
                    <a:moveTo>
                      <a:pt x="261" y="1"/>
                    </a:moveTo>
                    <a:cubicBezTo>
                      <a:pt x="153" y="1"/>
                      <a:pt x="57" y="65"/>
                      <a:pt x="29" y="176"/>
                    </a:cubicBezTo>
                    <a:cubicBezTo>
                      <a:pt x="0" y="281"/>
                      <a:pt x="43" y="321"/>
                      <a:pt x="111" y="321"/>
                    </a:cubicBezTo>
                    <a:cubicBezTo>
                      <a:pt x="277" y="321"/>
                      <a:pt x="591" y="80"/>
                      <a:pt x="329" y="9"/>
                    </a:cubicBezTo>
                    <a:cubicBezTo>
                      <a:pt x="306" y="3"/>
                      <a:pt x="284" y="1"/>
                      <a:pt x="2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2" name="Google Shape;25702;p62"/>
              <p:cNvSpPr/>
              <p:nvPr/>
            </p:nvSpPr>
            <p:spPr>
              <a:xfrm>
                <a:off x="6066200" y="3778025"/>
                <a:ext cx="13850" cy="11950"/>
              </a:xfrm>
              <a:custGeom>
                <a:rect b="b" l="l" r="r" t="t"/>
                <a:pathLst>
                  <a:path extrusionOk="0" h="478" w="554">
                    <a:moveTo>
                      <a:pt x="278" y="1"/>
                    </a:moveTo>
                    <a:cubicBezTo>
                      <a:pt x="136" y="1"/>
                      <a:pt x="0" y="139"/>
                      <a:pt x="53" y="298"/>
                    </a:cubicBezTo>
                    <a:cubicBezTo>
                      <a:pt x="88" y="419"/>
                      <a:pt x="185" y="477"/>
                      <a:pt x="285" y="477"/>
                    </a:cubicBezTo>
                    <a:cubicBezTo>
                      <a:pt x="378" y="477"/>
                      <a:pt x="472" y="427"/>
                      <a:pt x="520" y="331"/>
                    </a:cubicBezTo>
                    <a:cubicBezTo>
                      <a:pt x="553" y="231"/>
                      <a:pt x="520" y="64"/>
                      <a:pt x="387" y="31"/>
                    </a:cubicBezTo>
                    <a:cubicBezTo>
                      <a:pt x="352" y="10"/>
                      <a:pt x="315" y="1"/>
                      <a:pt x="2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3" name="Google Shape;25703;p62"/>
              <p:cNvSpPr/>
              <p:nvPr/>
            </p:nvSpPr>
            <p:spPr>
              <a:xfrm>
                <a:off x="6411950" y="3833125"/>
                <a:ext cx="14400" cy="9050"/>
              </a:xfrm>
              <a:custGeom>
                <a:rect b="b" l="l" r="r" t="t"/>
                <a:pathLst>
                  <a:path extrusionOk="0" h="362" w="576">
                    <a:moveTo>
                      <a:pt x="482" y="1"/>
                    </a:moveTo>
                    <a:cubicBezTo>
                      <a:pt x="317" y="1"/>
                      <a:pt x="0" y="312"/>
                      <a:pt x="300" y="362"/>
                    </a:cubicBezTo>
                    <a:cubicBezTo>
                      <a:pt x="433" y="362"/>
                      <a:pt x="533" y="262"/>
                      <a:pt x="567" y="128"/>
                    </a:cubicBezTo>
                    <a:cubicBezTo>
                      <a:pt x="575" y="36"/>
                      <a:pt x="537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4" name="Google Shape;25704;p62"/>
              <p:cNvSpPr/>
              <p:nvPr/>
            </p:nvSpPr>
            <p:spPr>
              <a:xfrm>
                <a:off x="6257650" y="3876175"/>
                <a:ext cx="13500" cy="12225"/>
              </a:xfrm>
              <a:custGeom>
                <a:rect b="b" l="l" r="r" t="t"/>
                <a:pathLst>
                  <a:path extrusionOk="0" h="489" w="540">
                    <a:moveTo>
                      <a:pt x="253" y="1"/>
                    </a:moveTo>
                    <a:cubicBezTo>
                      <a:pt x="236" y="1"/>
                      <a:pt x="218" y="3"/>
                      <a:pt x="201" y="7"/>
                    </a:cubicBezTo>
                    <a:cubicBezTo>
                      <a:pt x="67" y="41"/>
                      <a:pt x="1" y="174"/>
                      <a:pt x="34" y="308"/>
                    </a:cubicBezTo>
                    <a:cubicBezTo>
                      <a:pt x="62" y="433"/>
                      <a:pt x="160" y="489"/>
                      <a:pt x="260" y="489"/>
                    </a:cubicBezTo>
                    <a:cubicBezTo>
                      <a:pt x="398" y="489"/>
                      <a:pt x="540" y="382"/>
                      <a:pt x="501" y="208"/>
                    </a:cubicBezTo>
                    <a:cubicBezTo>
                      <a:pt x="472" y="92"/>
                      <a:pt x="367" y="1"/>
                      <a:pt x="2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5" name="Google Shape;25705;p62"/>
              <p:cNvSpPr/>
              <p:nvPr/>
            </p:nvSpPr>
            <p:spPr>
              <a:xfrm>
                <a:off x="6157900" y="3849425"/>
                <a:ext cx="11375" cy="9525"/>
              </a:xfrm>
              <a:custGeom>
                <a:rect b="b" l="l" r="r" t="t"/>
                <a:pathLst>
                  <a:path extrusionOk="0" h="381" w="455">
                    <a:moveTo>
                      <a:pt x="193" y="1"/>
                    </a:moveTo>
                    <a:cubicBezTo>
                      <a:pt x="0" y="1"/>
                      <a:pt x="212" y="380"/>
                      <a:pt x="359" y="380"/>
                    </a:cubicBezTo>
                    <a:cubicBezTo>
                      <a:pt x="399" y="380"/>
                      <a:pt x="434" y="351"/>
                      <a:pt x="455" y="277"/>
                    </a:cubicBezTo>
                    <a:cubicBezTo>
                      <a:pt x="455" y="143"/>
                      <a:pt x="388" y="10"/>
                      <a:pt x="255" y="10"/>
                    </a:cubicBezTo>
                    <a:cubicBezTo>
                      <a:pt x="231" y="4"/>
                      <a:pt x="210" y="1"/>
                      <a:pt x="1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6" name="Google Shape;25706;p62"/>
              <p:cNvSpPr/>
              <p:nvPr/>
            </p:nvSpPr>
            <p:spPr>
              <a:xfrm>
                <a:off x="6178825" y="3869025"/>
                <a:ext cx="15250" cy="7350"/>
              </a:xfrm>
              <a:custGeom>
                <a:rect b="b" l="l" r="r" t="t"/>
                <a:pathLst>
                  <a:path extrusionOk="0" h="294" w="610">
                    <a:moveTo>
                      <a:pt x="453" y="0"/>
                    </a:moveTo>
                    <a:cubicBezTo>
                      <a:pt x="279" y="0"/>
                      <a:pt x="1" y="151"/>
                      <a:pt x="218" y="260"/>
                    </a:cubicBezTo>
                    <a:cubicBezTo>
                      <a:pt x="263" y="282"/>
                      <a:pt x="307" y="293"/>
                      <a:pt x="349" y="293"/>
                    </a:cubicBezTo>
                    <a:cubicBezTo>
                      <a:pt x="433" y="293"/>
                      <a:pt x="507" y="249"/>
                      <a:pt x="552" y="160"/>
                    </a:cubicBezTo>
                    <a:cubicBezTo>
                      <a:pt x="610" y="44"/>
                      <a:pt x="546" y="0"/>
                      <a:pt x="4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7" name="Google Shape;25707;p62"/>
              <p:cNvSpPr/>
              <p:nvPr/>
            </p:nvSpPr>
            <p:spPr>
              <a:xfrm>
                <a:off x="6010375" y="3796975"/>
                <a:ext cx="13975" cy="8375"/>
              </a:xfrm>
              <a:custGeom>
                <a:rect b="b" l="l" r="r" t="t"/>
                <a:pathLst>
                  <a:path extrusionOk="0" h="335" w="559">
                    <a:moveTo>
                      <a:pt x="232" y="0"/>
                    </a:moveTo>
                    <a:cubicBezTo>
                      <a:pt x="118" y="0"/>
                      <a:pt x="18" y="91"/>
                      <a:pt x="18" y="207"/>
                    </a:cubicBezTo>
                    <a:cubicBezTo>
                      <a:pt x="1" y="300"/>
                      <a:pt x="33" y="335"/>
                      <a:pt x="85" y="335"/>
                    </a:cubicBezTo>
                    <a:cubicBezTo>
                      <a:pt x="238" y="335"/>
                      <a:pt x="558" y="31"/>
                      <a:pt x="285" y="7"/>
                    </a:cubicBezTo>
                    <a:cubicBezTo>
                      <a:pt x="267" y="2"/>
                      <a:pt x="250" y="0"/>
                      <a:pt x="23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8" name="Google Shape;25708;p62"/>
              <p:cNvSpPr/>
              <p:nvPr/>
            </p:nvSpPr>
            <p:spPr>
              <a:xfrm>
                <a:off x="5726650" y="3680525"/>
                <a:ext cx="14825" cy="11875"/>
              </a:xfrm>
              <a:custGeom>
                <a:rect b="b" l="l" r="r" t="t"/>
                <a:pathLst>
                  <a:path extrusionOk="0" h="475" w="593">
                    <a:moveTo>
                      <a:pt x="282" y="1"/>
                    </a:moveTo>
                    <a:cubicBezTo>
                      <a:pt x="190" y="1"/>
                      <a:pt x="107" y="56"/>
                      <a:pt x="59" y="128"/>
                    </a:cubicBezTo>
                    <a:cubicBezTo>
                      <a:pt x="1" y="301"/>
                      <a:pt x="143" y="475"/>
                      <a:pt x="312" y="475"/>
                    </a:cubicBezTo>
                    <a:cubicBezTo>
                      <a:pt x="339" y="475"/>
                      <a:pt x="365" y="470"/>
                      <a:pt x="392" y="461"/>
                    </a:cubicBezTo>
                    <a:cubicBezTo>
                      <a:pt x="592" y="395"/>
                      <a:pt x="592" y="95"/>
                      <a:pt x="392" y="28"/>
                    </a:cubicBezTo>
                    <a:cubicBezTo>
                      <a:pt x="355" y="9"/>
                      <a:pt x="318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9" name="Google Shape;25709;p62"/>
              <p:cNvSpPr/>
              <p:nvPr/>
            </p:nvSpPr>
            <p:spPr>
              <a:xfrm>
                <a:off x="5723250" y="3652850"/>
                <a:ext cx="11550" cy="10275"/>
              </a:xfrm>
              <a:custGeom>
                <a:rect b="b" l="l" r="r" t="t"/>
                <a:pathLst>
                  <a:path extrusionOk="0" h="411" w="462">
                    <a:moveTo>
                      <a:pt x="340" y="1"/>
                    </a:moveTo>
                    <a:cubicBezTo>
                      <a:pt x="201" y="1"/>
                      <a:pt x="0" y="410"/>
                      <a:pt x="202" y="410"/>
                    </a:cubicBezTo>
                    <a:cubicBezTo>
                      <a:pt x="219" y="410"/>
                      <a:pt x="239" y="407"/>
                      <a:pt x="261" y="401"/>
                    </a:cubicBezTo>
                    <a:cubicBezTo>
                      <a:pt x="395" y="368"/>
                      <a:pt x="462" y="201"/>
                      <a:pt x="428" y="101"/>
                    </a:cubicBezTo>
                    <a:cubicBezTo>
                      <a:pt x="409" y="29"/>
                      <a:pt x="376" y="1"/>
                      <a:pt x="3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0" name="Google Shape;25710;p62"/>
              <p:cNvSpPr/>
              <p:nvPr/>
            </p:nvSpPr>
            <p:spPr>
              <a:xfrm>
                <a:off x="5810675" y="3717825"/>
                <a:ext cx="15700" cy="11800"/>
              </a:xfrm>
              <a:custGeom>
                <a:rect b="b" l="l" r="r" t="t"/>
                <a:pathLst>
                  <a:path extrusionOk="0" h="472" w="628">
                    <a:moveTo>
                      <a:pt x="339" y="0"/>
                    </a:moveTo>
                    <a:cubicBezTo>
                      <a:pt x="326" y="0"/>
                      <a:pt x="313" y="1"/>
                      <a:pt x="300" y="4"/>
                    </a:cubicBezTo>
                    <a:cubicBezTo>
                      <a:pt x="67" y="37"/>
                      <a:pt x="0" y="304"/>
                      <a:pt x="200" y="437"/>
                    </a:cubicBezTo>
                    <a:cubicBezTo>
                      <a:pt x="236" y="461"/>
                      <a:pt x="275" y="472"/>
                      <a:pt x="316" y="472"/>
                    </a:cubicBezTo>
                    <a:cubicBezTo>
                      <a:pt x="391" y="472"/>
                      <a:pt x="469" y="435"/>
                      <a:pt x="534" y="371"/>
                    </a:cubicBezTo>
                    <a:cubicBezTo>
                      <a:pt x="627" y="215"/>
                      <a:pt x="517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1" name="Google Shape;25711;p62"/>
              <p:cNvSpPr/>
              <p:nvPr/>
            </p:nvSpPr>
            <p:spPr>
              <a:xfrm>
                <a:off x="5814000" y="3734575"/>
                <a:ext cx="11700" cy="12550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401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468" y="234"/>
                    </a:cubicBezTo>
                    <a:cubicBezTo>
                      <a:pt x="468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2" name="Google Shape;25712;p62"/>
              <p:cNvSpPr/>
              <p:nvPr/>
            </p:nvSpPr>
            <p:spPr>
              <a:xfrm>
                <a:off x="5571525" y="3628900"/>
                <a:ext cx="18875" cy="12875"/>
              </a:xfrm>
              <a:custGeom>
                <a:rect b="b" l="l" r="r" t="t"/>
                <a:pathLst>
                  <a:path extrusionOk="0" h="515" w="755">
                    <a:moveTo>
                      <a:pt x="354" y="1"/>
                    </a:moveTo>
                    <a:cubicBezTo>
                      <a:pt x="118" y="1"/>
                      <a:pt x="0" y="375"/>
                      <a:pt x="293" y="492"/>
                    </a:cubicBezTo>
                    <a:cubicBezTo>
                      <a:pt x="328" y="507"/>
                      <a:pt x="361" y="514"/>
                      <a:pt x="393" y="514"/>
                    </a:cubicBezTo>
                    <a:cubicBezTo>
                      <a:pt x="632" y="514"/>
                      <a:pt x="754" y="113"/>
                      <a:pt x="460" y="25"/>
                    </a:cubicBezTo>
                    <a:cubicBezTo>
                      <a:pt x="423" y="8"/>
                      <a:pt x="387" y="1"/>
                      <a:pt x="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3" name="Google Shape;25713;p62"/>
              <p:cNvSpPr/>
              <p:nvPr/>
            </p:nvSpPr>
            <p:spPr>
              <a:xfrm>
                <a:off x="5408700" y="3487525"/>
                <a:ext cx="15525" cy="12525"/>
              </a:xfrm>
              <a:custGeom>
                <a:rect b="b" l="l" r="r" t="t"/>
                <a:pathLst>
                  <a:path extrusionOk="0" h="501" w="621">
                    <a:moveTo>
                      <a:pt x="239" y="1"/>
                    </a:moveTo>
                    <a:cubicBezTo>
                      <a:pt x="176" y="1"/>
                      <a:pt x="118" y="26"/>
                      <a:pt x="68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5" y="483"/>
                      <a:pt x="211" y="501"/>
                      <a:pt x="263" y="501"/>
                    </a:cubicBezTo>
                    <a:cubicBezTo>
                      <a:pt x="468" y="501"/>
                      <a:pt x="621" y="235"/>
                      <a:pt x="435" y="76"/>
                    </a:cubicBezTo>
                    <a:cubicBezTo>
                      <a:pt x="368" y="26"/>
                      <a:pt x="301" y="1"/>
                      <a:pt x="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4" name="Google Shape;25714;p62"/>
              <p:cNvSpPr/>
              <p:nvPr/>
            </p:nvSpPr>
            <p:spPr>
              <a:xfrm>
                <a:off x="5428725" y="3508575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501" y="368"/>
                      <a:pt x="501" y="234"/>
                    </a:cubicBezTo>
                    <a:cubicBezTo>
                      <a:pt x="501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5" name="Google Shape;25715;p62"/>
              <p:cNvSpPr/>
              <p:nvPr/>
            </p:nvSpPr>
            <p:spPr>
              <a:xfrm>
                <a:off x="5536300" y="3687250"/>
                <a:ext cx="14200" cy="12375"/>
              </a:xfrm>
              <a:custGeom>
                <a:rect b="b" l="l" r="r" t="t"/>
                <a:pathLst>
                  <a:path extrusionOk="0" h="495" w="568">
                    <a:moveTo>
                      <a:pt x="295" y="1"/>
                    </a:moveTo>
                    <a:cubicBezTo>
                      <a:pt x="251" y="1"/>
                      <a:pt x="207" y="20"/>
                      <a:pt x="167" y="59"/>
                    </a:cubicBezTo>
                    <a:cubicBezTo>
                      <a:pt x="34" y="126"/>
                      <a:pt x="1" y="259"/>
                      <a:pt x="67" y="393"/>
                    </a:cubicBezTo>
                    <a:cubicBezTo>
                      <a:pt x="110" y="457"/>
                      <a:pt x="195" y="494"/>
                      <a:pt x="277" y="494"/>
                    </a:cubicBezTo>
                    <a:cubicBezTo>
                      <a:pt x="322" y="494"/>
                      <a:pt x="365" y="483"/>
                      <a:pt x="401" y="459"/>
                    </a:cubicBezTo>
                    <a:cubicBezTo>
                      <a:pt x="534" y="359"/>
                      <a:pt x="568" y="226"/>
                      <a:pt x="468" y="126"/>
                    </a:cubicBezTo>
                    <a:cubicBezTo>
                      <a:pt x="427" y="45"/>
                      <a:pt x="362" y="1"/>
                      <a:pt x="2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6" name="Google Shape;25716;p62"/>
              <p:cNvSpPr/>
              <p:nvPr/>
            </p:nvSpPr>
            <p:spPr>
              <a:xfrm>
                <a:off x="5444575" y="3616325"/>
                <a:ext cx="14200" cy="12225"/>
              </a:xfrm>
              <a:custGeom>
                <a:rect b="b" l="l" r="r" t="t"/>
                <a:pathLst>
                  <a:path extrusionOk="0" h="489" w="568">
                    <a:moveTo>
                      <a:pt x="285" y="0"/>
                    </a:moveTo>
                    <a:cubicBezTo>
                      <a:pt x="212" y="0"/>
                      <a:pt x="139" y="36"/>
                      <a:pt x="100" y="94"/>
                    </a:cubicBezTo>
                    <a:cubicBezTo>
                      <a:pt x="0" y="194"/>
                      <a:pt x="34" y="361"/>
                      <a:pt x="134" y="428"/>
                    </a:cubicBezTo>
                    <a:cubicBezTo>
                      <a:pt x="176" y="470"/>
                      <a:pt x="229" y="488"/>
                      <a:pt x="282" y="488"/>
                    </a:cubicBezTo>
                    <a:cubicBezTo>
                      <a:pt x="356" y="488"/>
                      <a:pt x="429" y="452"/>
                      <a:pt x="467" y="394"/>
                    </a:cubicBezTo>
                    <a:cubicBezTo>
                      <a:pt x="567" y="294"/>
                      <a:pt x="534" y="127"/>
                      <a:pt x="434" y="61"/>
                    </a:cubicBezTo>
                    <a:cubicBezTo>
                      <a:pt x="392" y="19"/>
                      <a:pt x="338" y="0"/>
                      <a:pt x="2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7" name="Google Shape;25717;p62"/>
              <p:cNvSpPr/>
              <p:nvPr/>
            </p:nvSpPr>
            <p:spPr>
              <a:xfrm>
                <a:off x="5277775" y="3390125"/>
                <a:ext cx="13375" cy="12000"/>
              </a:xfrm>
              <a:custGeom>
                <a:rect b="b" l="l" r="r" t="t"/>
                <a:pathLst>
                  <a:path extrusionOk="0" h="480" w="535">
                    <a:moveTo>
                      <a:pt x="250" y="1"/>
                    </a:moveTo>
                    <a:cubicBezTo>
                      <a:pt x="209" y="1"/>
                      <a:pt x="170" y="12"/>
                      <a:pt x="134" y="36"/>
                    </a:cubicBezTo>
                    <a:cubicBezTo>
                      <a:pt x="1" y="136"/>
                      <a:pt x="1" y="269"/>
                      <a:pt x="68" y="369"/>
                    </a:cubicBezTo>
                    <a:cubicBezTo>
                      <a:pt x="126" y="447"/>
                      <a:pt x="196" y="480"/>
                      <a:pt x="264" y="480"/>
                    </a:cubicBezTo>
                    <a:cubicBezTo>
                      <a:pt x="313" y="480"/>
                      <a:pt x="360" y="463"/>
                      <a:pt x="401" y="436"/>
                    </a:cubicBezTo>
                    <a:cubicBezTo>
                      <a:pt x="501" y="336"/>
                      <a:pt x="535" y="202"/>
                      <a:pt x="468" y="102"/>
                    </a:cubicBezTo>
                    <a:cubicBezTo>
                      <a:pt x="403" y="38"/>
                      <a:pt x="325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8" name="Google Shape;25718;p62"/>
              <p:cNvSpPr/>
              <p:nvPr/>
            </p:nvSpPr>
            <p:spPr>
              <a:xfrm>
                <a:off x="5284450" y="3334975"/>
                <a:ext cx="13375" cy="12675"/>
              </a:xfrm>
              <a:custGeom>
                <a:rect b="b" l="l" r="r" t="t"/>
                <a:pathLst>
                  <a:path extrusionOk="0" h="507" w="535">
                    <a:moveTo>
                      <a:pt x="249" y="0"/>
                    </a:moveTo>
                    <a:cubicBezTo>
                      <a:pt x="135" y="0"/>
                      <a:pt x="34" y="91"/>
                      <a:pt x="34" y="207"/>
                    </a:cubicBezTo>
                    <a:cubicBezTo>
                      <a:pt x="1" y="340"/>
                      <a:pt x="101" y="474"/>
                      <a:pt x="234" y="507"/>
                    </a:cubicBezTo>
                    <a:cubicBezTo>
                      <a:pt x="368" y="507"/>
                      <a:pt x="468" y="407"/>
                      <a:pt x="501" y="273"/>
                    </a:cubicBezTo>
                    <a:cubicBezTo>
                      <a:pt x="534" y="140"/>
                      <a:pt x="434" y="40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9" name="Google Shape;25719;p62"/>
              <p:cNvSpPr/>
              <p:nvPr/>
            </p:nvSpPr>
            <p:spPr>
              <a:xfrm>
                <a:off x="5519625" y="3506825"/>
                <a:ext cx="14725" cy="12475"/>
              </a:xfrm>
              <a:custGeom>
                <a:rect b="b" l="l" r="r" t="t"/>
                <a:pathLst>
                  <a:path extrusionOk="0" h="499" w="589">
                    <a:moveTo>
                      <a:pt x="256" y="0"/>
                    </a:moveTo>
                    <a:cubicBezTo>
                      <a:pt x="190" y="0"/>
                      <a:pt x="122" y="31"/>
                      <a:pt x="67" y="104"/>
                    </a:cubicBezTo>
                    <a:cubicBezTo>
                      <a:pt x="0" y="204"/>
                      <a:pt x="0" y="371"/>
                      <a:pt x="134" y="438"/>
                    </a:cubicBezTo>
                    <a:cubicBezTo>
                      <a:pt x="176" y="480"/>
                      <a:pt x="224" y="498"/>
                      <a:pt x="272" y="498"/>
                    </a:cubicBezTo>
                    <a:cubicBezTo>
                      <a:pt x="340" y="498"/>
                      <a:pt x="409" y="463"/>
                      <a:pt x="467" y="404"/>
                    </a:cubicBezTo>
                    <a:cubicBezTo>
                      <a:pt x="588" y="211"/>
                      <a:pt x="429" y="0"/>
                      <a:pt x="2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0" name="Google Shape;25720;p62"/>
              <p:cNvSpPr/>
              <p:nvPr/>
            </p:nvSpPr>
            <p:spPr>
              <a:xfrm>
                <a:off x="5525825" y="3543600"/>
                <a:ext cx="13600" cy="11850"/>
              </a:xfrm>
              <a:custGeom>
                <a:rect b="b" l="l" r="r" t="t"/>
                <a:pathLst>
                  <a:path extrusionOk="0" h="474" w="544">
                    <a:moveTo>
                      <a:pt x="251" y="1"/>
                    </a:moveTo>
                    <a:cubicBezTo>
                      <a:pt x="123" y="1"/>
                      <a:pt x="0" y="96"/>
                      <a:pt x="19" y="268"/>
                    </a:cubicBezTo>
                    <a:cubicBezTo>
                      <a:pt x="19" y="410"/>
                      <a:pt x="122" y="473"/>
                      <a:pt x="233" y="473"/>
                    </a:cubicBezTo>
                    <a:cubicBezTo>
                      <a:pt x="382" y="473"/>
                      <a:pt x="544" y="359"/>
                      <a:pt x="486" y="168"/>
                    </a:cubicBezTo>
                    <a:cubicBezTo>
                      <a:pt x="444" y="54"/>
                      <a:pt x="346" y="1"/>
                      <a:pt x="2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1" name="Google Shape;25721;p62"/>
              <p:cNvSpPr/>
              <p:nvPr/>
            </p:nvSpPr>
            <p:spPr>
              <a:xfrm>
                <a:off x="5349525" y="3355800"/>
                <a:ext cx="17450" cy="12350"/>
              </a:xfrm>
              <a:custGeom>
                <a:rect b="b" l="l" r="r" t="t"/>
                <a:pathLst>
                  <a:path extrusionOk="0" h="494" w="698">
                    <a:moveTo>
                      <a:pt x="370" y="0"/>
                    </a:moveTo>
                    <a:cubicBezTo>
                      <a:pt x="173" y="0"/>
                      <a:pt x="1" y="267"/>
                      <a:pt x="200" y="441"/>
                    </a:cubicBezTo>
                    <a:cubicBezTo>
                      <a:pt x="251" y="478"/>
                      <a:pt x="305" y="493"/>
                      <a:pt x="356" y="493"/>
                    </a:cubicBezTo>
                    <a:cubicBezTo>
                      <a:pt x="542" y="493"/>
                      <a:pt x="697" y="290"/>
                      <a:pt x="567" y="108"/>
                    </a:cubicBezTo>
                    <a:cubicBezTo>
                      <a:pt x="507" y="31"/>
                      <a:pt x="437" y="0"/>
                      <a:pt x="3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2" name="Google Shape;25722;p62"/>
              <p:cNvSpPr/>
              <p:nvPr/>
            </p:nvSpPr>
            <p:spPr>
              <a:xfrm>
                <a:off x="5275275" y="3156500"/>
                <a:ext cx="13375" cy="12075"/>
              </a:xfrm>
              <a:custGeom>
                <a:rect b="b" l="l" r="r" t="t"/>
                <a:pathLst>
                  <a:path extrusionOk="0" h="483" w="535">
                    <a:moveTo>
                      <a:pt x="282" y="1"/>
                    </a:moveTo>
                    <a:cubicBezTo>
                      <a:pt x="168" y="1"/>
                      <a:pt x="63" y="91"/>
                      <a:pt x="34" y="207"/>
                    </a:cubicBezTo>
                    <a:cubicBezTo>
                      <a:pt x="1" y="341"/>
                      <a:pt x="101" y="474"/>
                      <a:pt x="234" y="474"/>
                    </a:cubicBezTo>
                    <a:cubicBezTo>
                      <a:pt x="257" y="480"/>
                      <a:pt x="280" y="483"/>
                      <a:pt x="302" y="483"/>
                    </a:cubicBezTo>
                    <a:cubicBezTo>
                      <a:pt x="411" y="483"/>
                      <a:pt x="507" y="418"/>
                      <a:pt x="535" y="307"/>
                    </a:cubicBezTo>
                    <a:cubicBezTo>
                      <a:pt x="535" y="174"/>
                      <a:pt x="468" y="41"/>
                      <a:pt x="334" y="7"/>
                    </a:cubicBezTo>
                    <a:cubicBezTo>
                      <a:pt x="317" y="3"/>
                      <a:pt x="299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3" name="Google Shape;25723;p62"/>
              <p:cNvSpPr/>
              <p:nvPr/>
            </p:nvSpPr>
            <p:spPr>
              <a:xfrm>
                <a:off x="7538575" y="2058175"/>
                <a:ext cx="14075" cy="11875"/>
              </a:xfrm>
              <a:custGeom>
                <a:rect b="b" l="l" r="r" t="t"/>
                <a:pathLst>
                  <a:path extrusionOk="0" h="475" w="563">
                    <a:moveTo>
                      <a:pt x="250" y="0"/>
                    </a:moveTo>
                    <a:cubicBezTo>
                      <a:pt x="184" y="0"/>
                      <a:pt x="117" y="25"/>
                      <a:pt x="67" y="75"/>
                    </a:cubicBezTo>
                    <a:cubicBezTo>
                      <a:pt x="0" y="176"/>
                      <a:pt x="0" y="342"/>
                      <a:pt x="67" y="409"/>
                    </a:cubicBezTo>
                    <a:cubicBezTo>
                      <a:pt x="113" y="455"/>
                      <a:pt x="166" y="475"/>
                      <a:pt x="218" y="475"/>
                    </a:cubicBezTo>
                    <a:cubicBezTo>
                      <a:pt x="394" y="475"/>
                      <a:pt x="562" y="255"/>
                      <a:pt x="434" y="75"/>
                    </a:cubicBezTo>
                    <a:cubicBezTo>
                      <a:pt x="384" y="25"/>
                      <a:pt x="317" y="0"/>
                      <a:pt x="2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4" name="Google Shape;25724;p62"/>
              <p:cNvSpPr/>
              <p:nvPr/>
            </p:nvSpPr>
            <p:spPr>
              <a:xfrm>
                <a:off x="7709300" y="2175325"/>
                <a:ext cx="14300" cy="7625"/>
              </a:xfrm>
              <a:custGeom>
                <a:rect b="b" l="l" r="r" t="t"/>
                <a:pathLst>
                  <a:path extrusionOk="0" h="305" w="572">
                    <a:moveTo>
                      <a:pt x="123" y="1"/>
                    </a:moveTo>
                    <a:cubicBezTo>
                      <a:pt x="48" y="1"/>
                      <a:pt x="1" y="44"/>
                      <a:pt x="43" y="160"/>
                    </a:cubicBezTo>
                    <a:cubicBezTo>
                      <a:pt x="68" y="261"/>
                      <a:pt x="152" y="305"/>
                      <a:pt x="250" y="305"/>
                    </a:cubicBezTo>
                    <a:cubicBezTo>
                      <a:pt x="280" y="305"/>
                      <a:pt x="311" y="301"/>
                      <a:pt x="343" y="293"/>
                    </a:cubicBezTo>
                    <a:cubicBezTo>
                      <a:pt x="571" y="202"/>
                      <a:pt x="284" y="1"/>
                      <a:pt x="1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5" name="Google Shape;25725;p62"/>
              <p:cNvSpPr/>
              <p:nvPr/>
            </p:nvSpPr>
            <p:spPr>
              <a:xfrm>
                <a:off x="7726425" y="2157325"/>
                <a:ext cx="13150" cy="11225"/>
              </a:xfrm>
              <a:custGeom>
                <a:rect b="b" l="l" r="r" t="t"/>
                <a:pathLst>
                  <a:path extrusionOk="0" h="449" w="526">
                    <a:moveTo>
                      <a:pt x="252" y="0"/>
                    </a:moveTo>
                    <a:cubicBezTo>
                      <a:pt x="221" y="0"/>
                      <a:pt x="190" y="4"/>
                      <a:pt x="158" y="12"/>
                    </a:cubicBezTo>
                    <a:cubicBezTo>
                      <a:pt x="0" y="170"/>
                      <a:pt x="112" y="448"/>
                      <a:pt x="351" y="448"/>
                    </a:cubicBezTo>
                    <a:cubicBezTo>
                      <a:pt x="364" y="448"/>
                      <a:pt x="378" y="448"/>
                      <a:pt x="392" y="446"/>
                    </a:cubicBezTo>
                    <a:cubicBezTo>
                      <a:pt x="492" y="379"/>
                      <a:pt x="525" y="246"/>
                      <a:pt x="492" y="146"/>
                    </a:cubicBezTo>
                    <a:cubicBezTo>
                      <a:pt x="441" y="44"/>
                      <a:pt x="351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6" name="Google Shape;25726;p62"/>
              <p:cNvSpPr/>
              <p:nvPr/>
            </p:nvSpPr>
            <p:spPr>
              <a:xfrm>
                <a:off x="7701500" y="2049675"/>
                <a:ext cx="15225" cy="12450"/>
              </a:xfrm>
              <a:custGeom>
                <a:rect b="b" l="l" r="r" t="t"/>
                <a:pathLst>
                  <a:path extrusionOk="0" h="498" w="609">
                    <a:moveTo>
                      <a:pt x="324" y="0"/>
                    </a:moveTo>
                    <a:cubicBezTo>
                      <a:pt x="169" y="0"/>
                      <a:pt x="1" y="153"/>
                      <a:pt x="88" y="349"/>
                    </a:cubicBezTo>
                    <a:cubicBezTo>
                      <a:pt x="123" y="453"/>
                      <a:pt x="202" y="497"/>
                      <a:pt x="285" y="497"/>
                    </a:cubicBezTo>
                    <a:cubicBezTo>
                      <a:pt x="441" y="497"/>
                      <a:pt x="608" y="344"/>
                      <a:pt x="521" y="149"/>
                    </a:cubicBezTo>
                    <a:cubicBezTo>
                      <a:pt x="487" y="44"/>
                      <a:pt x="407" y="0"/>
                      <a:pt x="3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7" name="Google Shape;25727;p62"/>
              <p:cNvSpPr/>
              <p:nvPr/>
            </p:nvSpPr>
            <p:spPr>
              <a:xfrm>
                <a:off x="7586100" y="2091575"/>
                <a:ext cx="12525" cy="11875"/>
              </a:xfrm>
              <a:custGeom>
                <a:rect b="b" l="l" r="r" t="t"/>
                <a:pathLst>
                  <a:path extrusionOk="0" h="475" w="501">
                    <a:moveTo>
                      <a:pt x="286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0" y="107"/>
                      <a:pt x="34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7"/>
                    </a:cubicBezTo>
                    <a:cubicBezTo>
                      <a:pt x="501" y="91"/>
                      <a:pt x="400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8" name="Google Shape;25728;p62"/>
              <p:cNvSpPr/>
              <p:nvPr/>
            </p:nvSpPr>
            <p:spPr>
              <a:xfrm>
                <a:off x="7656150" y="2205325"/>
                <a:ext cx="13900" cy="12050"/>
              </a:xfrm>
              <a:custGeom>
                <a:rect b="b" l="l" r="r" t="t"/>
                <a:pathLst>
                  <a:path extrusionOk="0" h="482" w="556">
                    <a:moveTo>
                      <a:pt x="276" y="0"/>
                    </a:moveTo>
                    <a:cubicBezTo>
                      <a:pt x="241" y="0"/>
                      <a:pt x="204" y="9"/>
                      <a:pt x="167" y="27"/>
                    </a:cubicBezTo>
                    <a:cubicBezTo>
                      <a:pt x="67" y="94"/>
                      <a:pt x="0" y="227"/>
                      <a:pt x="67" y="361"/>
                    </a:cubicBezTo>
                    <a:cubicBezTo>
                      <a:pt x="115" y="440"/>
                      <a:pt x="201" y="482"/>
                      <a:pt x="285" y="482"/>
                    </a:cubicBezTo>
                    <a:cubicBezTo>
                      <a:pt x="376" y="482"/>
                      <a:pt x="466" y="432"/>
                      <a:pt x="501" y="327"/>
                    </a:cubicBezTo>
                    <a:cubicBezTo>
                      <a:pt x="555" y="164"/>
                      <a:pt x="432" y="0"/>
                      <a:pt x="2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9" name="Google Shape;25729;p62"/>
              <p:cNvSpPr/>
              <p:nvPr/>
            </p:nvSpPr>
            <p:spPr>
              <a:xfrm>
                <a:off x="7747875" y="2147075"/>
                <a:ext cx="15425" cy="12275"/>
              </a:xfrm>
              <a:custGeom>
                <a:rect b="b" l="l" r="r" t="t"/>
                <a:pathLst>
                  <a:path extrusionOk="0" h="491" w="617">
                    <a:moveTo>
                      <a:pt x="283" y="1"/>
                    </a:moveTo>
                    <a:cubicBezTo>
                      <a:pt x="236" y="1"/>
                      <a:pt x="185" y="17"/>
                      <a:pt x="134" y="55"/>
                    </a:cubicBezTo>
                    <a:cubicBezTo>
                      <a:pt x="34" y="122"/>
                      <a:pt x="1" y="255"/>
                      <a:pt x="67" y="389"/>
                    </a:cubicBezTo>
                    <a:cubicBezTo>
                      <a:pt x="111" y="453"/>
                      <a:pt x="195" y="490"/>
                      <a:pt x="277" y="490"/>
                    </a:cubicBezTo>
                    <a:cubicBezTo>
                      <a:pt x="322" y="490"/>
                      <a:pt x="366" y="479"/>
                      <a:pt x="401" y="456"/>
                    </a:cubicBezTo>
                    <a:cubicBezTo>
                      <a:pt x="617" y="294"/>
                      <a:pt x="484" y="1"/>
                      <a:pt x="2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0" name="Google Shape;25730;p62"/>
              <p:cNvSpPr/>
              <p:nvPr/>
            </p:nvSpPr>
            <p:spPr>
              <a:xfrm>
                <a:off x="7687850" y="2011375"/>
                <a:ext cx="14200" cy="12300"/>
              </a:xfrm>
              <a:custGeom>
                <a:rect b="b" l="l" r="r" t="t"/>
                <a:pathLst>
                  <a:path extrusionOk="0" h="492" w="568">
                    <a:moveTo>
                      <a:pt x="260" y="1"/>
                    </a:moveTo>
                    <a:cubicBezTo>
                      <a:pt x="230" y="1"/>
                      <a:pt x="198" y="5"/>
                      <a:pt x="167" y="13"/>
                    </a:cubicBezTo>
                    <a:cubicBezTo>
                      <a:pt x="67" y="79"/>
                      <a:pt x="0" y="213"/>
                      <a:pt x="67" y="346"/>
                    </a:cubicBezTo>
                    <a:cubicBezTo>
                      <a:pt x="118" y="448"/>
                      <a:pt x="208" y="492"/>
                      <a:pt x="307" y="492"/>
                    </a:cubicBezTo>
                    <a:cubicBezTo>
                      <a:pt x="337" y="492"/>
                      <a:pt x="369" y="488"/>
                      <a:pt x="400" y="480"/>
                    </a:cubicBezTo>
                    <a:cubicBezTo>
                      <a:pt x="500" y="413"/>
                      <a:pt x="567" y="246"/>
                      <a:pt x="500" y="146"/>
                    </a:cubicBezTo>
                    <a:cubicBezTo>
                      <a:pt x="449" y="44"/>
                      <a:pt x="360" y="1"/>
                      <a:pt x="2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1" name="Google Shape;25731;p62"/>
              <p:cNvSpPr/>
              <p:nvPr/>
            </p:nvSpPr>
            <p:spPr>
              <a:xfrm>
                <a:off x="7613625" y="2045225"/>
                <a:ext cx="13350" cy="12175"/>
              </a:xfrm>
              <a:custGeom>
                <a:rect b="b" l="l" r="r" t="t"/>
                <a:pathLst>
                  <a:path extrusionOk="0" h="487" w="534">
                    <a:moveTo>
                      <a:pt x="272" y="0"/>
                    </a:moveTo>
                    <a:cubicBezTo>
                      <a:pt x="239" y="0"/>
                      <a:pt x="203" y="8"/>
                      <a:pt x="167" y="26"/>
                    </a:cubicBezTo>
                    <a:cubicBezTo>
                      <a:pt x="34" y="60"/>
                      <a:pt x="0" y="193"/>
                      <a:pt x="34" y="327"/>
                    </a:cubicBezTo>
                    <a:cubicBezTo>
                      <a:pt x="82" y="424"/>
                      <a:pt x="167" y="486"/>
                      <a:pt x="248" y="486"/>
                    </a:cubicBezTo>
                    <a:cubicBezTo>
                      <a:pt x="278" y="486"/>
                      <a:pt x="307" y="478"/>
                      <a:pt x="334" y="460"/>
                    </a:cubicBezTo>
                    <a:cubicBezTo>
                      <a:pt x="467" y="427"/>
                      <a:pt x="534" y="260"/>
                      <a:pt x="467" y="160"/>
                    </a:cubicBezTo>
                    <a:cubicBezTo>
                      <a:pt x="443" y="62"/>
                      <a:pt x="365" y="0"/>
                      <a:pt x="2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2" name="Google Shape;25732;p62"/>
              <p:cNvSpPr/>
              <p:nvPr/>
            </p:nvSpPr>
            <p:spPr>
              <a:xfrm>
                <a:off x="7672350" y="2257900"/>
                <a:ext cx="14550" cy="7525"/>
              </a:xfrm>
              <a:custGeom>
                <a:rect b="b" l="l" r="r" t="t"/>
                <a:pathLst>
                  <a:path extrusionOk="0" h="301" w="582">
                    <a:moveTo>
                      <a:pt x="118" y="0"/>
                    </a:moveTo>
                    <a:cubicBezTo>
                      <a:pt x="44" y="0"/>
                      <a:pt x="0" y="43"/>
                      <a:pt x="53" y="159"/>
                    </a:cubicBezTo>
                    <a:cubicBezTo>
                      <a:pt x="80" y="241"/>
                      <a:pt x="176" y="301"/>
                      <a:pt x="283" y="301"/>
                    </a:cubicBezTo>
                    <a:cubicBezTo>
                      <a:pt x="306" y="301"/>
                      <a:pt x="330" y="298"/>
                      <a:pt x="353" y="292"/>
                    </a:cubicBezTo>
                    <a:cubicBezTo>
                      <a:pt x="581" y="201"/>
                      <a:pt x="279" y="0"/>
                      <a:pt x="1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3" name="Google Shape;25733;p62"/>
              <p:cNvSpPr/>
              <p:nvPr/>
            </p:nvSpPr>
            <p:spPr>
              <a:xfrm>
                <a:off x="7797075" y="2225650"/>
                <a:ext cx="12550" cy="11375"/>
              </a:xfrm>
              <a:custGeom>
                <a:rect b="b" l="l" r="r" t="t"/>
                <a:pathLst>
                  <a:path extrusionOk="0" h="455" w="502">
                    <a:moveTo>
                      <a:pt x="252" y="0"/>
                    </a:moveTo>
                    <a:cubicBezTo>
                      <a:pt x="129" y="0"/>
                      <a:pt x="1" y="85"/>
                      <a:pt x="1" y="248"/>
                    </a:cubicBezTo>
                    <a:cubicBezTo>
                      <a:pt x="1" y="364"/>
                      <a:pt x="101" y="455"/>
                      <a:pt x="215" y="455"/>
                    </a:cubicBezTo>
                    <a:cubicBezTo>
                      <a:pt x="233" y="455"/>
                      <a:pt x="250" y="453"/>
                      <a:pt x="268" y="448"/>
                    </a:cubicBezTo>
                    <a:cubicBezTo>
                      <a:pt x="401" y="448"/>
                      <a:pt x="501" y="315"/>
                      <a:pt x="468" y="181"/>
                    </a:cubicBezTo>
                    <a:cubicBezTo>
                      <a:pt x="453" y="60"/>
                      <a:pt x="354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4" name="Google Shape;25734;p62"/>
              <p:cNvSpPr/>
              <p:nvPr/>
            </p:nvSpPr>
            <p:spPr>
              <a:xfrm>
                <a:off x="7794575" y="2074225"/>
                <a:ext cx="15050" cy="12525"/>
              </a:xfrm>
              <a:custGeom>
                <a:rect b="b" l="l" r="r" t="t"/>
                <a:pathLst>
                  <a:path extrusionOk="0" h="501" w="602">
                    <a:moveTo>
                      <a:pt x="334" y="1"/>
                    </a:moveTo>
                    <a:cubicBezTo>
                      <a:pt x="1" y="34"/>
                      <a:pt x="34" y="501"/>
                      <a:pt x="368" y="501"/>
                    </a:cubicBezTo>
                    <a:cubicBezTo>
                      <a:pt x="501" y="468"/>
                      <a:pt x="601" y="367"/>
                      <a:pt x="568" y="234"/>
                    </a:cubicBezTo>
                    <a:cubicBezTo>
                      <a:pt x="568" y="101"/>
                      <a:pt x="468" y="1"/>
                      <a:pt x="3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5" name="Google Shape;25735;p62"/>
              <p:cNvSpPr/>
              <p:nvPr/>
            </p:nvSpPr>
            <p:spPr>
              <a:xfrm>
                <a:off x="7734550" y="2080075"/>
                <a:ext cx="15025" cy="12525"/>
              </a:xfrm>
              <a:custGeom>
                <a:rect b="b" l="l" r="r" t="t"/>
                <a:pathLst>
                  <a:path extrusionOk="0" h="501" w="601">
                    <a:moveTo>
                      <a:pt x="334" y="0"/>
                    </a:moveTo>
                    <a:cubicBezTo>
                      <a:pt x="0" y="0"/>
                      <a:pt x="33" y="500"/>
                      <a:pt x="367" y="500"/>
                    </a:cubicBezTo>
                    <a:cubicBezTo>
                      <a:pt x="500" y="467"/>
                      <a:pt x="600" y="367"/>
                      <a:pt x="600" y="234"/>
                    </a:cubicBezTo>
                    <a:cubicBezTo>
                      <a:pt x="567" y="100"/>
                      <a:pt x="467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6" name="Google Shape;25736;p62"/>
              <p:cNvSpPr/>
              <p:nvPr/>
            </p:nvSpPr>
            <p:spPr>
              <a:xfrm>
                <a:off x="7726950" y="2316425"/>
                <a:ext cx="13075" cy="12025"/>
              </a:xfrm>
              <a:custGeom>
                <a:rect b="b" l="l" r="r" t="t"/>
                <a:pathLst>
                  <a:path extrusionOk="0" h="481" w="523">
                    <a:moveTo>
                      <a:pt x="283" y="0"/>
                    </a:moveTo>
                    <a:cubicBezTo>
                      <a:pt x="145" y="0"/>
                      <a:pt x="1" y="103"/>
                      <a:pt x="37" y="286"/>
                    </a:cubicBezTo>
                    <a:cubicBezTo>
                      <a:pt x="52" y="420"/>
                      <a:pt x="153" y="481"/>
                      <a:pt x="257" y="481"/>
                    </a:cubicBezTo>
                    <a:cubicBezTo>
                      <a:pt x="387" y="481"/>
                      <a:pt x="523" y="386"/>
                      <a:pt x="504" y="220"/>
                    </a:cubicBezTo>
                    <a:cubicBezTo>
                      <a:pt x="504" y="69"/>
                      <a:pt x="396" y="0"/>
                      <a:pt x="2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7" name="Google Shape;25737;p62"/>
              <p:cNvSpPr/>
              <p:nvPr/>
            </p:nvSpPr>
            <p:spPr>
              <a:xfrm>
                <a:off x="7908125" y="2349700"/>
                <a:ext cx="15750" cy="12475"/>
              </a:xfrm>
              <a:custGeom>
                <a:rect b="b" l="l" r="r" t="t"/>
                <a:pathLst>
                  <a:path extrusionOk="0" h="499" w="630">
                    <a:moveTo>
                      <a:pt x="353" y="0"/>
                    </a:moveTo>
                    <a:cubicBezTo>
                      <a:pt x="97" y="0"/>
                      <a:pt x="1" y="401"/>
                      <a:pt x="296" y="490"/>
                    </a:cubicBezTo>
                    <a:cubicBezTo>
                      <a:pt x="318" y="495"/>
                      <a:pt x="341" y="498"/>
                      <a:pt x="364" y="498"/>
                    </a:cubicBezTo>
                    <a:cubicBezTo>
                      <a:pt x="472" y="498"/>
                      <a:pt x="568" y="433"/>
                      <a:pt x="596" y="323"/>
                    </a:cubicBezTo>
                    <a:cubicBezTo>
                      <a:pt x="629" y="190"/>
                      <a:pt x="562" y="56"/>
                      <a:pt x="462" y="23"/>
                    </a:cubicBezTo>
                    <a:cubicBezTo>
                      <a:pt x="424" y="7"/>
                      <a:pt x="387" y="0"/>
                      <a:pt x="3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8" name="Google Shape;25738;p62"/>
              <p:cNvSpPr/>
              <p:nvPr/>
            </p:nvSpPr>
            <p:spPr>
              <a:xfrm>
                <a:off x="7882150" y="2238300"/>
                <a:ext cx="14675" cy="11825"/>
              </a:xfrm>
              <a:custGeom>
                <a:rect b="b" l="l" r="r" t="t"/>
                <a:pathLst>
                  <a:path extrusionOk="0" h="473" w="587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6"/>
                      <a:pt x="0" y="342"/>
                      <a:pt x="200" y="443"/>
                    </a:cubicBezTo>
                    <a:cubicBezTo>
                      <a:pt x="235" y="463"/>
                      <a:pt x="272" y="472"/>
                      <a:pt x="309" y="472"/>
                    </a:cubicBezTo>
                    <a:cubicBezTo>
                      <a:pt x="451" y="472"/>
                      <a:pt x="587" y="335"/>
                      <a:pt x="534" y="176"/>
                    </a:cubicBezTo>
                    <a:cubicBezTo>
                      <a:pt x="506" y="65"/>
                      <a:pt x="410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9" name="Google Shape;25739;p62"/>
              <p:cNvSpPr/>
              <p:nvPr/>
            </p:nvSpPr>
            <p:spPr>
              <a:xfrm>
                <a:off x="7815700" y="2245975"/>
                <a:ext cx="16425" cy="12575"/>
              </a:xfrm>
              <a:custGeom>
                <a:rect b="b" l="l" r="r" t="t"/>
                <a:pathLst>
                  <a:path extrusionOk="0" h="503" w="657">
                    <a:moveTo>
                      <a:pt x="325" y="0"/>
                    </a:moveTo>
                    <a:cubicBezTo>
                      <a:pt x="21" y="0"/>
                      <a:pt x="0" y="470"/>
                      <a:pt x="323" y="502"/>
                    </a:cubicBezTo>
                    <a:cubicBezTo>
                      <a:pt x="623" y="502"/>
                      <a:pt x="657" y="35"/>
                      <a:pt x="357" y="2"/>
                    </a:cubicBezTo>
                    <a:cubicBezTo>
                      <a:pt x="346" y="1"/>
                      <a:pt x="335" y="0"/>
                      <a:pt x="3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0" name="Google Shape;25740;p62"/>
              <p:cNvSpPr/>
              <p:nvPr/>
            </p:nvSpPr>
            <p:spPr>
              <a:xfrm>
                <a:off x="7831475" y="2410550"/>
                <a:ext cx="14650" cy="10375"/>
              </a:xfrm>
              <a:custGeom>
                <a:rect b="b" l="l" r="r" t="t"/>
                <a:pathLst>
                  <a:path extrusionOk="0" h="415" w="586">
                    <a:moveTo>
                      <a:pt x="326" y="0"/>
                    </a:moveTo>
                    <a:cubicBezTo>
                      <a:pt x="174" y="0"/>
                      <a:pt x="0" y="100"/>
                      <a:pt x="59" y="257"/>
                    </a:cubicBezTo>
                    <a:cubicBezTo>
                      <a:pt x="73" y="367"/>
                      <a:pt x="170" y="414"/>
                      <a:pt x="274" y="414"/>
                    </a:cubicBezTo>
                    <a:cubicBezTo>
                      <a:pt x="423" y="414"/>
                      <a:pt x="585" y="315"/>
                      <a:pt x="526" y="157"/>
                    </a:cubicBezTo>
                    <a:cubicBezTo>
                      <a:pt x="526" y="48"/>
                      <a:pt x="431" y="0"/>
                      <a:pt x="3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1" name="Google Shape;25741;p62"/>
              <p:cNvSpPr/>
              <p:nvPr/>
            </p:nvSpPr>
            <p:spPr>
              <a:xfrm>
                <a:off x="7903825" y="2411125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cubicBezTo>
                      <a:pt x="367" y="501"/>
                      <a:pt x="468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2" name="Google Shape;25742;p62"/>
              <p:cNvSpPr/>
              <p:nvPr/>
            </p:nvSpPr>
            <p:spPr>
              <a:xfrm>
                <a:off x="7870975" y="2294200"/>
                <a:ext cx="14525" cy="12875"/>
              </a:xfrm>
              <a:custGeom>
                <a:rect b="b" l="l" r="r" t="t"/>
                <a:pathLst>
                  <a:path extrusionOk="0" h="515" w="581">
                    <a:moveTo>
                      <a:pt x="317" y="0"/>
                    </a:moveTo>
                    <a:cubicBezTo>
                      <a:pt x="161" y="0"/>
                      <a:pt x="0" y="141"/>
                      <a:pt x="80" y="341"/>
                    </a:cubicBezTo>
                    <a:cubicBezTo>
                      <a:pt x="109" y="428"/>
                      <a:pt x="213" y="515"/>
                      <a:pt x="327" y="515"/>
                    </a:cubicBezTo>
                    <a:cubicBezTo>
                      <a:pt x="345" y="515"/>
                      <a:pt x="363" y="513"/>
                      <a:pt x="381" y="508"/>
                    </a:cubicBezTo>
                    <a:cubicBezTo>
                      <a:pt x="514" y="441"/>
                      <a:pt x="581" y="308"/>
                      <a:pt x="547" y="208"/>
                    </a:cubicBezTo>
                    <a:cubicBezTo>
                      <a:pt x="521" y="62"/>
                      <a:pt x="420" y="0"/>
                      <a:pt x="3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3" name="Google Shape;25743;p62"/>
              <p:cNvSpPr/>
              <p:nvPr/>
            </p:nvSpPr>
            <p:spPr>
              <a:xfrm>
                <a:off x="7820425" y="2441000"/>
                <a:ext cx="15925" cy="12175"/>
              </a:xfrm>
              <a:custGeom>
                <a:rect b="b" l="l" r="r" t="t"/>
                <a:pathLst>
                  <a:path extrusionOk="0" h="487" w="637">
                    <a:moveTo>
                      <a:pt x="249" y="0"/>
                    </a:moveTo>
                    <a:cubicBezTo>
                      <a:pt x="134" y="0"/>
                      <a:pt x="30" y="91"/>
                      <a:pt x="1" y="207"/>
                    </a:cubicBezTo>
                    <a:cubicBezTo>
                      <a:pt x="1" y="340"/>
                      <a:pt x="68" y="440"/>
                      <a:pt x="201" y="474"/>
                    </a:cubicBezTo>
                    <a:cubicBezTo>
                      <a:pt x="229" y="482"/>
                      <a:pt x="257" y="486"/>
                      <a:pt x="282" y="486"/>
                    </a:cubicBezTo>
                    <a:cubicBezTo>
                      <a:pt x="554" y="486"/>
                      <a:pt x="637" y="37"/>
                      <a:pt x="301" y="7"/>
                    </a:cubicBezTo>
                    <a:cubicBezTo>
                      <a:pt x="283" y="2"/>
                      <a:pt x="266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4" name="Google Shape;25744;p62"/>
              <p:cNvSpPr/>
              <p:nvPr/>
            </p:nvSpPr>
            <p:spPr>
              <a:xfrm>
                <a:off x="7957700" y="2661600"/>
                <a:ext cx="14725" cy="10850"/>
              </a:xfrm>
              <a:custGeom>
                <a:rect b="b" l="l" r="r" t="t"/>
                <a:pathLst>
                  <a:path extrusionOk="0" h="434" w="589">
                    <a:moveTo>
                      <a:pt x="271" y="1"/>
                    </a:moveTo>
                    <a:cubicBezTo>
                      <a:pt x="131" y="1"/>
                      <a:pt x="1" y="138"/>
                      <a:pt x="47" y="323"/>
                    </a:cubicBezTo>
                    <a:cubicBezTo>
                      <a:pt x="67" y="402"/>
                      <a:pt x="128" y="434"/>
                      <a:pt x="199" y="434"/>
                    </a:cubicBezTo>
                    <a:cubicBezTo>
                      <a:pt x="366" y="434"/>
                      <a:pt x="588" y="253"/>
                      <a:pt x="447" y="89"/>
                    </a:cubicBezTo>
                    <a:cubicBezTo>
                      <a:pt x="396" y="28"/>
                      <a:pt x="332" y="1"/>
                      <a:pt x="2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5" name="Google Shape;25745;p62"/>
              <p:cNvSpPr/>
              <p:nvPr/>
            </p:nvSpPr>
            <p:spPr>
              <a:xfrm>
                <a:off x="8072075" y="2646125"/>
                <a:ext cx="12750" cy="10225"/>
              </a:xfrm>
              <a:custGeom>
                <a:rect b="b" l="l" r="r" t="t"/>
                <a:pathLst>
                  <a:path extrusionOk="0" h="409" w="510">
                    <a:moveTo>
                      <a:pt x="389" y="1"/>
                    </a:moveTo>
                    <a:cubicBezTo>
                      <a:pt x="242" y="1"/>
                      <a:pt x="0" y="409"/>
                      <a:pt x="251" y="409"/>
                    </a:cubicBezTo>
                    <a:cubicBezTo>
                      <a:pt x="259" y="409"/>
                      <a:pt x="267" y="409"/>
                      <a:pt x="276" y="408"/>
                    </a:cubicBezTo>
                    <a:cubicBezTo>
                      <a:pt x="409" y="374"/>
                      <a:pt x="509" y="241"/>
                      <a:pt x="476" y="108"/>
                    </a:cubicBezTo>
                    <a:cubicBezTo>
                      <a:pt x="462" y="31"/>
                      <a:pt x="429" y="1"/>
                      <a:pt x="3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6" name="Google Shape;25746;p62"/>
              <p:cNvSpPr/>
              <p:nvPr/>
            </p:nvSpPr>
            <p:spPr>
              <a:xfrm>
                <a:off x="8003075" y="2458025"/>
                <a:ext cx="14725" cy="12175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8"/>
                      <a:pt x="234" y="26"/>
                    </a:cubicBezTo>
                    <a:cubicBezTo>
                      <a:pt x="33" y="93"/>
                      <a:pt x="0" y="360"/>
                      <a:pt x="200" y="460"/>
                    </a:cubicBezTo>
                    <a:cubicBezTo>
                      <a:pt x="237" y="478"/>
                      <a:pt x="274" y="486"/>
                      <a:pt x="309" y="486"/>
                    </a:cubicBezTo>
                    <a:cubicBezTo>
                      <a:pt x="465" y="486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7" name="Google Shape;25747;p62"/>
              <p:cNvSpPr/>
              <p:nvPr/>
            </p:nvSpPr>
            <p:spPr>
              <a:xfrm>
                <a:off x="7834600" y="2517350"/>
                <a:ext cx="14400" cy="12450"/>
              </a:xfrm>
              <a:custGeom>
                <a:rect b="b" l="l" r="r" t="t"/>
                <a:pathLst>
                  <a:path extrusionOk="0" h="498" w="576">
                    <a:moveTo>
                      <a:pt x="275" y="0"/>
                    </a:moveTo>
                    <a:cubicBezTo>
                      <a:pt x="252" y="0"/>
                      <a:pt x="227" y="7"/>
                      <a:pt x="201" y="22"/>
                    </a:cubicBezTo>
                    <a:cubicBezTo>
                      <a:pt x="68" y="55"/>
                      <a:pt x="1" y="188"/>
                      <a:pt x="34" y="322"/>
                    </a:cubicBezTo>
                    <a:cubicBezTo>
                      <a:pt x="90" y="432"/>
                      <a:pt x="191" y="497"/>
                      <a:pt x="299" y="497"/>
                    </a:cubicBezTo>
                    <a:cubicBezTo>
                      <a:pt x="322" y="497"/>
                      <a:pt x="345" y="494"/>
                      <a:pt x="368" y="489"/>
                    </a:cubicBezTo>
                    <a:cubicBezTo>
                      <a:pt x="576" y="429"/>
                      <a:pt x="466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8" name="Google Shape;25748;p62"/>
              <p:cNvSpPr/>
              <p:nvPr/>
            </p:nvSpPr>
            <p:spPr>
              <a:xfrm>
                <a:off x="7869625" y="2681950"/>
                <a:ext cx="13375" cy="12125"/>
              </a:xfrm>
              <a:custGeom>
                <a:rect b="b" l="l" r="r" t="t"/>
                <a:pathLst>
                  <a:path extrusionOk="0" h="485" w="535">
                    <a:moveTo>
                      <a:pt x="269" y="0"/>
                    </a:moveTo>
                    <a:cubicBezTo>
                      <a:pt x="247" y="0"/>
                      <a:pt x="224" y="3"/>
                      <a:pt x="201" y="9"/>
                    </a:cubicBezTo>
                    <a:cubicBezTo>
                      <a:pt x="68" y="42"/>
                      <a:pt x="1" y="176"/>
                      <a:pt x="34" y="309"/>
                    </a:cubicBezTo>
                    <a:cubicBezTo>
                      <a:pt x="62" y="420"/>
                      <a:pt x="158" y="484"/>
                      <a:pt x="266" y="484"/>
                    </a:cubicBezTo>
                    <a:cubicBezTo>
                      <a:pt x="289" y="484"/>
                      <a:pt x="312" y="482"/>
                      <a:pt x="334" y="476"/>
                    </a:cubicBezTo>
                    <a:cubicBezTo>
                      <a:pt x="468" y="443"/>
                      <a:pt x="535" y="309"/>
                      <a:pt x="501" y="176"/>
                    </a:cubicBezTo>
                    <a:cubicBezTo>
                      <a:pt x="474" y="65"/>
                      <a:pt x="377" y="0"/>
                      <a:pt x="26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9" name="Google Shape;25749;p62"/>
              <p:cNvSpPr/>
              <p:nvPr/>
            </p:nvSpPr>
            <p:spPr>
              <a:xfrm>
                <a:off x="8018075" y="2678000"/>
                <a:ext cx="16700" cy="12525"/>
              </a:xfrm>
              <a:custGeom>
                <a:rect b="b" l="l" r="r" t="t"/>
                <a:pathLst>
                  <a:path extrusionOk="0" h="501" w="668">
                    <a:moveTo>
                      <a:pt x="367" y="0"/>
                    </a:moveTo>
                    <a:cubicBezTo>
                      <a:pt x="34" y="0"/>
                      <a:pt x="0" y="467"/>
                      <a:pt x="334" y="500"/>
                    </a:cubicBezTo>
                    <a:cubicBezTo>
                      <a:pt x="634" y="500"/>
                      <a:pt x="668" y="33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0" name="Google Shape;25750;p62"/>
              <p:cNvSpPr/>
              <p:nvPr/>
            </p:nvSpPr>
            <p:spPr>
              <a:xfrm>
                <a:off x="7963875" y="2501825"/>
                <a:ext cx="14850" cy="11825"/>
              </a:xfrm>
              <a:custGeom>
                <a:rect b="b" l="l" r="r" t="t"/>
                <a:pathLst>
                  <a:path extrusionOk="0" h="473" w="594">
                    <a:moveTo>
                      <a:pt x="335" y="0"/>
                    </a:moveTo>
                    <a:cubicBezTo>
                      <a:pt x="313" y="0"/>
                      <a:pt x="290" y="3"/>
                      <a:pt x="267" y="9"/>
                    </a:cubicBezTo>
                    <a:cubicBezTo>
                      <a:pt x="34" y="75"/>
                      <a:pt x="0" y="342"/>
                      <a:pt x="200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6"/>
                    </a:cubicBezTo>
                    <a:cubicBezTo>
                      <a:pt x="540" y="65"/>
                      <a:pt x="443" y="0"/>
                      <a:pt x="3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1" name="Google Shape;25751;p62"/>
              <p:cNvSpPr/>
              <p:nvPr/>
            </p:nvSpPr>
            <p:spPr>
              <a:xfrm>
                <a:off x="7877150" y="2572700"/>
                <a:ext cx="12525" cy="11500"/>
              </a:xfrm>
              <a:custGeom>
                <a:rect b="b" l="l" r="r" t="t"/>
                <a:pathLst>
                  <a:path extrusionOk="0" h="460" w="501">
                    <a:moveTo>
                      <a:pt x="250" y="1"/>
                    </a:moveTo>
                    <a:cubicBezTo>
                      <a:pt x="184" y="1"/>
                      <a:pt x="117" y="26"/>
                      <a:pt x="67" y="76"/>
                    </a:cubicBezTo>
                    <a:cubicBezTo>
                      <a:pt x="0" y="143"/>
                      <a:pt x="0" y="309"/>
                      <a:pt x="67" y="409"/>
                    </a:cubicBezTo>
                    <a:cubicBezTo>
                      <a:pt x="117" y="443"/>
                      <a:pt x="184" y="459"/>
                      <a:pt x="250" y="459"/>
                    </a:cubicBezTo>
                    <a:cubicBezTo>
                      <a:pt x="317" y="459"/>
                      <a:pt x="384" y="443"/>
                      <a:pt x="434" y="409"/>
                    </a:cubicBezTo>
                    <a:cubicBezTo>
                      <a:pt x="500" y="309"/>
                      <a:pt x="500" y="143"/>
                      <a:pt x="434" y="76"/>
                    </a:cubicBezTo>
                    <a:cubicBezTo>
                      <a:pt x="384" y="26"/>
                      <a:pt x="317" y="1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2" name="Google Shape;25752;p62"/>
              <p:cNvSpPr/>
              <p:nvPr/>
            </p:nvSpPr>
            <p:spPr>
              <a:xfrm>
                <a:off x="7923000" y="2715750"/>
                <a:ext cx="15775" cy="12125"/>
              </a:xfrm>
              <a:custGeom>
                <a:rect b="b" l="l" r="r" t="t"/>
                <a:pathLst>
                  <a:path extrusionOk="0" h="485" w="631">
                    <a:moveTo>
                      <a:pt x="305" y="1"/>
                    </a:moveTo>
                    <a:cubicBezTo>
                      <a:pt x="273" y="1"/>
                      <a:pt x="238" y="8"/>
                      <a:pt x="201" y="25"/>
                    </a:cubicBezTo>
                    <a:cubicBezTo>
                      <a:pt x="67" y="58"/>
                      <a:pt x="1" y="191"/>
                      <a:pt x="34" y="325"/>
                    </a:cubicBezTo>
                    <a:cubicBezTo>
                      <a:pt x="83" y="422"/>
                      <a:pt x="168" y="484"/>
                      <a:pt x="262" y="484"/>
                    </a:cubicBezTo>
                    <a:cubicBezTo>
                      <a:pt x="296" y="484"/>
                      <a:pt x="332" y="476"/>
                      <a:pt x="368" y="458"/>
                    </a:cubicBezTo>
                    <a:cubicBezTo>
                      <a:pt x="631" y="370"/>
                      <a:pt x="535" y="1"/>
                      <a:pt x="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3" name="Google Shape;25753;p62"/>
              <p:cNvSpPr/>
              <p:nvPr/>
            </p:nvSpPr>
            <p:spPr>
              <a:xfrm>
                <a:off x="7981850" y="2612275"/>
                <a:ext cx="15225" cy="12800"/>
              </a:xfrm>
              <a:custGeom>
                <a:rect b="b" l="l" r="r" t="t"/>
                <a:pathLst>
                  <a:path extrusionOk="0" h="512" w="609">
                    <a:moveTo>
                      <a:pt x="307" y="1"/>
                    </a:moveTo>
                    <a:cubicBezTo>
                      <a:pt x="206" y="1"/>
                      <a:pt x="109" y="59"/>
                      <a:pt x="82" y="194"/>
                    </a:cubicBezTo>
                    <a:cubicBezTo>
                      <a:pt x="0" y="378"/>
                      <a:pt x="156" y="511"/>
                      <a:pt x="311" y="511"/>
                    </a:cubicBezTo>
                    <a:cubicBezTo>
                      <a:pt x="411" y="511"/>
                      <a:pt x="510" y="457"/>
                      <a:pt x="549" y="327"/>
                    </a:cubicBezTo>
                    <a:cubicBezTo>
                      <a:pt x="609" y="129"/>
                      <a:pt x="455" y="1"/>
                      <a:pt x="3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4" name="Google Shape;25754;p62"/>
              <p:cNvSpPr/>
              <p:nvPr/>
            </p:nvSpPr>
            <p:spPr>
              <a:xfrm>
                <a:off x="7968875" y="2581050"/>
                <a:ext cx="14850" cy="11825"/>
              </a:xfrm>
              <a:custGeom>
                <a:rect b="b" l="l" r="r" t="t"/>
                <a:pathLst>
                  <a:path extrusionOk="0" h="473" w="594">
                    <a:moveTo>
                      <a:pt x="302" y="0"/>
                    </a:moveTo>
                    <a:cubicBezTo>
                      <a:pt x="280" y="0"/>
                      <a:pt x="257" y="3"/>
                      <a:pt x="234" y="9"/>
                    </a:cubicBezTo>
                    <a:cubicBezTo>
                      <a:pt x="34" y="75"/>
                      <a:pt x="0" y="342"/>
                      <a:pt x="201" y="442"/>
                    </a:cubicBezTo>
                    <a:cubicBezTo>
                      <a:pt x="242" y="463"/>
                      <a:pt x="283" y="472"/>
                      <a:pt x="322" y="472"/>
                    </a:cubicBezTo>
                    <a:cubicBezTo>
                      <a:pt x="473" y="472"/>
                      <a:pt x="594" y="334"/>
                      <a:pt x="567" y="175"/>
                    </a:cubicBezTo>
                    <a:cubicBezTo>
                      <a:pt x="512" y="65"/>
                      <a:pt x="411" y="0"/>
                      <a:pt x="3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5" name="Google Shape;25755;p62"/>
              <p:cNvSpPr/>
              <p:nvPr/>
            </p:nvSpPr>
            <p:spPr>
              <a:xfrm>
                <a:off x="8021400" y="2899650"/>
                <a:ext cx="13375" cy="12025"/>
              </a:xfrm>
              <a:custGeom>
                <a:rect b="b" l="l" r="r" t="t"/>
                <a:pathLst>
                  <a:path extrusionOk="0" h="481" w="535">
                    <a:moveTo>
                      <a:pt x="287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41"/>
                      <a:pt x="1" y="141"/>
                      <a:pt x="34" y="274"/>
                    </a:cubicBezTo>
                    <a:cubicBezTo>
                      <a:pt x="63" y="390"/>
                      <a:pt x="168" y="481"/>
                      <a:pt x="282" y="481"/>
                    </a:cubicBezTo>
                    <a:cubicBezTo>
                      <a:pt x="299" y="481"/>
                      <a:pt x="317" y="479"/>
                      <a:pt x="334" y="474"/>
                    </a:cubicBezTo>
                    <a:cubicBezTo>
                      <a:pt x="468" y="441"/>
                      <a:pt x="535" y="341"/>
                      <a:pt x="535" y="207"/>
                    </a:cubicBezTo>
                    <a:cubicBezTo>
                      <a:pt x="506" y="91"/>
                      <a:pt x="401" y="1"/>
                      <a:pt x="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6" name="Google Shape;25756;p62"/>
              <p:cNvSpPr/>
              <p:nvPr/>
            </p:nvSpPr>
            <p:spPr>
              <a:xfrm>
                <a:off x="8018675" y="2944200"/>
                <a:ext cx="13600" cy="11550"/>
              </a:xfrm>
              <a:custGeom>
                <a:rect b="b" l="l" r="r" t="t"/>
                <a:pathLst>
                  <a:path extrusionOk="0" h="462" w="544">
                    <a:moveTo>
                      <a:pt x="252" y="0"/>
                    </a:moveTo>
                    <a:cubicBezTo>
                      <a:pt x="164" y="0"/>
                      <a:pt x="68" y="62"/>
                      <a:pt x="43" y="160"/>
                    </a:cubicBezTo>
                    <a:cubicBezTo>
                      <a:pt x="0" y="332"/>
                      <a:pt x="137" y="462"/>
                      <a:pt x="275" y="462"/>
                    </a:cubicBezTo>
                    <a:cubicBezTo>
                      <a:pt x="352" y="462"/>
                      <a:pt x="429" y="422"/>
                      <a:pt x="477" y="327"/>
                    </a:cubicBezTo>
                    <a:cubicBezTo>
                      <a:pt x="544" y="193"/>
                      <a:pt x="477" y="60"/>
                      <a:pt x="343" y="26"/>
                    </a:cubicBezTo>
                    <a:cubicBezTo>
                      <a:pt x="317" y="9"/>
                      <a:pt x="285" y="0"/>
                      <a:pt x="2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7" name="Google Shape;25757;p62"/>
              <p:cNvSpPr/>
              <p:nvPr/>
            </p:nvSpPr>
            <p:spPr>
              <a:xfrm>
                <a:off x="8013900" y="3142850"/>
                <a:ext cx="13525" cy="8850"/>
              </a:xfrm>
              <a:custGeom>
                <a:rect b="b" l="l" r="r" t="t"/>
                <a:pathLst>
                  <a:path extrusionOk="0" h="354" w="541">
                    <a:moveTo>
                      <a:pt x="83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34" y="353"/>
                    </a:cubicBezTo>
                    <a:cubicBezTo>
                      <a:pt x="541" y="353"/>
                      <a:pt x="241" y="1"/>
                      <a:pt x="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8" name="Google Shape;25758;p62"/>
              <p:cNvSpPr/>
              <p:nvPr/>
            </p:nvSpPr>
            <p:spPr>
              <a:xfrm>
                <a:off x="8099175" y="3050400"/>
                <a:ext cx="13150" cy="12225"/>
              </a:xfrm>
              <a:custGeom>
                <a:rect b="b" l="l" r="r" t="t"/>
                <a:pathLst>
                  <a:path extrusionOk="0" h="489" w="526">
                    <a:moveTo>
                      <a:pt x="248" y="1"/>
                    </a:moveTo>
                    <a:cubicBezTo>
                      <a:pt x="108" y="1"/>
                      <a:pt x="0" y="139"/>
                      <a:pt x="25" y="315"/>
                    </a:cubicBezTo>
                    <a:cubicBezTo>
                      <a:pt x="44" y="429"/>
                      <a:pt x="149" y="489"/>
                      <a:pt x="255" y="489"/>
                    </a:cubicBezTo>
                    <a:cubicBezTo>
                      <a:pt x="335" y="489"/>
                      <a:pt x="416" y="454"/>
                      <a:pt x="459" y="382"/>
                    </a:cubicBezTo>
                    <a:cubicBezTo>
                      <a:pt x="526" y="248"/>
                      <a:pt x="492" y="115"/>
                      <a:pt x="392" y="48"/>
                    </a:cubicBezTo>
                    <a:cubicBezTo>
                      <a:pt x="343" y="15"/>
                      <a:pt x="294" y="1"/>
                      <a:pt x="2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9" name="Google Shape;25759;p62"/>
              <p:cNvSpPr/>
              <p:nvPr/>
            </p:nvSpPr>
            <p:spPr>
              <a:xfrm>
                <a:off x="8059075" y="2905450"/>
                <a:ext cx="14550" cy="8025"/>
              </a:xfrm>
              <a:custGeom>
                <a:rect b="b" l="l" r="r" t="t"/>
                <a:pathLst>
                  <a:path extrusionOk="0" h="321" w="582">
                    <a:moveTo>
                      <a:pt x="330" y="0"/>
                    </a:moveTo>
                    <a:cubicBezTo>
                      <a:pt x="308" y="0"/>
                      <a:pt x="285" y="3"/>
                      <a:pt x="262" y="9"/>
                    </a:cubicBezTo>
                    <a:cubicBezTo>
                      <a:pt x="1" y="80"/>
                      <a:pt x="297" y="320"/>
                      <a:pt x="466" y="320"/>
                    </a:cubicBezTo>
                    <a:cubicBezTo>
                      <a:pt x="534" y="320"/>
                      <a:pt x="581" y="281"/>
                      <a:pt x="562" y="175"/>
                    </a:cubicBezTo>
                    <a:cubicBezTo>
                      <a:pt x="534" y="65"/>
                      <a:pt x="438" y="0"/>
                      <a:pt x="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0" name="Google Shape;25760;p62"/>
              <p:cNvSpPr/>
              <p:nvPr/>
            </p:nvSpPr>
            <p:spPr>
              <a:xfrm>
                <a:off x="7906325" y="3033275"/>
                <a:ext cx="15175" cy="11875"/>
              </a:xfrm>
              <a:custGeom>
                <a:rect b="b" l="l" r="r" t="t"/>
                <a:pathLst>
                  <a:path extrusionOk="0" h="475" w="607">
                    <a:moveTo>
                      <a:pt x="279" y="1"/>
                    </a:moveTo>
                    <a:cubicBezTo>
                      <a:pt x="217" y="1"/>
                      <a:pt x="153" y="29"/>
                      <a:pt x="101" y="99"/>
                    </a:cubicBezTo>
                    <a:cubicBezTo>
                      <a:pt x="1" y="166"/>
                      <a:pt x="34" y="333"/>
                      <a:pt x="101" y="400"/>
                    </a:cubicBezTo>
                    <a:cubicBezTo>
                      <a:pt x="151" y="450"/>
                      <a:pt x="217" y="475"/>
                      <a:pt x="280" y="475"/>
                    </a:cubicBezTo>
                    <a:cubicBezTo>
                      <a:pt x="343" y="475"/>
                      <a:pt x="401" y="450"/>
                      <a:pt x="434" y="400"/>
                    </a:cubicBezTo>
                    <a:cubicBezTo>
                      <a:pt x="606" y="227"/>
                      <a:pt x="452" y="1"/>
                      <a:pt x="2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1" name="Google Shape;25761;p62"/>
              <p:cNvSpPr/>
              <p:nvPr/>
            </p:nvSpPr>
            <p:spPr>
              <a:xfrm>
                <a:off x="7915500" y="3224925"/>
                <a:ext cx="11700" cy="11825"/>
              </a:xfrm>
              <a:custGeom>
                <a:rect b="b" l="l" r="r" t="t"/>
                <a:pathLst>
                  <a:path extrusionOk="0" h="473" w="468">
                    <a:moveTo>
                      <a:pt x="275" y="0"/>
                    </a:moveTo>
                    <a:cubicBezTo>
                      <a:pt x="262" y="0"/>
                      <a:pt x="248" y="2"/>
                      <a:pt x="234" y="5"/>
                    </a:cubicBezTo>
                    <a:cubicBezTo>
                      <a:pt x="101" y="5"/>
                      <a:pt x="1" y="106"/>
                      <a:pt x="1" y="239"/>
                    </a:cubicBezTo>
                    <a:cubicBezTo>
                      <a:pt x="1" y="372"/>
                      <a:pt x="101" y="472"/>
                      <a:pt x="234" y="472"/>
                    </a:cubicBezTo>
                    <a:cubicBezTo>
                      <a:pt x="367" y="472"/>
                      <a:pt x="468" y="372"/>
                      <a:pt x="468" y="239"/>
                    </a:cubicBezTo>
                    <a:cubicBezTo>
                      <a:pt x="468" y="120"/>
                      <a:pt x="387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2" name="Google Shape;25762;p62"/>
              <p:cNvSpPr/>
              <p:nvPr/>
            </p:nvSpPr>
            <p:spPr>
              <a:xfrm>
                <a:off x="8007000" y="3173225"/>
                <a:ext cx="16100" cy="12750"/>
              </a:xfrm>
              <a:custGeom>
                <a:rect b="b" l="l" r="r" t="t"/>
                <a:pathLst>
                  <a:path extrusionOk="0" h="510" w="644">
                    <a:moveTo>
                      <a:pt x="379" y="1"/>
                    </a:moveTo>
                    <a:cubicBezTo>
                      <a:pt x="317" y="1"/>
                      <a:pt x="256" y="26"/>
                      <a:pt x="210" y="72"/>
                    </a:cubicBezTo>
                    <a:cubicBezTo>
                      <a:pt x="0" y="229"/>
                      <a:pt x="161" y="510"/>
                      <a:pt x="369" y="510"/>
                    </a:cubicBezTo>
                    <a:cubicBezTo>
                      <a:pt x="426" y="510"/>
                      <a:pt x="486" y="489"/>
                      <a:pt x="544" y="439"/>
                    </a:cubicBezTo>
                    <a:cubicBezTo>
                      <a:pt x="644" y="339"/>
                      <a:pt x="644" y="205"/>
                      <a:pt x="577" y="105"/>
                    </a:cubicBezTo>
                    <a:cubicBezTo>
                      <a:pt x="523" y="34"/>
                      <a:pt x="450" y="1"/>
                      <a:pt x="3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3" name="Google Shape;25763;p62"/>
              <p:cNvSpPr/>
              <p:nvPr/>
            </p:nvSpPr>
            <p:spPr>
              <a:xfrm>
                <a:off x="7949600" y="2998000"/>
                <a:ext cx="15950" cy="12250"/>
              </a:xfrm>
              <a:custGeom>
                <a:rect b="b" l="l" r="r" t="t"/>
                <a:pathLst>
                  <a:path extrusionOk="0" h="490" w="638">
                    <a:moveTo>
                      <a:pt x="373" y="1"/>
                    </a:moveTo>
                    <a:cubicBezTo>
                      <a:pt x="350" y="1"/>
                      <a:pt x="327" y="4"/>
                      <a:pt x="304" y="9"/>
                    </a:cubicBezTo>
                    <a:cubicBezTo>
                      <a:pt x="1" y="70"/>
                      <a:pt x="84" y="489"/>
                      <a:pt x="353" y="489"/>
                    </a:cubicBezTo>
                    <a:cubicBezTo>
                      <a:pt x="379" y="489"/>
                      <a:pt x="408" y="485"/>
                      <a:pt x="438" y="476"/>
                    </a:cubicBezTo>
                    <a:cubicBezTo>
                      <a:pt x="571" y="443"/>
                      <a:pt x="638" y="310"/>
                      <a:pt x="605" y="176"/>
                    </a:cubicBezTo>
                    <a:cubicBezTo>
                      <a:pt x="577" y="66"/>
                      <a:pt x="481" y="1"/>
                      <a:pt x="3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4" name="Google Shape;25764;p62"/>
              <p:cNvSpPr/>
              <p:nvPr/>
            </p:nvSpPr>
            <p:spPr>
              <a:xfrm>
                <a:off x="7869250" y="3088175"/>
                <a:ext cx="15425" cy="12250"/>
              </a:xfrm>
              <a:custGeom>
                <a:rect b="b" l="l" r="r" t="t"/>
                <a:pathLst>
                  <a:path extrusionOk="0" h="490" w="617">
                    <a:moveTo>
                      <a:pt x="334" y="0"/>
                    </a:moveTo>
                    <a:cubicBezTo>
                      <a:pt x="266" y="0"/>
                      <a:pt x="203" y="33"/>
                      <a:pt x="149" y="105"/>
                    </a:cubicBezTo>
                    <a:cubicBezTo>
                      <a:pt x="0" y="279"/>
                      <a:pt x="184" y="490"/>
                      <a:pt x="370" y="490"/>
                    </a:cubicBezTo>
                    <a:cubicBezTo>
                      <a:pt x="434" y="490"/>
                      <a:pt x="498" y="465"/>
                      <a:pt x="550" y="405"/>
                    </a:cubicBezTo>
                    <a:cubicBezTo>
                      <a:pt x="616" y="305"/>
                      <a:pt x="616" y="138"/>
                      <a:pt x="516" y="72"/>
                    </a:cubicBezTo>
                    <a:cubicBezTo>
                      <a:pt x="454" y="25"/>
                      <a:pt x="392" y="0"/>
                      <a:pt x="3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5" name="Google Shape;25765;p62"/>
              <p:cNvSpPr/>
              <p:nvPr/>
            </p:nvSpPr>
            <p:spPr>
              <a:xfrm>
                <a:off x="7977075" y="3436500"/>
                <a:ext cx="12675" cy="12225"/>
              </a:xfrm>
              <a:custGeom>
                <a:rect b="b" l="l" r="r" t="t"/>
                <a:pathLst>
                  <a:path extrusionOk="0" h="489" w="507">
                    <a:moveTo>
                      <a:pt x="280" y="1"/>
                    </a:moveTo>
                    <a:cubicBezTo>
                      <a:pt x="142" y="1"/>
                      <a:pt x="1" y="108"/>
                      <a:pt x="39" y="282"/>
                    </a:cubicBezTo>
                    <a:cubicBezTo>
                      <a:pt x="39" y="398"/>
                      <a:pt x="140" y="489"/>
                      <a:pt x="254" y="489"/>
                    </a:cubicBezTo>
                    <a:cubicBezTo>
                      <a:pt x="271" y="489"/>
                      <a:pt x="289" y="487"/>
                      <a:pt x="306" y="482"/>
                    </a:cubicBezTo>
                    <a:cubicBezTo>
                      <a:pt x="440" y="449"/>
                      <a:pt x="506" y="315"/>
                      <a:pt x="506" y="182"/>
                    </a:cubicBezTo>
                    <a:cubicBezTo>
                      <a:pt x="478" y="56"/>
                      <a:pt x="380" y="1"/>
                      <a:pt x="2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6" name="Google Shape;25766;p62"/>
              <p:cNvSpPr/>
              <p:nvPr/>
            </p:nvSpPr>
            <p:spPr>
              <a:xfrm>
                <a:off x="8081075" y="3391400"/>
                <a:ext cx="15425" cy="12125"/>
              </a:xfrm>
              <a:custGeom>
                <a:rect b="b" l="l" r="r" t="t"/>
                <a:pathLst>
                  <a:path extrusionOk="0" h="485" w="617">
                    <a:moveTo>
                      <a:pt x="342" y="0"/>
                    </a:moveTo>
                    <a:cubicBezTo>
                      <a:pt x="170" y="0"/>
                      <a:pt x="1" y="168"/>
                      <a:pt x="116" y="351"/>
                    </a:cubicBezTo>
                    <a:cubicBezTo>
                      <a:pt x="160" y="440"/>
                      <a:pt x="249" y="485"/>
                      <a:pt x="333" y="485"/>
                    </a:cubicBezTo>
                    <a:cubicBezTo>
                      <a:pt x="375" y="485"/>
                      <a:pt x="416" y="474"/>
                      <a:pt x="449" y="452"/>
                    </a:cubicBezTo>
                    <a:cubicBezTo>
                      <a:pt x="549" y="385"/>
                      <a:pt x="616" y="218"/>
                      <a:pt x="549" y="118"/>
                    </a:cubicBezTo>
                    <a:cubicBezTo>
                      <a:pt x="497" y="35"/>
                      <a:pt x="419" y="0"/>
                      <a:pt x="34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7" name="Google Shape;25767;p62"/>
              <p:cNvSpPr/>
              <p:nvPr/>
            </p:nvSpPr>
            <p:spPr>
              <a:xfrm>
                <a:off x="8054650" y="3280775"/>
                <a:ext cx="13475" cy="12050"/>
              </a:xfrm>
              <a:custGeom>
                <a:rect b="b" l="l" r="r" t="t"/>
                <a:pathLst>
                  <a:path extrusionOk="0" h="482" w="539">
                    <a:moveTo>
                      <a:pt x="274" y="1"/>
                    </a:moveTo>
                    <a:cubicBezTo>
                      <a:pt x="138" y="1"/>
                      <a:pt x="0" y="115"/>
                      <a:pt x="39" y="307"/>
                    </a:cubicBezTo>
                    <a:cubicBezTo>
                      <a:pt x="66" y="417"/>
                      <a:pt x="162" y="482"/>
                      <a:pt x="271" y="482"/>
                    </a:cubicBezTo>
                    <a:cubicBezTo>
                      <a:pt x="293" y="482"/>
                      <a:pt x="316" y="479"/>
                      <a:pt x="339" y="473"/>
                    </a:cubicBezTo>
                    <a:cubicBezTo>
                      <a:pt x="472" y="440"/>
                      <a:pt x="539" y="340"/>
                      <a:pt x="506" y="207"/>
                    </a:cubicBezTo>
                    <a:cubicBezTo>
                      <a:pt x="477" y="64"/>
                      <a:pt x="376" y="1"/>
                      <a:pt x="2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8" name="Google Shape;25768;p62"/>
              <p:cNvSpPr/>
              <p:nvPr/>
            </p:nvSpPr>
            <p:spPr>
              <a:xfrm>
                <a:off x="7950125" y="3424625"/>
                <a:ext cx="14925" cy="10075"/>
              </a:xfrm>
              <a:custGeom>
                <a:rect b="b" l="l" r="r" t="t"/>
                <a:pathLst>
                  <a:path extrusionOk="0" h="403" w="597">
                    <a:moveTo>
                      <a:pt x="305" y="1"/>
                    </a:moveTo>
                    <a:cubicBezTo>
                      <a:pt x="237" y="1"/>
                      <a:pt x="169" y="27"/>
                      <a:pt x="117" y="90"/>
                    </a:cubicBezTo>
                    <a:cubicBezTo>
                      <a:pt x="0" y="230"/>
                      <a:pt x="226" y="402"/>
                      <a:pt x="395" y="402"/>
                    </a:cubicBezTo>
                    <a:cubicBezTo>
                      <a:pt x="468" y="402"/>
                      <a:pt x="530" y="370"/>
                      <a:pt x="550" y="290"/>
                    </a:cubicBezTo>
                    <a:cubicBezTo>
                      <a:pt x="596" y="130"/>
                      <a:pt x="453" y="1"/>
                      <a:pt x="3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9" name="Google Shape;25769;p62"/>
              <p:cNvSpPr/>
              <p:nvPr/>
            </p:nvSpPr>
            <p:spPr>
              <a:xfrm>
                <a:off x="7963025" y="3640300"/>
                <a:ext cx="13175" cy="11775"/>
              </a:xfrm>
              <a:custGeom>
                <a:rect b="b" l="l" r="r" t="t"/>
                <a:pathLst>
                  <a:path extrusionOk="0" h="471" w="527">
                    <a:moveTo>
                      <a:pt x="291" y="1"/>
                    </a:moveTo>
                    <a:cubicBezTo>
                      <a:pt x="284" y="1"/>
                      <a:pt x="276" y="1"/>
                      <a:pt x="268" y="2"/>
                    </a:cubicBezTo>
                    <a:cubicBezTo>
                      <a:pt x="134" y="2"/>
                      <a:pt x="1" y="102"/>
                      <a:pt x="1" y="236"/>
                    </a:cubicBezTo>
                    <a:cubicBezTo>
                      <a:pt x="1" y="369"/>
                      <a:pt x="134" y="469"/>
                      <a:pt x="268" y="469"/>
                    </a:cubicBezTo>
                    <a:cubicBezTo>
                      <a:pt x="276" y="470"/>
                      <a:pt x="284" y="471"/>
                      <a:pt x="291" y="471"/>
                    </a:cubicBezTo>
                    <a:cubicBezTo>
                      <a:pt x="527" y="471"/>
                      <a:pt x="527" y="1"/>
                      <a:pt x="2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0" name="Google Shape;25770;p62"/>
              <p:cNvSpPr/>
              <p:nvPr/>
            </p:nvSpPr>
            <p:spPr>
              <a:xfrm>
                <a:off x="8072725" y="3559000"/>
                <a:ext cx="15425" cy="12425"/>
              </a:xfrm>
              <a:custGeom>
                <a:rect b="b" l="l" r="r" t="t"/>
                <a:pathLst>
                  <a:path extrusionOk="0" h="497" w="617">
                    <a:moveTo>
                      <a:pt x="371" y="1"/>
                    </a:moveTo>
                    <a:cubicBezTo>
                      <a:pt x="184" y="1"/>
                      <a:pt x="0" y="212"/>
                      <a:pt x="149" y="386"/>
                    </a:cubicBezTo>
                    <a:cubicBezTo>
                      <a:pt x="208" y="464"/>
                      <a:pt x="278" y="496"/>
                      <a:pt x="346" y="496"/>
                    </a:cubicBezTo>
                    <a:cubicBezTo>
                      <a:pt x="394" y="496"/>
                      <a:pt x="442" y="480"/>
                      <a:pt x="483" y="452"/>
                    </a:cubicBezTo>
                    <a:cubicBezTo>
                      <a:pt x="583" y="352"/>
                      <a:pt x="616" y="219"/>
                      <a:pt x="550" y="85"/>
                    </a:cubicBezTo>
                    <a:cubicBezTo>
                      <a:pt x="499" y="26"/>
                      <a:pt x="434" y="1"/>
                      <a:pt x="37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1" name="Google Shape;25771;p62"/>
              <p:cNvSpPr/>
              <p:nvPr/>
            </p:nvSpPr>
            <p:spPr>
              <a:xfrm>
                <a:off x="8045600" y="3352425"/>
                <a:ext cx="12525" cy="11925"/>
              </a:xfrm>
              <a:custGeom>
                <a:rect b="b" l="l" r="r" t="t"/>
                <a:pathLst>
                  <a:path extrusionOk="0" h="477" w="501">
                    <a:moveTo>
                      <a:pt x="240" y="0"/>
                    </a:moveTo>
                    <a:cubicBezTo>
                      <a:pt x="121" y="0"/>
                      <a:pt x="0" y="84"/>
                      <a:pt x="0" y="243"/>
                    </a:cubicBezTo>
                    <a:cubicBezTo>
                      <a:pt x="0" y="376"/>
                      <a:pt x="134" y="476"/>
                      <a:pt x="267" y="476"/>
                    </a:cubicBezTo>
                    <a:cubicBezTo>
                      <a:pt x="401" y="443"/>
                      <a:pt x="501" y="343"/>
                      <a:pt x="467" y="209"/>
                    </a:cubicBezTo>
                    <a:cubicBezTo>
                      <a:pt x="452" y="67"/>
                      <a:pt x="346" y="0"/>
                      <a:pt x="2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2" name="Google Shape;25772;p62"/>
              <p:cNvSpPr/>
              <p:nvPr/>
            </p:nvSpPr>
            <p:spPr>
              <a:xfrm>
                <a:off x="7882150" y="3492525"/>
                <a:ext cx="13350" cy="12250"/>
              </a:xfrm>
              <a:custGeom>
                <a:rect b="b" l="l" r="r" t="t"/>
                <a:pathLst>
                  <a:path extrusionOk="0" h="490" w="534">
                    <a:moveTo>
                      <a:pt x="255" y="1"/>
                    </a:moveTo>
                    <a:cubicBezTo>
                      <a:pt x="192" y="1"/>
                      <a:pt x="134" y="26"/>
                      <a:pt x="100" y="76"/>
                    </a:cubicBezTo>
                    <a:cubicBezTo>
                      <a:pt x="0" y="176"/>
                      <a:pt x="0" y="343"/>
                      <a:pt x="100" y="443"/>
                    </a:cubicBezTo>
                    <a:cubicBezTo>
                      <a:pt x="145" y="473"/>
                      <a:pt x="204" y="489"/>
                      <a:pt x="264" y="489"/>
                    </a:cubicBezTo>
                    <a:cubicBezTo>
                      <a:pt x="337" y="489"/>
                      <a:pt x="412" y="465"/>
                      <a:pt x="467" y="409"/>
                    </a:cubicBezTo>
                    <a:cubicBezTo>
                      <a:pt x="534" y="309"/>
                      <a:pt x="534" y="143"/>
                      <a:pt x="434" y="76"/>
                    </a:cubicBezTo>
                    <a:cubicBezTo>
                      <a:pt x="384" y="26"/>
                      <a:pt x="317" y="1"/>
                      <a:pt x="2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3" name="Google Shape;25773;p62"/>
              <p:cNvSpPr/>
              <p:nvPr/>
            </p:nvSpPr>
            <p:spPr>
              <a:xfrm>
                <a:off x="7887150" y="3718125"/>
                <a:ext cx="12225" cy="9100"/>
              </a:xfrm>
              <a:custGeom>
                <a:rect b="b" l="l" r="r" t="t"/>
                <a:pathLst>
                  <a:path extrusionOk="0" h="364" w="489">
                    <a:moveTo>
                      <a:pt x="116" y="1"/>
                    </a:moveTo>
                    <a:cubicBezTo>
                      <a:pt x="74" y="1"/>
                      <a:pt x="41" y="35"/>
                      <a:pt x="34" y="125"/>
                    </a:cubicBezTo>
                    <a:cubicBezTo>
                      <a:pt x="0" y="225"/>
                      <a:pt x="100" y="359"/>
                      <a:pt x="234" y="359"/>
                    </a:cubicBezTo>
                    <a:cubicBezTo>
                      <a:pt x="251" y="362"/>
                      <a:pt x="266" y="363"/>
                      <a:pt x="279" y="363"/>
                    </a:cubicBezTo>
                    <a:cubicBezTo>
                      <a:pt x="488" y="363"/>
                      <a:pt x="253" y="1"/>
                      <a:pt x="1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4" name="Google Shape;25774;p62"/>
              <p:cNvSpPr/>
              <p:nvPr/>
            </p:nvSpPr>
            <p:spPr>
              <a:xfrm>
                <a:off x="7717025" y="3831500"/>
                <a:ext cx="12525" cy="12200"/>
              </a:xfrm>
              <a:custGeom>
                <a:rect b="b" l="l" r="r" t="t"/>
                <a:pathLst>
                  <a:path extrusionOk="0" h="488" w="501">
                    <a:moveTo>
                      <a:pt x="249" y="0"/>
                    </a:moveTo>
                    <a:cubicBezTo>
                      <a:pt x="195" y="0"/>
                      <a:pt x="141" y="19"/>
                      <a:pt x="101" y="60"/>
                    </a:cubicBezTo>
                    <a:cubicBezTo>
                      <a:pt x="1" y="160"/>
                      <a:pt x="1" y="327"/>
                      <a:pt x="101" y="427"/>
                    </a:cubicBezTo>
                    <a:cubicBezTo>
                      <a:pt x="142" y="469"/>
                      <a:pt x="198" y="488"/>
                      <a:pt x="253" y="488"/>
                    </a:cubicBezTo>
                    <a:cubicBezTo>
                      <a:pt x="375" y="488"/>
                      <a:pt x="501" y="397"/>
                      <a:pt x="501" y="260"/>
                    </a:cubicBezTo>
                    <a:cubicBezTo>
                      <a:pt x="501" y="98"/>
                      <a:pt x="372" y="0"/>
                      <a:pt x="2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5" name="Google Shape;25775;p62"/>
              <p:cNvSpPr/>
              <p:nvPr/>
            </p:nvSpPr>
            <p:spPr>
              <a:xfrm>
                <a:off x="7742875" y="4011800"/>
                <a:ext cx="13725" cy="8850"/>
              </a:xfrm>
              <a:custGeom>
                <a:rect b="b" l="l" r="r" t="t"/>
                <a:pathLst>
                  <a:path extrusionOk="0" h="354" w="549">
                    <a:moveTo>
                      <a:pt x="84" y="1"/>
                    </a:moveTo>
                    <a:cubicBezTo>
                      <a:pt x="35" y="1"/>
                      <a:pt x="1" y="34"/>
                      <a:pt x="1" y="120"/>
                    </a:cubicBezTo>
                    <a:cubicBezTo>
                      <a:pt x="1" y="253"/>
                      <a:pt x="101" y="353"/>
                      <a:pt x="267" y="353"/>
                    </a:cubicBezTo>
                    <a:cubicBezTo>
                      <a:pt x="549" y="353"/>
                      <a:pt x="242" y="1"/>
                      <a:pt x="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6" name="Google Shape;25776;p62"/>
              <p:cNvSpPr/>
              <p:nvPr/>
            </p:nvSpPr>
            <p:spPr>
              <a:xfrm>
                <a:off x="7820600" y="3968125"/>
                <a:ext cx="14025" cy="12400"/>
              </a:xfrm>
              <a:custGeom>
                <a:rect b="b" l="l" r="r" t="t"/>
                <a:pathLst>
                  <a:path extrusionOk="0" h="496" w="561">
                    <a:moveTo>
                      <a:pt x="268" y="1"/>
                    </a:moveTo>
                    <a:cubicBezTo>
                      <a:pt x="164" y="1"/>
                      <a:pt x="64" y="69"/>
                      <a:pt x="27" y="199"/>
                    </a:cubicBezTo>
                    <a:cubicBezTo>
                      <a:pt x="1" y="358"/>
                      <a:pt x="142" y="496"/>
                      <a:pt x="285" y="496"/>
                    </a:cubicBezTo>
                    <a:cubicBezTo>
                      <a:pt x="323" y="496"/>
                      <a:pt x="360" y="486"/>
                      <a:pt x="394" y="466"/>
                    </a:cubicBezTo>
                    <a:cubicBezTo>
                      <a:pt x="528" y="366"/>
                      <a:pt x="561" y="232"/>
                      <a:pt x="494" y="132"/>
                    </a:cubicBezTo>
                    <a:cubicBezTo>
                      <a:pt x="435" y="44"/>
                      <a:pt x="350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7" name="Google Shape;25777;p62"/>
              <p:cNvSpPr/>
              <p:nvPr/>
            </p:nvSpPr>
            <p:spPr>
              <a:xfrm>
                <a:off x="7800400" y="3877800"/>
                <a:ext cx="13825" cy="8125"/>
              </a:xfrm>
              <a:custGeom>
                <a:rect b="b" l="l" r="r" t="t"/>
                <a:pathLst>
                  <a:path extrusionOk="0" h="325" w="553">
                    <a:moveTo>
                      <a:pt x="336" y="1"/>
                    </a:moveTo>
                    <a:cubicBezTo>
                      <a:pt x="314" y="1"/>
                      <a:pt x="291" y="3"/>
                      <a:pt x="268" y="9"/>
                    </a:cubicBezTo>
                    <a:cubicBezTo>
                      <a:pt x="0" y="33"/>
                      <a:pt x="301" y="324"/>
                      <a:pt x="457" y="324"/>
                    </a:cubicBezTo>
                    <a:cubicBezTo>
                      <a:pt x="515" y="324"/>
                      <a:pt x="553" y="284"/>
                      <a:pt x="535" y="176"/>
                    </a:cubicBezTo>
                    <a:cubicBezTo>
                      <a:pt x="535" y="65"/>
                      <a:pt x="443" y="1"/>
                      <a:pt x="33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8" name="Google Shape;25778;p62"/>
              <p:cNvSpPr/>
              <p:nvPr/>
            </p:nvSpPr>
            <p:spPr>
              <a:xfrm>
                <a:off x="7671725" y="3996950"/>
                <a:ext cx="17250" cy="12325"/>
              </a:xfrm>
              <a:custGeom>
                <a:rect b="b" l="l" r="r" t="t"/>
                <a:pathLst>
                  <a:path extrusionOk="0" h="493" w="690">
                    <a:moveTo>
                      <a:pt x="354" y="1"/>
                    </a:moveTo>
                    <a:cubicBezTo>
                      <a:pt x="296" y="1"/>
                      <a:pt x="234" y="24"/>
                      <a:pt x="178" y="80"/>
                    </a:cubicBezTo>
                    <a:cubicBezTo>
                      <a:pt x="1" y="257"/>
                      <a:pt x="151" y="493"/>
                      <a:pt x="336" y="493"/>
                    </a:cubicBezTo>
                    <a:cubicBezTo>
                      <a:pt x="394" y="493"/>
                      <a:pt x="456" y="469"/>
                      <a:pt x="512" y="414"/>
                    </a:cubicBezTo>
                    <a:cubicBezTo>
                      <a:pt x="689" y="236"/>
                      <a:pt x="539" y="1"/>
                      <a:pt x="3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9" name="Google Shape;25779;p62"/>
              <p:cNvSpPr/>
              <p:nvPr/>
            </p:nvSpPr>
            <p:spPr>
              <a:xfrm>
                <a:off x="7634125" y="4208550"/>
                <a:ext cx="14200" cy="12425"/>
              </a:xfrm>
              <a:custGeom>
                <a:rect b="b" l="l" r="r" t="t"/>
                <a:pathLst>
                  <a:path extrusionOk="0" h="497" w="568">
                    <a:moveTo>
                      <a:pt x="298" y="1"/>
                    </a:moveTo>
                    <a:cubicBezTo>
                      <a:pt x="209" y="1"/>
                      <a:pt x="121" y="49"/>
                      <a:pt x="81" y="155"/>
                    </a:cubicBezTo>
                    <a:cubicBezTo>
                      <a:pt x="1" y="356"/>
                      <a:pt x="162" y="496"/>
                      <a:pt x="318" y="496"/>
                    </a:cubicBezTo>
                    <a:cubicBezTo>
                      <a:pt x="421" y="496"/>
                      <a:pt x="521" y="435"/>
                      <a:pt x="548" y="289"/>
                    </a:cubicBezTo>
                    <a:cubicBezTo>
                      <a:pt x="568" y="109"/>
                      <a:pt x="432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0" name="Google Shape;25780;p62"/>
              <p:cNvSpPr/>
              <p:nvPr/>
            </p:nvSpPr>
            <p:spPr>
              <a:xfrm>
                <a:off x="7685325" y="4154475"/>
                <a:ext cx="12550" cy="12325"/>
              </a:xfrm>
              <a:custGeom>
                <a:rect b="b" l="l" r="r" t="t"/>
                <a:pathLst>
                  <a:path extrusionOk="0" h="493" w="502">
                    <a:moveTo>
                      <a:pt x="219" y="1"/>
                    </a:moveTo>
                    <a:cubicBezTo>
                      <a:pt x="102" y="1"/>
                      <a:pt x="1" y="97"/>
                      <a:pt x="1" y="250"/>
                    </a:cubicBezTo>
                    <a:cubicBezTo>
                      <a:pt x="1" y="387"/>
                      <a:pt x="110" y="493"/>
                      <a:pt x="232" y="493"/>
                    </a:cubicBezTo>
                    <a:cubicBezTo>
                      <a:pt x="289" y="493"/>
                      <a:pt x="348" y="470"/>
                      <a:pt x="401" y="417"/>
                    </a:cubicBezTo>
                    <a:cubicBezTo>
                      <a:pt x="501" y="317"/>
                      <a:pt x="501" y="184"/>
                      <a:pt x="401" y="83"/>
                    </a:cubicBezTo>
                    <a:cubicBezTo>
                      <a:pt x="344" y="26"/>
                      <a:pt x="279" y="1"/>
                      <a:pt x="21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1" name="Google Shape;25781;p62"/>
              <p:cNvSpPr/>
              <p:nvPr/>
            </p:nvSpPr>
            <p:spPr>
              <a:xfrm>
                <a:off x="7652825" y="4003100"/>
                <a:ext cx="11700" cy="12550"/>
              </a:xfrm>
              <a:custGeom>
                <a:rect b="b" l="l" r="r" t="t"/>
                <a:pathLst>
                  <a:path extrusionOk="0" h="502" w="468">
                    <a:moveTo>
                      <a:pt x="234" y="1"/>
                    </a:moveTo>
                    <a:cubicBezTo>
                      <a:pt x="100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368"/>
                      <a:pt x="467" y="234"/>
                    </a:cubicBezTo>
                    <a:cubicBezTo>
                      <a:pt x="467" y="101"/>
                      <a:pt x="367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2" name="Google Shape;25782;p62"/>
              <p:cNvSpPr/>
              <p:nvPr/>
            </p:nvSpPr>
            <p:spPr>
              <a:xfrm>
                <a:off x="7584425" y="4090800"/>
                <a:ext cx="14000" cy="11925"/>
              </a:xfrm>
              <a:custGeom>
                <a:rect b="b" l="l" r="r" t="t"/>
                <a:pathLst>
                  <a:path extrusionOk="0" h="477" w="560">
                    <a:moveTo>
                      <a:pt x="272" y="1"/>
                    </a:moveTo>
                    <a:cubicBezTo>
                      <a:pt x="204" y="1"/>
                      <a:pt x="140" y="30"/>
                      <a:pt x="101" y="95"/>
                    </a:cubicBezTo>
                    <a:cubicBezTo>
                      <a:pt x="1" y="195"/>
                      <a:pt x="34" y="362"/>
                      <a:pt x="134" y="429"/>
                    </a:cubicBezTo>
                    <a:cubicBezTo>
                      <a:pt x="184" y="462"/>
                      <a:pt x="236" y="477"/>
                      <a:pt x="286" y="477"/>
                    </a:cubicBezTo>
                    <a:cubicBezTo>
                      <a:pt x="434" y="477"/>
                      <a:pt x="559" y="345"/>
                      <a:pt x="534" y="195"/>
                    </a:cubicBezTo>
                    <a:cubicBezTo>
                      <a:pt x="494" y="73"/>
                      <a:pt x="378" y="1"/>
                      <a:pt x="2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3" name="Google Shape;25783;p62"/>
              <p:cNvSpPr/>
              <p:nvPr/>
            </p:nvSpPr>
            <p:spPr>
              <a:xfrm>
                <a:off x="7596100" y="4410900"/>
                <a:ext cx="12550" cy="12525"/>
              </a:xfrm>
              <a:custGeom>
                <a:rect b="b" l="l" r="r" t="t"/>
                <a:pathLst>
                  <a:path extrusionOk="0" h="501" w="502">
                    <a:moveTo>
                      <a:pt x="268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501"/>
                      <a:pt x="234" y="501"/>
                    </a:cubicBezTo>
                    <a:cubicBezTo>
                      <a:pt x="368" y="501"/>
                      <a:pt x="468" y="401"/>
                      <a:pt x="468" y="267"/>
                    </a:cubicBezTo>
                    <a:cubicBezTo>
                      <a:pt x="501" y="134"/>
                      <a:pt x="368" y="34"/>
                      <a:pt x="2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4" name="Google Shape;25784;p62"/>
              <p:cNvSpPr/>
              <p:nvPr/>
            </p:nvSpPr>
            <p:spPr>
              <a:xfrm>
                <a:off x="7663175" y="4371525"/>
                <a:ext cx="13850" cy="11800"/>
              </a:xfrm>
              <a:custGeom>
                <a:rect b="b" l="l" r="r" t="t"/>
                <a:pathLst>
                  <a:path extrusionOk="0" h="472" w="554">
                    <a:moveTo>
                      <a:pt x="293" y="1"/>
                    </a:moveTo>
                    <a:cubicBezTo>
                      <a:pt x="193" y="1"/>
                      <a:pt x="91" y="61"/>
                      <a:pt x="53" y="174"/>
                    </a:cubicBezTo>
                    <a:cubicBezTo>
                      <a:pt x="0" y="333"/>
                      <a:pt x="136" y="471"/>
                      <a:pt x="295" y="471"/>
                    </a:cubicBezTo>
                    <a:cubicBezTo>
                      <a:pt x="336" y="471"/>
                      <a:pt x="379" y="462"/>
                      <a:pt x="420" y="441"/>
                    </a:cubicBezTo>
                    <a:cubicBezTo>
                      <a:pt x="520" y="375"/>
                      <a:pt x="553" y="241"/>
                      <a:pt x="487" y="108"/>
                    </a:cubicBezTo>
                    <a:cubicBezTo>
                      <a:pt x="443" y="36"/>
                      <a:pt x="369" y="1"/>
                      <a:pt x="2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5" name="Google Shape;25785;p62"/>
              <p:cNvSpPr/>
              <p:nvPr/>
            </p:nvSpPr>
            <p:spPr>
              <a:xfrm>
                <a:off x="7668650" y="4265175"/>
                <a:ext cx="11700" cy="11625"/>
              </a:xfrm>
              <a:custGeom>
                <a:rect b="b" l="l" r="r" t="t"/>
                <a:pathLst>
                  <a:path extrusionOk="0" h="465" w="468">
                    <a:moveTo>
                      <a:pt x="234" y="0"/>
                    </a:moveTo>
                    <a:cubicBezTo>
                      <a:pt x="118" y="0"/>
                      <a:pt x="1" y="75"/>
                      <a:pt x="1" y="225"/>
                    </a:cubicBezTo>
                    <a:cubicBezTo>
                      <a:pt x="1" y="345"/>
                      <a:pt x="81" y="464"/>
                      <a:pt x="193" y="464"/>
                    </a:cubicBezTo>
                    <a:cubicBezTo>
                      <a:pt x="207" y="464"/>
                      <a:pt x="220" y="462"/>
                      <a:pt x="234" y="459"/>
                    </a:cubicBezTo>
                    <a:cubicBezTo>
                      <a:pt x="368" y="459"/>
                      <a:pt x="468" y="359"/>
                      <a:pt x="468" y="225"/>
                    </a:cubicBezTo>
                    <a:cubicBezTo>
                      <a:pt x="468" y="75"/>
                      <a:pt x="351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6" name="Google Shape;25786;p62"/>
              <p:cNvSpPr/>
              <p:nvPr/>
            </p:nvSpPr>
            <p:spPr>
              <a:xfrm>
                <a:off x="7511050" y="4236600"/>
                <a:ext cx="12525" cy="12550"/>
              </a:xfrm>
              <a:custGeom>
                <a:rect b="b" l="l" r="r" t="t"/>
                <a:pathLst>
                  <a:path extrusionOk="0" h="502" w="501">
                    <a:moveTo>
                      <a:pt x="267" y="1"/>
                    </a:moveTo>
                    <a:cubicBezTo>
                      <a:pt x="134" y="1"/>
                      <a:pt x="0" y="101"/>
                      <a:pt x="0" y="234"/>
                    </a:cubicBezTo>
                    <a:cubicBezTo>
                      <a:pt x="0" y="368"/>
                      <a:pt x="100" y="501"/>
                      <a:pt x="234" y="501"/>
                    </a:cubicBezTo>
                    <a:cubicBezTo>
                      <a:pt x="367" y="501"/>
                      <a:pt x="467" y="401"/>
                      <a:pt x="501" y="268"/>
                    </a:cubicBezTo>
                    <a:cubicBezTo>
                      <a:pt x="501" y="134"/>
                      <a:pt x="401" y="34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7" name="Google Shape;25787;p62"/>
              <p:cNvSpPr/>
              <p:nvPr/>
            </p:nvSpPr>
            <p:spPr>
              <a:xfrm>
                <a:off x="7323400" y="4488125"/>
                <a:ext cx="16200" cy="11800"/>
              </a:xfrm>
              <a:custGeom>
                <a:rect b="b" l="l" r="r" t="t"/>
                <a:pathLst>
                  <a:path extrusionOk="0" h="472" w="648">
                    <a:moveTo>
                      <a:pt x="286" y="0"/>
                    </a:moveTo>
                    <a:cubicBezTo>
                      <a:pt x="221" y="0"/>
                      <a:pt x="156" y="25"/>
                      <a:pt x="101" y="80"/>
                    </a:cubicBezTo>
                    <a:cubicBezTo>
                      <a:pt x="1" y="180"/>
                      <a:pt x="34" y="347"/>
                      <a:pt x="134" y="414"/>
                    </a:cubicBezTo>
                    <a:cubicBezTo>
                      <a:pt x="182" y="455"/>
                      <a:pt x="233" y="472"/>
                      <a:pt x="283" y="472"/>
                    </a:cubicBezTo>
                    <a:cubicBezTo>
                      <a:pt x="479" y="472"/>
                      <a:pt x="647" y="206"/>
                      <a:pt x="435" y="47"/>
                    </a:cubicBezTo>
                    <a:cubicBezTo>
                      <a:pt x="390" y="17"/>
                      <a:pt x="338" y="0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8" name="Google Shape;25788;p62"/>
              <p:cNvSpPr/>
              <p:nvPr/>
            </p:nvSpPr>
            <p:spPr>
              <a:xfrm>
                <a:off x="7411475" y="4455925"/>
                <a:ext cx="17525" cy="12725"/>
              </a:xfrm>
              <a:custGeom>
                <a:rect b="b" l="l" r="r" t="t"/>
                <a:pathLst>
                  <a:path extrusionOk="0" h="509" w="701">
                    <a:moveTo>
                      <a:pt x="367" y="0"/>
                    </a:moveTo>
                    <a:cubicBezTo>
                      <a:pt x="330" y="0"/>
                      <a:pt x="289" y="11"/>
                      <a:pt x="247" y="34"/>
                    </a:cubicBezTo>
                    <a:cubicBezTo>
                      <a:pt x="1" y="157"/>
                      <a:pt x="124" y="509"/>
                      <a:pt x="355" y="509"/>
                    </a:cubicBezTo>
                    <a:cubicBezTo>
                      <a:pt x="374" y="509"/>
                      <a:pt x="394" y="506"/>
                      <a:pt x="414" y="501"/>
                    </a:cubicBezTo>
                    <a:cubicBezTo>
                      <a:pt x="701" y="386"/>
                      <a:pt x="593" y="0"/>
                      <a:pt x="3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9" name="Google Shape;25789;p62"/>
              <p:cNvSpPr/>
              <p:nvPr/>
            </p:nvSpPr>
            <p:spPr>
              <a:xfrm>
                <a:off x="7490925" y="4186175"/>
                <a:ext cx="15150" cy="11550"/>
              </a:xfrm>
              <a:custGeom>
                <a:rect b="b" l="l" r="r" t="t"/>
                <a:pathLst>
                  <a:path extrusionOk="0" h="462" w="606">
                    <a:moveTo>
                      <a:pt x="322" y="0"/>
                    </a:moveTo>
                    <a:cubicBezTo>
                      <a:pt x="107" y="0"/>
                      <a:pt x="1" y="331"/>
                      <a:pt x="238" y="450"/>
                    </a:cubicBezTo>
                    <a:cubicBezTo>
                      <a:pt x="262" y="458"/>
                      <a:pt x="287" y="462"/>
                      <a:pt x="313" y="462"/>
                    </a:cubicBezTo>
                    <a:cubicBezTo>
                      <a:pt x="398" y="462"/>
                      <a:pt x="488" y="418"/>
                      <a:pt x="538" y="317"/>
                    </a:cubicBezTo>
                    <a:cubicBezTo>
                      <a:pt x="605" y="183"/>
                      <a:pt x="538" y="50"/>
                      <a:pt x="405" y="16"/>
                    </a:cubicBezTo>
                    <a:cubicBezTo>
                      <a:pt x="376" y="5"/>
                      <a:pt x="348" y="0"/>
                      <a:pt x="3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0" name="Google Shape;25790;p62"/>
              <p:cNvSpPr/>
              <p:nvPr/>
            </p:nvSpPr>
            <p:spPr>
              <a:xfrm>
                <a:off x="7410150" y="4255275"/>
                <a:ext cx="13350" cy="12025"/>
              </a:xfrm>
              <a:custGeom>
                <a:rect b="b" l="l" r="r" t="t"/>
                <a:pathLst>
                  <a:path extrusionOk="0" h="481" w="534">
                    <a:moveTo>
                      <a:pt x="282" y="1"/>
                    </a:moveTo>
                    <a:cubicBezTo>
                      <a:pt x="232" y="1"/>
                      <a:pt x="180" y="17"/>
                      <a:pt x="134" y="54"/>
                    </a:cubicBezTo>
                    <a:cubicBezTo>
                      <a:pt x="33" y="154"/>
                      <a:pt x="0" y="288"/>
                      <a:pt x="100" y="388"/>
                    </a:cubicBezTo>
                    <a:cubicBezTo>
                      <a:pt x="151" y="451"/>
                      <a:pt x="220" y="481"/>
                      <a:pt x="289" y="481"/>
                    </a:cubicBezTo>
                    <a:cubicBezTo>
                      <a:pt x="402" y="481"/>
                      <a:pt x="513" y="400"/>
                      <a:pt x="534" y="254"/>
                    </a:cubicBezTo>
                    <a:cubicBezTo>
                      <a:pt x="534" y="110"/>
                      <a:pt x="413" y="1"/>
                      <a:pt x="2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1" name="Google Shape;25791;p62"/>
              <p:cNvSpPr/>
              <p:nvPr/>
            </p:nvSpPr>
            <p:spPr>
              <a:xfrm>
                <a:off x="7369275" y="4467400"/>
                <a:ext cx="14775" cy="11950"/>
              </a:xfrm>
              <a:custGeom>
                <a:rect b="b" l="l" r="r" t="t"/>
                <a:pathLst>
                  <a:path extrusionOk="0" h="478" w="591">
                    <a:moveTo>
                      <a:pt x="299" y="0"/>
                    </a:moveTo>
                    <a:cubicBezTo>
                      <a:pt x="191" y="0"/>
                      <a:pt x="95" y="65"/>
                      <a:pt x="67" y="175"/>
                    </a:cubicBezTo>
                    <a:cubicBezTo>
                      <a:pt x="1" y="276"/>
                      <a:pt x="67" y="409"/>
                      <a:pt x="201" y="476"/>
                    </a:cubicBezTo>
                    <a:cubicBezTo>
                      <a:pt x="212" y="477"/>
                      <a:pt x="224" y="478"/>
                      <a:pt x="235" y="478"/>
                    </a:cubicBezTo>
                    <a:cubicBezTo>
                      <a:pt x="478" y="478"/>
                      <a:pt x="591" y="136"/>
                      <a:pt x="368" y="9"/>
                    </a:cubicBezTo>
                    <a:cubicBezTo>
                      <a:pt x="345" y="3"/>
                      <a:pt x="322" y="0"/>
                      <a:pt x="2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2" name="Google Shape;25792;p62"/>
              <p:cNvSpPr/>
              <p:nvPr/>
            </p:nvSpPr>
            <p:spPr>
              <a:xfrm>
                <a:off x="7042225" y="4605825"/>
                <a:ext cx="17650" cy="12750"/>
              </a:xfrm>
              <a:custGeom>
                <a:rect b="b" l="l" r="r" t="t"/>
                <a:pathLst>
                  <a:path extrusionOk="0" h="510" w="706">
                    <a:moveTo>
                      <a:pt x="376" y="0"/>
                    </a:moveTo>
                    <a:cubicBezTo>
                      <a:pt x="333" y="0"/>
                      <a:pt x="287" y="13"/>
                      <a:pt x="240" y="42"/>
                    </a:cubicBezTo>
                    <a:cubicBezTo>
                      <a:pt x="1" y="202"/>
                      <a:pt x="164" y="510"/>
                      <a:pt x="376" y="510"/>
                    </a:cubicBezTo>
                    <a:cubicBezTo>
                      <a:pt x="429" y="510"/>
                      <a:pt x="486" y="490"/>
                      <a:pt x="540" y="443"/>
                    </a:cubicBezTo>
                    <a:cubicBezTo>
                      <a:pt x="705" y="278"/>
                      <a:pt x="576" y="0"/>
                      <a:pt x="37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3" name="Google Shape;25793;p62"/>
              <p:cNvSpPr/>
              <p:nvPr/>
            </p:nvSpPr>
            <p:spPr>
              <a:xfrm>
                <a:off x="7059050" y="4717775"/>
                <a:ext cx="14200" cy="11875"/>
              </a:xfrm>
              <a:custGeom>
                <a:rect b="b" l="l" r="r" t="t"/>
                <a:pathLst>
                  <a:path extrusionOk="0" h="475" w="568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384"/>
                      <a:pt x="101" y="474"/>
                      <a:pt x="215" y="474"/>
                    </a:cubicBezTo>
                    <a:cubicBezTo>
                      <a:pt x="233" y="474"/>
                      <a:pt x="250" y="472"/>
                      <a:pt x="268" y="468"/>
                    </a:cubicBezTo>
                    <a:cubicBezTo>
                      <a:pt x="568" y="435"/>
                      <a:pt x="501" y="1"/>
                      <a:pt x="2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4" name="Google Shape;25794;p62"/>
              <p:cNvSpPr/>
              <p:nvPr/>
            </p:nvSpPr>
            <p:spPr>
              <a:xfrm>
                <a:off x="7155175" y="4645975"/>
                <a:ext cx="15650" cy="12650"/>
              </a:xfrm>
              <a:custGeom>
                <a:rect b="b" l="l" r="r" t="t"/>
                <a:pathLst>
                  <a:path extrusionOk="0" h="506" w="626">
                    <a:moveTo>
                      <a:pt x="320" y="1"/>
                    </a:moveTo>
                    <a:cubicBezTo>
                      <a:pt x="138" y="1"/>
                      <a:pt x="0" y="217"/>
                      <a:pt x="125" y="404"/>
                    </a:cubicBezTo>
                    <a:cubicBezTo>
                      <a:pt x="168" y="469"/>
                      <a:pt x="239" y="506"/>
                      <a:pt x="320" y="506"/>
                    </a:cubicBezTo>
                    <a:cubicBezTo>
                      <a:pt x="364" y="506"/>
                      <a:pt x="412" y="495"/>
                      <a:pt x="459" y="471"/>
                    </a:cubicBezTo>
                    <a:cubicBezTo>
                      <a:pt x="626" y="338"/>
                      <a:pt x="559" y="71"/>
                      <a:pt x="359" y="4"/>
                    </a:cubicBezTo>
                    <a:cubicBezTo>
                      <a:pt x="346" y="2"/>
                      <a:pt x="333" y="1"/>
                      <a:pt x="32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5" name="Google Shape;25795;p62"/>
              <p:cNvSpPr/>
              <p:nvPr/>
            </p:nvSpPr>
            <p:spPr>
              <a:xfrm>
                <a:off x="7070725" y="4559000"/>
                <a:ext cx="15875" cy="12025"/>
              </a:xfrm>
              <a:custGeom>
                <a:rect b="b" l="l" r="r" t="t"/>
                <a:pathLst>
                  <a:path extrusionOk="0" h="481" w="635">
                    <a:moveTo>
                      <a:pt x="324" y="1"/>
                    </a:moveTo>
                    <a:cubicBezTo>
                      <a:pt x="254" y="1"/>
                      <a:pt x="189" y="26"/>
                      <a:pt x="134" y="81"/>
                    </a:cubicBezTo>
                    <a:cubicBezTo>
                      <a:pt x="1" y="247"/>
                      <a:pt x="134" y="481"/>
                      <a:pt x="334" y="481"/>
                    </a:cubicBezTo>
                    <a:cubicBezTo>
                      <a:pt x="568" y="481"/>
                      <a:pt x="635" y="214"/>
                      <a:pt x="501" y="47"/>
                    </a:cubicBezTo>
                    <a:cubicBezTo>
                      <a:pt x="441" y="17"/>
                      <a:pt x="381" y="1"/>
                      <a:pt x="32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6" name="Google Shape;25796;p62"/>
              <p:cNvSpPr/>
              <p:nvPr/>
            </p:nvSpPr>
            <p:spPr>
              <a:xfrm>
                <a:off x="6751625" y="4734900"/>
                <a:ext cx="17350" cy="12150"/>
              </a:xfrm>
              <a:custGeom>
                <a:rect b="b" l="l" r="r" t="t"/>
                <a:pathLst>
                  <a:path extrusionOk="0" h="486" w="694">
                    <a:moveTo>
                      <a:pt x="349" y="0"/>
                    </a:moveTo>
                    <a:cubicBezTo>
                      <a:pt x="320" y="0"/>
                      <a:pt x="289" y="5"/>
                      <a:pt x="256" y="16"/>
                    </a:cubicBezTo>
                    <a:cubicBezTo>
                      <a:pt x="0" y="130"/>
                      <a:pt x="107" y="486"/>
                      <a:pt x="330" y="486"/>
                    </a:cubicBezTo>
                    <a:cubicBezTo>
                      <a:pt x="369" y="486"/>
                      <a:pt x="411" y="475"/>
                      <a:pt x="456" y="450"/>
                    </a:cubicBezTo>
                    <a:cubicBezTo>
                      <a:pt x="694" y="331"/>
                      <a:pt x="587" y="0"/>
                      <a:pt x="34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7" name="Google Shape;25797;p62"/>
              <p:cNvSpPr/>
              <p:nvPr/>
            </p:nvSpPr>
            <p:spPr>
              <a:xfrm>
                <a:off x="6794700" y="4821825"/>
                <a:ext cx="15325" cy="12200"/>
              </a:xfrm>
              <a:custGeom>
                <a:rect b="b" l="l" r="r" t="t"/>
                <a:pathLst>
                  <a:path extrusionOk="0" h="488" w="613">
                    <a:moveTo>
                      <a:pt x="264" y="1"/>
                    </a:moveTo>
                    <a:cubicBezTo>
                      <a:pt x="244" y="1"/>
                      <a:pt x="223" y="3"/>
                      <a:pt x="201" y="9"/>
                    </a:cubicBezTo>
                    <a:cubicBezTo>
                      <a:pt x="67" y="75"/>
                      <a:pt x="1" y="209"/>
                      <a:pt x="67" y="342"/>
                    </a:cubicBezTo>
                    <a:cubicBezTo>
                      <a:pt x="93" y="444"/>
                      <a:pt x="196" y="488"/>
                      <a:pt x="288" y="488"/>
                    </a:cubicBezTo>
                    <a:cubicBezTo>
                      <a:pt x="316" y="488"/>
                      <a:pt x="344" y="483"/>
                      <a:pt x="367" y="476"/>
                    </a:cubicBezTo>
                    <a:cubicBezTo>
                      <a:pt x="612" y="322"/>
                      <a:pt x="492" y="1"/>
                      <a:pt x="2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8" name="Google Shape;25798;p62"/>
              <p:cNvSpPr/>
              <p:nvPr/>
            </p:nvSpPr>
            <p:spPr>
              <a:xfrm>
                <a:off x="7086750" y="4620525"/>
                <a:ext cx="13200" cy="12125"/>
              </a:xfrm>
              <a:custGeom>
                <a:rect b="b" l="l" r="r" t="t"/>
                <a:pathLst>
                  <a:path extrusionOk="0" h="485" w="528">
                    <a:moveTo>
                      <a:pt x="264" y="1"/>
                    </a:moveTo>
                    <a:cubicBezTo>
                      <a:pt x="156" y="1"/>
                      <a:pt x="46" y="72"/>
                      <a:pt x="27" y="188"/>
                    </a:cubicBezTo>
                    <a:cubicBezTo>
                      <a:pt x="0" y="347"/>
                      <a:pt x="142" y="485"/>
                      <a:pt x="285" y="485"/>
                    </a:cubicBezTo>
                    <a:cubicBezTo>
                      <a:pt x="322" y="485"/>
                      <a:pt x="359" y="476"/>
                      <a:pt x="394" y="455"/>
                    </a:cubicBezTo>
                    <a:cubicBezTo>
                      <a:pt x="494" y="355"/>
                      <a:pt x="527" y="222"/>
                      <a:pt x="461" y="122"/>
                    </a:cubicBezTo>
                    <a:cubicBezTo>
                      <a:pt x="419" y="38"/>
                      <a:pt x="342" y="1"/>
                      <a:pt x="2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9" name="Google Shape;25799;p62"/>
              <p:cNvSpPr/>
              <p:nvPr/>
            </p:nvSpPr>
            <p:spPr>
              <a:xfrm>
                <a:off x="7102200" y="4536600"/>
                <a:ext cx="13600" cy="11350"/>
              </a:xfrm>
              <a:custGeom>
                <a:rect b="b" l="l" r="r" t="t"/>
                <a:pathLst>
                  <a:path extrusionOk="0" h="454" w="544">
                    <a:moveTo>
                      <a:pt x="273" y="1"/>
                    </a:moveTo>
                    <a:cubicBezTo>
                      <a:pt x="165" y="1"/>
                      <a:pt x="70" y="60"/>
                      <a:pt x="43" y="143"/>
                    </a:cubicBezTo>
                    <a:cubicBezTo>
                      <a:pt x="1" y="331"/>
                      <a:pt x="142" y="453"/>
                      <a:pt x="286" y="453"/>
                    </a:cubicBezTo>
                    <a:cubicBezTo>
                      <a:pt x="372" y="453"/>
                      <a:pt x="460" y="409"/>
                      <a:pt x="510" y="310"/>
                    </a:cubicBezTo>
                    <a:cubicBezTo>
                      <a:pt x="543" y="176"/>
                      <a:pt x="476" y="43"/>
                      <a:pt x="343" y="9"/>
                    </a:cubicBezTo>
                    <a:cubicBezTo>
                      <a:pt x="319" y="3"/>
                      <a:pt x="296" y="1"/>
                      <a:pt x="2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0" name="Google Shape;25800;p62"/>
              <p:cNvSpPr/>
              <p:nvPr/>
            </p:nvSpPr>
            <p:spPr>
              <a:xfrm>
                <a:off x="7048425" y="4676625"/>
                <a:ext cx="14825" cy="12300"/>
              </a:xfrm>
              <a:custGeom>
                <a:rect b="b" l="l" r="r" t="t"/>
                <a:pathLst>
                  <a:path extrusionOk="0" h="492" w="593">
                    <a:moveTo>
                      <a:pt x="313" y="0"/>
                    </a:moveTo>
                    <a:cubicBezTo>
                      <a:pt x="219" y="0"/>
                      <a:pt x="110" y="44"/>
                      <a:pt x="59" y="146"/>
                    </a:cubicBezTo>
                    <a:cubicBezTo>
                      <a:pt x="0" y="293"/>
                      <a:pt x="122" y="491"/>
                      <a:pt x="289" y="491"/>
                    </a:cubicBezTo>
                    <a:cubicBezTo>
                      <a:pt x="312" y="491"/>
                      <a:pt x="335" y="487"/>
                      <a:pt x="359" y="479"/>
                    </a:cubicBezTo>
                    <a:cubicBezTo>
                      <a:pt x="559" y="413"/>
                      <a:pt x="593" y="112"/>
                      <a:pt x="392" y="12"/>
                    </a:cubicBezTo>
                    <a:cubicBezTo>
                      <a:pt x="369" y="4"/>
                      <a:pt x="341" y="0"/>
                      <a:pt x="3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1" name="Google Shape;25801;p62"/>
              <p:cNvSpPr/>
              <p:nvPr/>
            </p:nvSpPr>
            <p:spPr>
              <a:xfrm>
                <a:off x="7209375" y="4622800"/>
                <a:ext cx="11500" cy="10325"/>
              </a:xfrm>
              <a:custGeom>
                <a:rect b="b" l="l" r="r" t="t"/>
                <a:pathLst>
                  <a:path extrusionOk="0" h="413" w="460">
                    <a:moveTo>
                      <a:pt x="328" y="0"/>
                    </a:moveTo>
                    <a:cubicBezTo>
                      <a:pt x="184" y="0"/>
                      <a:pt x="1" y="413"/>
                      <a:pt x="186" y="413"/>
                    </a:cubicBezTo>
                    <a:cubicBezTo>
                      <a:pt x="206" y="413"/>
                      <a:pt x="230" y="408"/>
                      <a:pt x="259" y="397"/>
                    </a:cubicBezTo>
                    <a:cubicBezTo>
                      <a:pt x="392" y="364"/>
                      <a:pt x="459" y="231"/>
                      <a:pt x="426" y="97"/>
                    </a:cubicBezTo>
                    <a:cubicBezTo>
                      <a:pt x="400" y="28"/>
                      <a:pt x="366" y="0"/>
                      <a:pt x="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2" name="Google Shape;25802;p62"/>
              <p:cNvSpPr/>
              <p:nvPr/>
            </p:nvSpPr>
            <p:spPr>
              <a:xfrm>
                <a:off x="7235150" y="4491550"/>
                <a:ext cx="11575" cy="10275"/>
              </a:xfrm>
              <a:custGeom>
                <a:rect b="b" l="l" r="r" t="t"/>
                <a:pathLst>
                  <a:path extrusionOk="0" h="411" w="463">
                    <a:moveTo>
                      <a:pt x="203" y="1"/>
                    </a:moveTo>
                    <a:cubicBezTo>
                      <a:pt x="1" y="1"/>
                      <a:pt x="201" y="410"/>
                      <a:pt x="340" y="410"/>
                    </a:cubicBezTo>
                    <a:cubicBezTo>
                      <a:pt x="377" y="410"/>
                      <a:pt x="409" y="382"/>
                      <a:pt x="429" y="310"/>
                    </a:cubicBezTo>
                    <a:cubicBezTo>
                      <a:pt x="462" y="210"/>
                      <a:pt x="395" y="77"/>
                      <a:pt x="262" y="10"/>
                    </a:cubicBezTo>
                    <a:cubicBezTo>
                      <a:pt x="239" y="4"/>
                      <a:pt x="219" y="1"/>
                      <a:pt x="2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3" name="Google Shape;25803;p62"/>
              <p:cNvSpPr/>
              <p:nvPr/>
            </p:nvSpPr>
            <p:spPr>
              <a:xfrm>
                <a:off x="6961125" y="4466650"/>
                <a:ext cx="13725" cy="8950"/>
              </a:xfrm>
              <a:custGeom>
                <a:rect b="b" l="l" r="r" t="t"/>
                <a:pathLst>
                  <a:path extrusionOk="0" h="358" w="549">
                    <a:moveTo>
                      <a:pt x="323" y="0"/>
                    </a:moveTo>
                    <a:cubicBezTo>
                      <a:pt x="310" y="0"/>
                      <a:pt x="296" y="2"/>
                      <a:pt x="282" y="5"/>
                    </a:cubicBezTo>
                    <a:cubicBezTo>
                      <a:pt x="1" y="5"/>
                      <a:pt x="307" y="358"/>
                      <a:pt x="465" y="358"/>
                    </a:cubicBezTo>
                    <a:cubicBezTo>
                      <a:pt x="514" y="358"/>
                      <a:pt x="549" y="325"/>
                      <a:pt x="549" y="239"/>
                    </a:cubicBezTo>
                    <a:cubicBezTo>
                      <a:pt x="519" y="120"/>
                      <a:pt x="436" y="0"/>
                      <a:pt x="3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4" name="Google Shape;25804;p62"/>
              <p:cNvSpPr/>
              <p:nvPr/>
            </p:nvSpPr>
            <p:spPr>
              <a:xfrm>
                <a:off x="6739650" y="4718400"/>
                <a:ext cx="15450" cy="12625"/>
              </a:xfrm>
              <a:custGeom>
                <a:rect b="b" l="l" r="r" t="t"/>
                <a:pathLst>
                  <a:path extrusionOk="0" h="505" w="618">
                    <a:moveTo>
                      <a:pt x="268" y="1"/>
                    </a:moveTo>
                    <a:cubicBezTo>
                      <a:pt x="209" y="1"/>
                      <a:pt x="151" y="26"/>
                      <a:pt x="101" y="76"/>
                    </a:cubicBezTo>
                    <a:cubicBezTo>
                      <a:pt x="1" y="176"/>
                      <a:pt x="1" y="343"/>
                      <a:pt x="101" y="443"/>
                    </a:cubicBezTo>
                    <a:cubicBezTo>
                      <a:pt x="151" y="486"/>
                      <a:pt x="206" y="504"/>
                      <a:pt x="259" y="504"/>
                    </a:cubicBezTo>
                    <a:cubicBezTo>
                      <a:pt x="452" y="504"/>
                      <a:pt x="618" y="259"/>
                      <a:pt x="435" y="76"/>
                    </a:cubicBezTo>
                    <a:cubicBezTo>
                      <a:pt x="385" y="26"/>
                      <a:pt x="326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5" name="Google Shape;25805;p62"/>
              <p:cNvSpPr/>
              <p:nvPr/>
            </p:nvSpPr>
            <p:spPr>
              <a:xfrm>
                <a:off x="6834725" y="4775825"/>
                <a:ext cx="15550" cy="11875"/>
              </a:xfrm>
              <a:custGeom>
                <a:rect b="b" l="l" r="r" t="t"/>
                <a:pathLst>
                  <a:path extrusionOk="0" h="475" w="622">
                    <a:moveTo>
                      <a:pt x="314" y="1"/>
                    </a:moveTo>
                    <a:cubicBezTo>
                      <a:pt x="288" y="1"/>
                      <a:pt x="261" y="5"/>
                      <a:pt x="234" y="14"/>
                    </a:cubicBezTo>
                    <a:cubicBezTo>
                      <a:pt x="34" y="81"/>
                      <a:pt x="1" y="347"/>
                      <a:pt x="201" y="448"/>
                    </a:cubicBezTo>
                    <a:cubicBezTo>
                      <a:pt x="238" y="466"/>
                      <a:pt x="275" y="474"/>
                      <a:pt x="311" y="474"/>
                    </a:cubicBezTo>
                    <a:cubicBezTo>
                      <a:pt x="404" y="474"/>
                      <a:pt x="486" y="420"/>
                      <a:pt x="534" y="347"/>
                    </a:cubicBezTo>
                    <a:cubicBezTo>
                      <a:pt x="621" y="174"/>
                      <a:pt x="483" y="1"/>
                      <a:pt x="3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6" name="Google Shape;25806;p62"/>
              <p:cNvSpPr/>
              <p:nvPr/>
            </p:nvSpPr>
            <p:spPr>
              <a:xfrm>
                <a:off x="6995075" y="4609500"/>
                <a:ext cx="13125" cy="12075"/>
              </a:xfrm>
              <a:custGeom>
                <a:rect b="b" l="l" r="r" t="t"/>
                <a:pathLst>
                  <a:path extrusionOk="0" h="483" w="525">
                    <a:moveTo>
                      <a:pt x="263" y="1"/>
                    </a:moveTo>
                    <a:cubicBezTo>
                      <a:pt x="152" y="1"/>
                      <a:pt x="45" y="73"/>
                      <a:pt x="25" y="196"/>
                    </a:cubicBezTo>
                    <a:cubicBezTo>
                      <a:pt x="0" y="365"/>
                      <a:pt x="117" y="482"/>
                      <a:pt x="247" y="482"/>
                    </a:cubicBezTo>
                    <a:cubicBezTo>
                      <a:pt x="295" y="482"/>
                      <a:pt x="346" y="466"/>
                      <a:pt x="392" y="429"/>
                    </a:cubicBezTo>
                    <a:cubicBezTo>
                      <a:pt x="492" y="362"/>
                      <a:pt x="525" y="196"/>
                      <a:pt x="458" y="96"/>
                    </a:cubicBezTo>
                    <a:cubicBezTo>
                      <a:pt x="406" y="31"/>
                      <a:pt x="334" y="1"/>
                      <a:pt x="2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7" name="Google Shape;25807;p62"/>
              <p:cNvSpPr/>
              <p:nvPr/>
            </p:nvSpPr>
            <p:spPr>
              <a:xfrm>
                <a:off x="6850925" y="4559950"/>
                <a:ext cx="14550" cy="8050"/>
              </a:xfrm>
              <a:custGeom>
                <a:rect b="b" l="l" r="r" t="t"/>
                <a:pathLst>
                  <a:path extrusionOk="0" h="322" w="582">
                    <a:moveTo>
                      <a:pt x="252" y="1"/>
                    </a:moveTo>
                    <a:cubicBezTo>
                      <a:pt x="144" y="1"/>
                      <a:pt x="47" y="66"/>
                      <a:pt x="20" y="176"/>
                    </a:cubicBezTo>
                    <a:cubicBezTo>
                      <a:pt x="1" y="282"/>
                      <a:pt x="48" y="321"/>
                      <a:pt x="116" y="321"/>
                    </a:cubicBezTo>
                    <a:cubicBezTo>
                      <a:pt x="284" y="321"/>
                      <a:pt x="581" y="81"/>
                      <a:pt x="320" y="9"/>
                    </a:cubicBezTo>
                    <a:cubicBezTo>
                      <a:pt x="297" y="4"/>
                      <a:pt x="274" y="1"/>
                      <a:pt x="2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8" name="Google Shape;25808;p62"/>
              <p:cNvSpPr/>
              <p:nvPr/>
            </p:nvSpPr>
            <p:spPr>
              <a:xfrm>
                <a:off x="6566200" y="4806975"/>
                <a:ext cx="13375" cy="11775"/>
              </a:xfrm>
              <a:custGeom>
                <a:rect b="b" l="l" r="r" t="t"/>
                <a:pathLst>
                  <a:path extrusionOk="0" h="471" w="535">
                    <a:moveTo>
                      <a:pt x="258" y="1"/>
                    </a:moveTo>
                    <a:cubicBezTo>
                      <a:pt x="213" y="1"/>
                      <a:pt x="170" y="12"/>
                      <a:pt x="134" y="35"/>
                    </a:cubicBezTo>
                    <a:cubicBezTo>
                      <a:pt x="34" y="102"/>
                      <a:pt x="1" y="269"/>
                      <a:pt x="67" y="369"/>
                    </a:cubicBezTo>
                    <a:cubicBezTo>
                      <a:pt x="110" y="434"/>
                      <a:pt x="195" y="470"/>
                      <a:pt x="277" y="470"/>
                    </a:cubicBezTo>
                    <a:cubicBezTo>
                      <a:pt x="322" y="470"/>
                      <a:pt x="365" y="459"/>
                      <a:pt x="401" y="436"/>
                    </a:cubicBezTo>
                    <a:cubicBezTo>
                      <a:pt x="501" y="369"/>
                      <a:pt x="534" y="202"/>
                      <a:pt x="468" y="102"/>
                    </a:cubicBezTo>
                    <a:cubicBezTo>
                      <a:pt x="425" y="38"/>
                      <a:pt x="340" y="1"/>
                      <a:pt x="2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9" name="Google Shape;25809;p62"/>
              <p:cNvSpPr/>
              <p:nvPr/>
            </p:nvSpPr>
            <p:spPr>
              <a:xfrm>
                <a:off x="6721325" y="4802850"/>
                <a:ext cx="11700" cy="11700"/>
              </a:xfrm>
              <a:custGeom>
                <a:rect b="b" l="l" r="r" t="t"/>
                <a:pathLst>
                  <a:path extrusionOk="0" h="468" w="468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cubicBezTo>
                      <a:pt x="367" y="467"/>
                      <a:pt x="467" y="367"/>
                      <a:pt x="467" y="234"/>
                    </a:cubicBezTo>
                    <a:cubicBezTo>
                      <a:pt x="467" y="100"/>
                      <a:pt x="367" y="0"/>
                      <a:pt x="2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0" name="Google Shape;25810;p62"/>
              <p:cNvSpPr/>
              <p:nvPr/>
            </p:nvSpPr>
            <p:spPr>
              <a:xfrm>
                <a:off x="6751825" y="4610875"/>
                <a:ext cx="15375" cy="12075"/>
              </a:xfrm>
              <a:custGeom>
                <a:rect b="b" l="l" r="r" t="t"/>
                <a:pathLst>
                  <a:path extrusionOk="0" h="483" w="615">
                    <a:moveTo>
                      <a:pt x="357" y="1"/>
                    </a:moveTo>
                    <a:cubicBezTo>
                      <a:pt x="99" y="1"/>
                      <a:pt x="1" y="412"/>
                      <a:pt x="281" y="474"/>
                    </a:cubicBezTo>
                    <a:cubicBezTo>
                      <a:pt x="304" y="480"/>
                      <a:pt x="327" y="483"/>
                      <a:pt x="349" y="483"/>
                    </a:cubicBezTo>
                    <a:cubicBezTo>
                      <a:pt x="457" y="483"/>
                      <a:pt x="554" y="418"/>
                      <a:pt x="581" y="307"/>
                    </a:cubicBezTo>
                    <a:cubicBezTo>
                      <a:pt x="615" y="174"/>
                      <a:pt x="548" y="41"/>
                      <a:pt x="415" y="7"/>
                    </a:cubicBezTo>
                    <a:cubicBezTo>
                      <a:pt x="395" y="3"/>
                      <a:pt x="375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1" name="Google Shape;25811;p62"/>
              <p:cNvSpPr/>
              <p:nvPr/>
            </p:nvSpPr>
            <p:spPr>
              <a:xfrm>
                <a:off x="6538675" y="4677375"/>
                <a:ext cx="10800" cy="10350"/>
              </a:xfrm>
              <a:custGeom>
                <a:rect b="b" l="l" r="r" t="t"/>
                <a:pathLst>
                  <a:path extrusionOk="0" h="414" w="432">
                    <a:moveTo>
                      <a:pt x="266" y="1"/>
                    </a:moveTo>
                    <a:cubicBezTo>
                      <a:pt x="249" y="1"/>
                      <a:pt x="227" y="5"/>
                      <a:pt x="201" y="16"/>
                    </a:cubicBezTo>
                    <a:cubicBezTo>
                      <a:pt x="68" y="49"/>
                      <a:pt x="1" y="183"/>
                      <a:pt x="34" y="316"/>
                    </a:cubicBezTo>
                    <a:cubicBezTo>
                      <a:pt x="53" y="385"/>
                      <a:pt x="83" y="413"/>
                      <a:pt x="116" y="413"/>
                    </a:cubicBezTo>
                    <a:cubicBezTo>
                      <a:pt x="246" y="413"/>
                      <a:pt x="431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2" name="Google Shape;25812;p62"/>
              <p:cNvSpPr/>
              <p:nvPr/>
            </p:nvSpPr>
            <p:spPr>
              <a:xfrm>
                <a:off x="6497825" y="4844025"/>
                <a:ext cx="13775" cy="11975"/>
              </a:xfrm>
              <a:custGeom>
                <a:rect b="b" l="l" r="r" t="t"/>
                <a:pathLst>
                  <a:path extrusionOk="0" h="479" w="551">
                    <a:moveTo>
                      <a:pt x="263" y="0"/>
                    </a:moveTo>
                    <a:cubicBezTo>
                      <a:pt x="167" y="0"/>
                      <a:pt x="69" y="50"/>
                      <a:pt x="34" y="155"/>
                    </a:cubicBezTo>
                    <a:cubicBezTo>
                      <a:pt x="0" y="288"/>
                      <a:pt x="34" y="421"/>
                      <a:pt x="167" y="455"/>
                    </a:cubicBezTo>
                    <a:cubicBezTo>
                      <a:pt x="200" y="471"/>
                      <a:pt x="233" y="479"/>
                      <a:pt x="265" y="479"/>
                    </a:cubicBezTo>
                    <a:cubicBezTo>
                      <a:pt x="425" y="479"/>
                      <a:pt x="551" y="288"/>
                      <a:pt x="467" y="121"/>
                    </a:cubicBezTo>
                    <a:cubicBezTo>
                      <a:pt x="436" y="42"/>
                      <a:pt x="351" y="0"/>
                      <a:pt x="2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3" name="Google Shape;25813;p62"/>
              <p:cNvSpPr/>
              <p:nvPr/>
            </p:nvSpPr>
            <p:spPr>
              <a:xfrm>
                <a:off x="6503650" y="4755725"/>
                <a:ext cx="14600" cy="12150"/>
              </a:xfrm>
              <a:custGeom>
                <a:rect b="b" l="l" r="r" t="t"/>
                <a:pathLst>
                  <a:path extrusionOk="0" h="486" w="584">
                    <a:moveTo>
                      <a:pt x="265" y="1"/>
                    </a:moveTo>
                    <a:cubicBezTo>
                      <a:pt x="192" y="1"/>
                      <a:pt x="119" y="35"/>
                      <a:pt x="68" y="117"/>
                    </a:cubicBezTo>
                    <a:cubicBezTo>
                      <a:pt x="1" y="217"/>
                      <a:pt x="34" y="384"/>
                      <a:pt x="134" y="451"/>
                    </a:cubicBezTo>
                    <a:cubicBezTo>
                      <a:pt x="182" y="475"/>
                      <a:pt x="229" y="486"/>
                      <a:pt x="273" y="486"/>
                    </a:cubicBezTo>
                    <a:cubicBezTo>
                      <a:pt x="354" y="486"/>
                      <a:pt x="425" y="449"/>
                      <a:pt x="468" y="384"/>
                    </a:cubicBezTo>
                    <a:cubicBezTo>
                      <a:pt x="583" y="176"/>
                      <a:pt x="427" y="1"/>
                      <a:pt x="2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4" name="Google Shape;25814;p62"/>
              <p:cNvSpPr/>
              <p:nvPr/>
            </p:nvSpPr>
            <p:spPr>
              <a:xfrm>
                <a:off x="6542025" y="4796050"/>
                <a:ext cx="13375" cy="12500"/>
              </a:xfrm>
              <a:custGeom>
                <a:rect b="b" l="l" r="r" t="t"/>
                <a:pathLst>
                  <a:path extrusionOk="0" h="500" w="535">
                    <a:moveTo>
                      <a:pt x="268" y="1"/>
                    </a:moveTo>
                    <a:cubicBezTo>
                      <a:pt x="201" y="1"/>
                      <a:pt x="136" y="34"/>
                      <a:pt x="100" y="106"/>
                    </a:cubicBezTo>
                    <a:cubicBezTo>
                      <a:pt x="0" y="172"/>
                      <a:pt x="0" y="339"/>
                      <a:pt x="100" y="439"/>
                    </a:cubicBezTo>
                    <a:cubicBezTo>
                      <a:pt x="142" y="481"/>
                      <a:pt x="196" y="500"/>
                      <a:pt x="249" y="500"/>
                    </a:cubicBezTo>
                    <a:cubicBezTo>
                      <a:pt x="323" y="500"/>
                      <a:pt x="395" y="464"/>
                      <a:pt x="434" y="406"/>
                    </a:cubicBezTo>
                    <a:cubicBezTo>
                      <a:pt x="534" y="306"/>
                      <a:pt x="534" y="139"/>
                      <a:pt x="434" y="72"/>
                    </a:cubicBezTo>
                    <a:cubicBezTo>
                      <a:pt x="388" y="26"/>
                      <a:pt x="327" y="1"/>
                      <a:pt x="2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5" name="Google Shape;25815;p62"/>
              <p:cNvSpPr/>
              <p:nvPr/>
            </p:nvSpPr>
            <p:spPr>
              <a:xfrm>
                <a:off x="6597250" y="4759025"/>
                <a:ext cx="14000" cy="12175"/>
              </a:xfrm>
              <a:custGeom>
                <a:rect b="b" l="l" r="r" t="t"/>
                <a:pathLst>
                  <a:path extrusionOk="0" h="487" w="560">
                    <a:moveTo>
                      <a:pt x="287" y="0"/>
                    </a:moveTo>
                    <a:cubicBezTo>
                      <a:pt x="176" y="0"/>
                      <a:pt x="66" y="80"/>
                      <a:pt x="26" y="219"/>
                    </a:cubicBezTo>
                    <a:cubicBezTo>
                      <a:pt x="1" y="372"/>
                      <a:pt x="132" y="486"/>
                      <a:pt x="285" y="486"/>
                    </a:cubicBezTo>
                    <a:cubicBezTo>
                      <a:pt x="331" y="486"/>
                      <a:pt x="380" y="476"/>
                      <a:pt x="427" y="452"/>
                    </a:cubicBezTo>
                    <a:cubicBezTo>
                      <a:pt x="527" y="352"/>
                      <a:pt x="560" y="219"/>
                      <a:pt x="493" y="119"/>
                    </a:cubicBezTo>
                    <a:cubicBezTo>
                      <a:pt x="439" y="38"/>
                      <a:pt x="363" y="0"/>
                      <a:pt x="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6" name="Google Shape;25816;p62"/>
              <p:cNvSpPr/>
              <p:nvPr/>
            </p:nvSpPr>
            <p:spPr>
              <a:xfrm>
                <a:off x="6373650" y="4648275"/>
                <a:ext cx="14125" cy="11775"/>
              </a:xfrm>
              <a:custGeom>
                <a:rect b="b" l="l" r="r" t="t"/>
                <a:pathLst>
                  <a:path extrusionOk="0" h="471" w="565">
                    <a:moveTo>
                      <a:pt x="304" y="0"/>
                    </a:moveTo>
                    <a:cubicBezTo>
                      <a:pt x="205" y="0"/>
                      <a:pt x="115" y="44"/>
                      <a:pt x="64" y="146"/>
                    </a:cubicBezTo>
                    <a:cubicBezTo>
                      <a:pt x="1" y="335"/>
                      <a:pt x="163" y="471"/>
                      <a:pt x="316" y="471"/>
                    </a:cubicBezTo>
                    <a:cubicBezTo>
                      <a:pt x="406" y="471"/>
                      <a:pt x="494" y="424"/>
                      <a:pt x="531" y="312"/>
                    </a:cubicBezTo>
                    <a:cubicBezTo>
                      <a:pt x="564" y="179"/>
                      <a:pt x="498" y="46"/>
                      <a:pt x="397" y="12"/>
                    </a:cubicBezTo>
                    <a:cubicBezTo>
                      <a:pt x="366" y="4"/>
                      <a:pt x="334" y="0"/>
                      <a:pt x="30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7" name="Google Shape;25817;p62"/>
              <p:cNvSpPr/>
              <p:nvPr/>
            </p:nvSpPr>
            <p:spPr>
              <a:xfrm>
                <a:off x="6077525" y="4779175"/>
                <a:ext cx="14700" cy="12050"/>
              </a:xfrm>
              <a:custGeom>
                <a:rect b="b" l="l" r="r" t="t"/>
                <a:pathLst>
                  <a:path extrusionOk="0" h="482" w="588">
                    <a:moveTo>
                      <a:pt x="280" y="0"/>
                    </a:moveTo>
                    <a:cubicBezTo>
                      <a:pt x="254" y="0"/>
                      <a:pt x="227" y="4"/>
                      <a:pt x="201" y="13"/>
                    </a:cubicBezTo>
                    <a:cubicBezTo>
                      <a:pt x="67" y="47"/>
                      <a:pt x="0" y="180"/>
                      <a:pt x="34" y="314"/>
                    </a:cubicBezTo>
                    <a:cubicBezTo>
                      <a:pt x="70" y="422"/>
                      <a:pt x="165" y="481"/>
                      <a:pt x="265" y="481"/>
                    </a:cubicBezTo>
                    <a:cubicBezTo>
                      <a:pt x="350" y="481"/>
                      <a:pt x="440" y="439"/>
                      <a:pt x="501" y="347"/>
                    </a:cubicBezTo>
                    <a:cubicBezTo>
                      <a:pt x="587" y="174"/>
                      <a:pt x="449" y="0"/>
                      <a:pt x="2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8" name="Google Shape;25818;p62"/>
              <p:cNvSpPr/>
              <p:nvPr/>
            </p:nvSpPr>
            <p:spPr>
              <a:xfrm>
                <a:off x="6213475" y="4808550"/>
                <a:ext cx="14625" cy="8650"/>
              </a:xfrm>
              <a:custGeom>
                <a:rect b="b" l="l" r="r" t="t"/>
                <a:pathLst>
                  <a:path extrusionOk="0" h="346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39"/>
                    </a:cubicBezTo>
                    <a:cubicBezTo>
                      <a:pt x="284" y="344"/>
                      <a:pt x="302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9" name="Google Shape;25819;p62"/>
              <p:cNvSpPr/>
              <p:nvPr/>
            </p:nvSpPr>
            <p:spPr>
              <a:xfrm>
                <a:off x="6312250" y="4734175"/>
                <a:ext cx="15475" cy="12000"/>
              </a:xfrm>
              <a:custGeom>
                <a:rect b="b" l="l" r="r" t="t"/>
                <a:pathLst>
                  <a:path extrusionOk="0" h="480" w="619">
                    <a:moveTo>
                      <a:pt x="314" y="0"/>
                    </a:moveTo>
                    <a:cubicBezTo>
                      <a:pt x="142" y="0"/>
                      <a:pt x="1" y="199"/>
                      <a:pt x="118" y="346"/>
                    </a:cubicBezTo>
                    <a:cubicBezTo>
                      <a:pt x="140" y="435"/>
                      <a:pt x="222" y="479"/>
                      <a:pt x="303" y="479"/>
                    </a:cubicBezTo>
                    <a:cubicBezTo>
                      <a:pt x="344" y="479"/>
                      <a:pt x="385" y="468"/>
                      <a:pt x="418" y="446"/>
                    </a:cubicBezTo>
                    <a:cubicBezTo>
                      <a:pt x="619" y="346"/>
                      <a:pt x="585" y="79"/>
                      <a:pt x="385" y="12"/>
                    </a:cubicBezTo>
                    <a:cubicBezTo>
                      <a:pt x="361" y="4"/>
                      <a:pt x="337" y="0"/>
                      <a:pt x="31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0" name="Google Shape;25820;p62"/>
              <p:cNvSpPr/>
              <p:nvPr/>
            </p:nvSpPr>
            <p:spPr>
              <a:xfrm>
                <a:off x="6189150" y="4662400"/>
                <a:ext cx="17775" cy="12400"/>
              </a:xfrm>
              <a:custGeom>
                <a:rect b="b" l="l" r="r" t="t"/>
                <a:pathLst>
                  <a:path extrusionOk="0" h="496" w="711">
                    <a:moveTo>
                      <a:pt x="357" y="0"/>
                    </a:moveTo>
                    <a:cubicBezTo>
                      <a:pt x="111" y="0"/>
                      <a:pt x="1" y="391"/>
                      <a:pt x="272" y="481"/>
                    </a:cubicBezTo>
                    <a:cubicBezTo>
                      <a:pt x="304" y="491"/>
                      <a:pt x="334" y="495"/>
                      <a:pt x="362" y="495"/>
                    </a:cubicBezTo>
                    <a:cubicBezTo>
                      <a:pt x="627" y="495"/>
                      <a:pt x="710" y="105"/>
                      <a:pt x="439" y="14"/>
                    </a:cubicBezTo>
                    <a:cubicBezTo>
                      <a:pt x="410" y="5"/>
                      <a:pt x="383" y="0"/>
                      <a:pt x="3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1" name="Google Shape;25821;p62"/>
              <p:cNvSpPr/>
              <p:nvPr/>
            </p:nvSpPr>
            <p:spPr>
              <a:xfrm>
                <a:off x="6111725" y="4753875"/>
                <a:ext cx="15500" cy="12150"/>
              </a:xfrm>
              <a:custGeom>
                <a:rect b="b" l="l" r="r" t="t"/>
                <a:pathLst>
                  <a:path extrusionOk="0" h="486" w="620">
                    <a:moveTo>
                      <a:pt x="279" y="0"/>
                    </a:moveTo>
                    <a:cubicBezTo>
                      <a:pt x="231" y="0"/>
                      <a:pt x="181" y="17"/>
                      <a:pt x="133" y="58"/>
                    </a:cubicBezTo>
                    <a:cubicBezTo>
                      <a:pt x="0" y="125"/>
                      <a:pt x="0" y="291"/>
                      <a:pt x="67" y="392"/>
                    </a:cubicBezTo>
                    <a:cubicBezTo>
                      <a:pt x="125" y="450"/>
                      <a:pt x="194" y="485"/>
                      <a:pt x="268" y="485"/>
                    </a:cubicBezTo>
                    <a:cubicBezTo>
                      <a:pt x="322" y="485"/>
                      <a:pt x="378" y="467"/>
                      <a:pt x="434" y="425"/>
                    </a:cubicBezTo>
                    <a:cubicBezTo>
                      <a:pt x="620" y="265"/>
                      <a:pt x="467" y="0"/>
                      <a:pt x="2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2" name="Google Shape;25822;p62"/>
              <p:cNvSpPr/>
              <p:nvPr/>
            </p:nvSpPr>
            <p:spPr>
              <a:xfrm>
                <a:off x="6199300" y="4781025"/>
                <a:ext cx="14625" cy="8675"/>
              </a:xfrm>
              <a:custGeom>
                <a:rect b="b" l="l" r="r" t="t"/>
                <a:pathLst>
                  <a:path extrusionOk="0" h="347" w="585">
                    <a:moveTo>
                      <a:pt x="480" y="1"/>
                    </a:moveTo>
                    <a:cubicBezTo>
                      <a:pt x="314" y="1"/>
                      <a:pt x="0" y="267"/>
                      <a:pt x="266" y="340"/>
                    </a:cubicBezTo>
                    <a:cubicBezTo>
                      <a:pt x="284" y="344"/>
                      <a:pt x="301" y="346"/>
                      <a:pt x="319" y="346"/>
                    </a:cubicBezTo>
                    <a:cubicBezTo>
                      <a:pt x="433" y="346"/>
                      <a:pt x="538" y="255"/>
                      <a:pt x="567" y="139"/>
                    </a:cubicBezTo>
                    <a:cubicBezTo>
                      <a:pt x="585" y="39"/>
                      <a:pt x="543" y="1"/>
                      <a:pt x="48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3" name="Google Shape;25823;p62"/>
              <p:cNvSpPr/>
              <p:nvPr/>
            </p:nvSpPr>
            <p:spPr>
              <a:xfrm>
                <a:off x="6266350" y="4691625"/>
                <a:ext cx="15500" cy="12225"/>
              </a:xfrm>
              <a:custGeom>
                <a:rect b="b" l="l" r="r" t="t"/>
                <a:pathLst>
                  <a:path extrusionOk="0" h="489" w="620">
                    <a:moveTo>
                      <a:pt x="357" y="0"/>
                    </a:moveTo>
                    <a:cubicBezTo>
                      <a:pt x="176" y="0"/>
                      <a:pt x="1" y="236"/>
                      <a:pt x="153" y="413"/>
                    </a:cubicBezTo>
                    <a:cubicBezTo>
                      <a:pt x="203" y="463"/>
                      <a:pt x="270" y="488"/>
                      <a:pt x="336" y="488"/>
                    </a:cubicBezTo>
                    <a:cubicBezTo>
                      <a:pt x="403" y="488"/>
                      <a:pt x="470" y="463"/>
                      <a:pt x="520" y="413"/>
                    </a:cubicBezTo>
                    <a:cubicBezTo>
                      <a:pt x="587" y="313"/>
                      <a:pt x="620" y="180"/>
                      <a:pt x="520" y="80"/>
                    </a:cubicBezTo>
                    <a:cubicBezTo>
                      <a:pt x="472" y="24"/>
                      <a:pt x="414" y="0"/>
                      <a:pt x="35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4" name="Google Shape;25824;p62"/>
              <p:cNvSpPr/>
              <p:nvPr/>
            </p:nvSpPr>
            <p:spPr>
              <a:xfrm>
                <a:off x="6097575" y="4607500"/>
                <a:ext cx="14175" cy="11900"/>
              </a:xfrm>
              <a:custGeom>
                <a:rect b="b" l="l" r="r" t="t"/>
                <a:pathLst>
                  <a:path extrusionOk="0" h="476" w="567">
                    <a:moveTo>
                      <a:pt x="308" y="0"/>
                    </a:moveTo>
                    <a:cubicBezTo>
                      <a:pt x="211" y="0"/>
                      <a:pt x="93" y="60"/>
                      <a:pt x="66" y="142"/>
                    </a:cubicBezTo>
                    <a:cubicBezTo>
                      <a:pt x="1" y="337"/>
                      <a:pt x="161" y="476"/>
                      <a:pt x="309" y="476"/>
                    </a:cubicBezTo>
                    <a:cubicBezTo>
                      <a:pt x="388" y="476"/>
                      <a:pt x="464" y="436"/>
                      <a:pt x="499" y="342"/>
                    </a:cubicBezTo>
                    <a:cubicBezTo>
                      <a:pt x="566" y="209"/>
                      <a:pt x="499" y="75"/>
                      <a:pt x="366" y="9"/>
                    </a:cubicBezTo>
                    <a:cubicBezTo>
                      <a:pt x="348" y="3"/>
                      <a:pt x="328" y="0"/>
                      <a:pt x="30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5" name="Google Shape;25825;p62"/>
              <p:cNvSpPr/>
              <p:nvPr/>
            </p:nvSpPr>
            <p:spPr>
              <a:xfrm>
                <a:off x="5980775" y="4731600"/>
                <a:ext cx="13175" cy="12500"/>
              </a:xfrm>
              <a:custGeom>
                <a:rect b="b" l="l" r="r" t="t"/>
                <a:pathLst>
                  <a:path extrusionOk="0" h="500" w="527">
                    <a:moveTo>
                      <a:pt x="267" y="0"/>
                    </a:moveTo>
                    <a:cubicBezTo>
                      <a:pt x="222" y="0"/>
                      <a:pt x="176" y="15"/>
                      <a:pt x="134" y="48"/>
                    </a:cubicBezTo>
                    <a:cubicBezTo>
                      <a:pt x="34" y="148"/>
                      <a:pt x="1" y="282"/>
                      <a:pt x="68" y="415"/>
                    </a:cubicBezTo>
                    <a:cubicBezTo>
                      <a:pt x="114" y="474"/>
                      <a:pt x="182" y="499"/>
                      <a:pt x="250" y="499"/>
                    </a:cubicBezTo>
                    <a:cubicBezTo>
                      <a:pt x="375" y="499"/>
                      <a:pt x="501" y="412"/>
                      <a:pt x="501" y="282"/>
                    </a:cubicBezTo>
                    <a:cubicBezTo>
                      <a:pt x="526" y="132"/>
                      <a:pt x="401" y="0"/>
                      <a:pt x="2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6" name="Google Shape;25826;p62"/>
              <p:cNvSpPr/>
              <p:nvPr/>
            </p:nvSpPr>
            <p:spPr>
              <a:xfrm>
                <a:off x="6082525" y="4748425"/>
                <a:ext cx="13375" cy="12075"/>
              </a:xfrm>
              <a:custGeom>
                <a:rect b="b" l="l" r="r" t="t"/>
                <a:pathLst>
                  <a:path extrusionOk="0" h="483" w="535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7" y="443"/>
                      <a:pt x="201" y="476"/>
                    </a:cubicBezTo>
                    <a:cubicBezTo>
                      <a:pt x="219" y="481"/>
                      <a:pt x="236" y="483"/>
                      <a:pt x="254" y="483"/>
                    </a:cubicBezTo>
                    <a:cubicBezTo>
                      <a:pt x="368" y="483"/>
                      <a:pt x="472" y="396"/>
                      <a:pt x="501" y="309"/>
                    </a:cubicBezTo>
                    <a:cubicBezTo>
                      <a:pt x="534" y="176"/>
                      <a:pt x="468" y="42"/>
                      <a:pt x="334" y="9"/>
                    </a:cubicBezTo>
                    <a:cubicBezTo>
                      <a:pt x="311" y="3"/>
                      <a:pt x="288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7" name="Google Shape;25827;p62"/>
              <p:cNvSpPr/>
              <p:nvPr/>
            </p:nvSpPr>
            <p:spPr>
              <a:xfrm>
                <a:off x="6136350" y="4683150"/>
                <a:ext cx="14575" cy="11525"/>
              </a:xfrm>
              <a:custGeom>
                <a:rect b="b" l="l" r="r" t="t"/>
                <a:pathLst>
                  <a:path extrusionOk="0" h="461" w="583">
                    <a:moveTo>
                      <a:pt x="328" y="0"/>
                    </a:moveTo>
                    <a:cubicBezTo>
                      <a:pt x="147" y="0"/>
                      <a:pt x="0" y="211"/>
                      <a:pt x="149" y="385"/>
                    </a:cubicBezTo>
                    <a:cubicBezTo>
                      <a:pt x="199" y="435"/>
                      <a:pt x="266" y="460"/>
                      <a:pt x="328" y="460"/>
                    </a:cubicBezTo>
                    <a:cubicBezTo>
                      <a:pt x="391" y="460"/>
                      <a:pt x="449" y="435"/>
                      <a:pt x="483" y="385"/>
                    </a:cubicBezTo>
                    <a:cubicBezTo>
                      <a:pt x="583" y="318"/>
                      <a:pt x="583" y="152"/>
                      <a:pt x="516" y="85"/>
                    </a:cubicBezTo>
                    <a:cubicBezTo>
                      <a:pt x="456" y="25"/>
                      <a:pt x="390" y="0"/>
                      <a:pt x="3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8" name="Google Shape;25828;p62"/>
              <p:cNvSpPr/>
              <p:nvPr/>
            </p:nvSpPr>
            <p:spPr>
              <a:xfrm>
                <a:off x="5972675" y="4545325"/>
                <a:ext cx="15650" cy="12450"/>
              </a:xfrm>
              <a:custGeom>
                <a:rect b="b" l="l" r="r" t="t"/>
                <a:pathLst>
                  <a:path extrusionOk="0" h="498" w="626">
                    <a:moveTo>
                      <a:pt x="310" y="0"/>
                    </a:moveTo>
                    <a:cubicBezTo>
                      <a:pt x="236" y="0"/>
                      <a:pt x="164" y="36"/>
                      <a:pt x="125" y="94"/>
                    </a:cubicBezTo>
                    <a:cubicBezTo>
                      <a:pt x="0" y="281"/>
                      <a:pt x="138" y="497"/>
                      <a:pt x="320" y="497"/>
                    </a:cubicBezTo>
                    <a:cubicBezTo>
                      <a:pt x="332" y="497"/>
                      <a:pt x="345" y="496"/>
                      <a:pt x="358" y="494"/>
                    </a:cubicBezTo>
                    <a:cubicBezTo>
                      <a:pt x="592" y="428"/>
                      <a:pt x="625" y="161"/>
                      <a:pt x="458" y="61"/>
                    </a:cubicBezTo>
                    <a:cubicBezTo>
                      <a:pt x="416" y="19"/>
                      <a:pt x="363" y="0"/>
                      <a:pt x="3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9" name="Google Shape;25829;p62"/>
              <p:cNvSpPr/>
              <p:nvPr/>
            </p:nvSpPr>
            <p:spPr>
              <a:xfrm>
                <a:off x="5663900" y="4575875"/>
                <a:ext cx="11700" cy="11850"/>
              </a:xfrm>
              <a:custGeom>
                <a:rect b="b" l="l" r="r" t="t"/>
                <a:pathLst>
                  <a:path extrusionOk="0" h="474" w="468">
                    <a:moveTo>
                      <a:pt x="193" y="1"/>
                    </a:moveTo>
                    <a:cubicBezTo>
                      <a:pt x="80" y="1"/>
                      <a:pt x="0" y="120"/>
                      <a:pt x="0" y="240"/>
                    </a:cubicBezTo>
                    <a:cubicBezTo>
                      <a:pt x="0" y="373"/>
                      <a:pt x="100" y="473"/>
                      <a:pt x="234" y="473"/>
                    </a:cubicBezTo>
                    <a:cubicBezTo>
                      <a:pt x="367" y="473"/>
                      <a:pt x="467" y="373"/>
                      <a:pt x="467" y="240"/>
                    </a:cubicBezTo>
                    <a:cubicBezTo>
                      <a:pt x="467" y="120"/>
                      <a:pt x="387" y="1"/>
                      <a:pt x="275" y="1"/>
                    </a:cubicBezTo>
                    <a:cubicBezTo>
                      <a:pt x="262" y="1"/>
                      <a:pt x="248" y="3"/>
                      <a:pt x="234" y="6"/>
                    </a:cubicBezTo>
                    <a:cubicBezTo>
                      <a:pt x="220" y="3"/>
                      <a:pt x="206" y="1"/>
                      <a:pt x="1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0" name="Google Shape;25830;p62"/>
              <p:cNvSpPr/>
              <p:nvPr/>
            </p:nvSpPr>
            <p:spPr>
              <a:xfrm>
                <a:off x="5740825" y="4697700"/>
                <a:ext cx="15650" cy="12025"/>
              </a:xfrm>
              <a:custGeom>
                <a:rect b="b" l="l" r="r" t="t"/>
                <a:pathLst>
                  <a:path extrusionOk="0" h="481" w="626">
                    <a:moveTo>
                      <a:pt x="320" y="0"/>
                    </a:moveTo>
                    <a:cubicBezTo>
                      <a:pt x="138" y="0"/>
                      <a:pt x="1" y="214"/>
                      <a:pt x="126" y="370"/>
                    </a:cubicBezTo>
                    <a:cubicBezTo>
                      <a:pt x="165" y="448"/>
                      <a:pt x="238" y="481"/>
                      <a:pt x="312" y="481"/>
                    </a:cubicBezTo>
                    <a:cubicBezTo>
                      <a:pt x="365" y="481"/>
                      <a:pt x="418" y="465"/>
                      <a:pt x="459" y="437"/>
                    </a:cubicBezTo>
                    <a:cubicBezTo>
                      <a:pt x="626" y="304"/>
                      <a:pt x="593" y="37"/>
                      <a:pt x="359" y="3"/>
                    </a:cubicBezTo>
                    <a:cubicBezTo>
                      <a:pt x="346" y="1"/>
                      <a:pt x="333" y="0"/>
                      <a:pt x="3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1" name="Google Shape;25831;p62"/>
              <p:cNvSpPr/>
              <p:nvPr/>
            </p:nvSpPr>
            <p:spPr>
              <a:xfrm>
                <a:off x="5898225" y="4665075"/>
                <a:ext cx="12525" cy="11875"/>
              </a:xfrm>
              <a:custGeom>
                <a:rect b="b" l="l" r="r" t="t"/>
                <a:pathLst>
                  <a:path extrusionOk="0" h="475" w="501">
                    <a:moveTo>
                      <a:pt x="285" y="1"/>
                    </a:moveTo>
                    <a:cubicBezTo>
                      <a:pt x="269" y="1"/>
                      <a:pt x="252" y="3"/>
                      <a:pt x="234" y="7"/>
                    </a:cubicBezTo>
                    <a:cubicBezTo>
                      <a:pt x="101" y="7"/>
                      <a:pt x="1" y="107"/>
                      <a:pt x="1" y="241"/>
                    </a:cubicBezTo>
                    <a:cubicBezTo>
                      <a:pt x="34" y="374"/>
                      <a:pt x="134" y="474"/>
                      <a:pt x="267" y="474"/>
                    </a:cubicBezTo>
                    <a:cubicBezTo>
                      <a:pt x="401" y="474"/>
                      <a:pt x="501" y="341"/>
                      <a:pt x="501" y="208"/>
                    </a:cubicBezTo>
                    <a:cubicBezTo>
                      <a:pt x="472" y="92"/>
                      <a:pt x="393" y="1"/>
                      <a:pt x="28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2" name="Google Shape;25832;p62"/>
              <p:cNvSpPr/>
              <p:nvPr/>
            </p:nvSpPr>
            <p:spPr>
              <a:xfrm>
                <a:off x="5876550" y="4570700"/>
                <a:ext cx="15525" cy="12350"/>
              </a:xfrm>
              <a:custGeom>
                <a:rect b="b" l="l" r="r" t="t"/>
                <a:pathLst>
                  <a:path extrusionOk="0" h="494" w="621">
                    <a:moveTo>
                      <a:pt x="294" y="1"/>
                    </a:moveTo>
                    <a:cubicBezTo>
                      <a:pt x="263" y="1"/>
                      <a:pt x="232" y="5"/>
                      <a:pt x="200" y="13"/>
                    </a:cubicBezTo>
                    <a:cubicBezTo>
                      <a:pt x="0" y="113"/>
                      <a:pt x="34" y="413"/>
                      <a:pt x="234" y="480"/>
                    </a:cubicBezTo>
                    <a:cubicBezTo>
                      <a:pt x="261" y="489"/>
                      <a:pt x="287" y="493"/>
                      <a:pt x="314" y="493"/>
                    </a:cubicBezTo>
                    <a:cubicBezTo>
                      <a:pt x="482" y="493"/>
                      <a:pt x="621" y="320"/>
                      <a:pt x="534" y="146"/>
                    </a:cubicBezTo>
                    <a:cubicBezTo>
                      <a:pt x="483" y="44"/>
                      <a:pt x="393" y="1"/>
                      <a:pt x="2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3" name="Google Shape;25833;p62"/>
              <p:cNvSpPr/>
              <p:nvPr/>
            </p:nvSpPr>
            <p:spPr>
              <a:xfrm>
                <a:off x="5769225" y="4569300"/>
                <a:ext cx="14775" cy="12575"/>
              </a:xfrm>
              <a:custGeom>
                <a:rect b="b" l="l" r="r" t="t"/>
                <a:pathLst>
                  <a:path extrusionOk="0" h="503" w="591">
                    <a:moveTo>
                      <a:pt x="327" y="1"/>
                    </a:moveTo>
                    <a:cubicBezTo>
                      <a:pt x="53" y="1"/>
                      <a:pt x="1" y="438"/>
                      <a:pt x="290" y="503"/>
                    </a:cubicBezTo>
                    <a:cubicBezTo>
                      <a:pt x="424" y="503"/>
                      <a:pt x="557" y="403"/>
                      <a:pt x="557" y="269"/>
                    </a:cubicBezTo>
                    <a:cubicBezTo>
                      <a:pt x="591" y="136"/>
                      <a:pt x="491" y="36"/>
                      <a:pt x="357" y="2"/>
                    </a:cubicBezTo>
                    <a:cubicBezTo>
                      <a:pt x="347" y="1"/>
                      <a:pt x="337" y="1"/>
                      <a:pt x="32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4" name="Google Shape;25834;p62"/>
              <p:cNvSpPr/>
              <p:nvPr/>
            </p:nvSpPr>
            <p:spPr>
              <a:xfrm>
                <a:off x="5721825" y="4680475"/>
                <a:ext cx="15075" cy="12100"/>
              </a:xfrm>
              <a:custGeom>
                <a:rect b="b" l="l" r="r" t="t"/>
                <a:pathLst>
                  <a:path extrusionOk="0" h="484" w="603">
                    <a:moveTo>
                      <a:pt x="298" y="0"/>
                    </a:moveTo>
                    <a:cubicBezTo>
                      <a:pt x="209" y="0"/>
                      <a:pt x="122" y="47"/>
                      <a:pt x="85" y="159"/>
                    </a:cubicBezTo>
                    <a:cubicBezTo>
                      <a:pt x="1" y="348"/>
                      <a:pt x="155" y="484"/>
                      <a:pt x="305" y="484"/>
                    </a:cubicBezTo>
                    <a:cubicBezTo>
                      <a:pt x="394" y="484"/>
                      <a:pt x="482" y="437"/>
                      <a:pt x="519" y="325"/>
                    </a:cubicBezTo>
                    <a:cubicBezTo>
                      <a:pt x="603" y="136"/>
                      <a:pt x="449" y="0"/>
                      <a:pt x="2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5" name="Google Shape;25835;p62"/>
              <p:cNvSpPr/>
              <p:nvPr/>
            </p:nvSpPr>
            <p:spPr>
              <a:xfrm>
                <a:off x="5857375" y="4686900"/>
                <a:ext cx="13175" cy="12600"/>
              </a:xfrm>
              <a:custGeom>
                <a:rect b="b" l="l" r="r" t="t"/>
                <a:pathLst>
                  <a:path extrusionOk="0" h="504" w="527">
                    <a:moveTo>
                      <a:pt x="289" y="0"/>
                    </a:moveTo>
                    <a:cubicBezTo>
                      <a:pt x="282" y="0"/>
                      <a:pt x="275" y="1"/>
                      <a:pt x="267" y="2"/>
                    </a:cubicBezTo>
                    <a:cubicBezTo>
                      <a:pt x="134" y="2"/>
                      <a:pt x="33" y="102"/>
                      <a:pt x="33" y="235"/>
                    </a:cubicBezTo>
                    <a:cubicBezTo>
                      <a:pt x="0" y="369"/>
                      <a:pt x="134" y="502"/>
                      <a:pt x="267" y="502"/>
                    </a:cubicBezTo>
                    <a:cubicBezTo>
                      <a:pt x="275" y="503"/>
                      <a:pt x="282" y="503"/>
                      <a:pt x="289" y="503"/>
                    </a:cubicBezTo>
                    <a:cubicBezTo>
                      <a:pt x="526" y="503"/>
                      <a:pt x="526" y="0"/>
                      <a:pt x="28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6" name="Google Shape;25836;p62"/>
              <p:cNvSpPr/>
              <p:nvPr/>
            </p:nvSpPr>
            <p:spPr>
              <a:xfrm>
                <a:off x="6004125" y="4545000"/>
                <a:ext cx="16300" cy="11900"/>
              </a:xfrm>
              <a:custGeom>
                <a:rect b="b" l="l" r="r" t="t"/>
                <a:pathLst>
                  <a:path extrusionOk="0" h="476" w="652">
                    <a:moveTo>
                      <a:pt x="298" y="1"/>
                    </a:moveTo>
                    <a:cubicBezTo>
                      <a:pt x="256" y="1"/>
                      <a:pt x="212" y="13"/>
                      <a:pt x="168" y="40"/>
                    </a:cubicBezTo>
                    <a:cubicBezTo>
                      <a:pt x="34" y="107"/>
                      <a:pt x="1" y="274"/>
                      <a:pt x="68" y="374"/>
                    </a:cubicBezTo>
                    <a:cubicBezTo>
                      <a:pt x="132" y="438"/>
                      <a:pt x="211" y="475"/>
                      <a:pt x="285" y="475"/>
                    </a:cubicBezTo>
                    <a:cubicBezTo>
                      <a:pt x="326" y="475"/>
                      <a:pt x="366" y="464"/>
                      <a:pt x="401" y="441"/>
                    </a:cubicBezTo>
                    <a:lnTo>
                      <a:pt x="401" y="474"/>
                    </a:lnTo>
                    <a:cubicBezTo>
                      <a:pt x="652" y="307"/>
                      <a:pt x="507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7" name="Google Shape;25837;p62"/>
              <p:cNvSpPr/>
              <p:nvPr/>
            </p:nvSpPr>
            <p:spPr>
              <a:xfrm>
                <a:off x="5808225" y="4480725"/>
                <a:ext cx="11650" cy="10250"/>
              </a:xfrm>
              <a:custGeom>
                <a:rect b="b" l="l" r="r" t="t"/>
                <a:pathLst>
                  <a:path extrusionOk="0" h="410" w="466">
                    <a:moveTo>
                      <a:pt x="205" y="0"/>
                    </a:moveTo>
                    <a:cubicBezTo>
                      <a:pt x="1" y="0"/>
                      <a:pt x="183" y="410"/>
                      <a:pt x="331" y="410"/>
                    </a:cubicBezTo>
                    <a:cubicBezTo>
                      <a:pt x="369" y="410"/>
                      <a:pt x="406" y="381"/>
                      <a:pt x="432" y="310"/>
                    </a:cubicBezTo>
                    <a:cubicBezTo>
                      <a:pt x="465" y="176"/>
                      <a:pt x="365" y="43"/>
                      <a:pt x="265" y="9"/>
                    </a:cubicBezTo>
                    <a:cubicBezTo>
                      <a:pt x="242" y="3"/>
                      <a:pt x="222" y="0"/>
                      <a:pt x="2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8" name="Google Shape;25838;p62"/>
              <p:cNvSpPr/>
              <p:nvPr/>
            </p:nvSpPr>
            <p:spPr>
              <a:xfrm>
                <a:off x="5604625" y="4579825"/>
                <a:ext cx="17700" cy="12425"/>
              </a:xfrm>
              <a:custGeom>
                <a:rect b="b" l="l" r="r" t="t"/>
                <a:pathLst>
                  <a:path extrusionOk="0" h="497" w="708">
                    <a:moveTo>
                      <a:pt x="352" y="1"/>
                    </a:moveTo>
                    <a:cubicBezTo>
                      <a:pt x="326" y="1"/>
                      <a:pt x="298" y="5"/>
                      <a:pt x="270" y="15"/>
                    </a:cubicBezTo>
                    <a:cubicBezTo>
                      <a:pt x="0" y="135"/>
                      <a:pt x="107" y="497"/>
                      <a:pt x="349" y="497"/>
                    </a:cubicBezTo>
                    <a:cubicBezTo>
                      <a:pt x="377" y="497"/>
                      <a:pt x="406" y="492"/>
                      <a:pt x="437" y="482"/>
                    </a:cubicBezTo>
                    <a:cubicBezTo>
                      <a:pt x="708" y="391"/>
                      <a:pt x="598" y="1"/>
                      <a:pt x="3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9" name="Google Shape;25839;p62"/>
              <p:cNvSpPr/>
              <p:nvPr/>
            </p:nvSpPr>
            <p:spPr>
              <a:xfrm>
                <a:off x="5700575" y="4601650"/>
                <a:ext cx="15150" cy="12275"/>
              </a:xfrm>
              <a:custGeom>
                <a:rect b="b" l="l" r="r" t="t"/>
                <a:pathLst>
                  <a:path extrusionOk="0" h="491" w="606">
                    <a:moveTo>
                      <a:pt x="266" y="1"/>
                    </a:moveTo>
                    <a:cubicBezTo>
                      <a:pt x="158" y="1"/>
                      <a:pt x="62" y="65"/>
                      <a:pt x="34" y="176"/>
                    </a:cubicBezTo>
                    <a:cubicBezTo>
                      <a:pt x="1" y="309"/>
                      <a:pt x="68" y="443"/>
                      <a:pt x="201" y="476"/>
                    </a:cubicBezTo>
                    <a:cubicBezTo>
                      <a:pt x="230" y="486"/>
                      <a:pt x="257" y="490"/>
                      <a:pt x="283" y="490"/>
                    </a:cubicBezTo>
                    <a:cubicBezTo>
                      <a:pt x="523" y="490"/>
                      <a:pt x="606" y="100"/>
                      <a:pt x="335" y="9"/>
                    </a:cubicBezTo>
                    <a:cubicBezTo>
                      <a:pt x="312" y="3"/>
                      <a:pt x="289" y="1"/>
                      <a:pt x="2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0" name="Google Shape;25840;p62"/>
              <p:cNvSpPr/>
              <p:nvPr/>
            </p:nvSpPr>
            <p:spPr>
              <a:xfrm>
                <a:off x="5727525" y="4513025"/>
                <a:ext cx="14950" cy="8200"/>
              </a:xfrm>
              <a:custGeom>
                <a:rect b="b" l="l" r="r" t="t"/>
                <a:pathLst>
                  <a:path extrusionOk="0" h="328" w="598">
                    <a:moveTo>
                      <a:pt x="482" y="1"/>
                    </a:moveTo>
                    <a:cubicBezTo>
                      <a:pt x="316" y="1"/>
                      <a:pt x="0" y="225"/>
                      <a:pt x="257" y="319"/>
                    </a:cubicBezTo>
                    <a:cubicBezTo>
                      <a:pt x="280" y="324"/>
                      <a:pt x="303" y="327"/>
                      <a:pt x="325" y="327"/>
                    </a:cubicBezTo>
                    <a:cubicBezTo>
                      <a:pt x="433" y="327"/>
                      <a:pt x="530" y="262"/>
                      <a:pt x="557" y="152"/>
                    </a:cubicBezTo>
                    <a:cubicBezTo>
                      <a:pt x="597" y="42"/>
                      <a:pt x="554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1" name="Google Shape;25841;p62"/>
              <p:cNvSpPr/>
              <p:nvPr/>
            </p:nvSpPr>
            <p:spPr>
              <a:xfrm>
                <a:off x="5600675" y="4446750"/>
                <a:ext cx="14875" cy="12625"/>
              </a:xfrm>
              <a:custGeom>
                <a:rect b="b" l="l" r="r" t="t"/>
                <a:pathLst>
                  <a:path extrusionOk="0" h="505" w="595">
                    <a:moveTo>
                      <a:pt x="297" y="1"/>
                    </a:moveTo>
                    <a:cubicBezTo>
                      <a:pt x="213" y="1"/>
                      <a:pt x="139" y="45"/>
                      <a:pt x="94" y="134"/>
                    </a:cubicBezTo>
                    <a:cubicBezTo>
                      <a:pt x="1" y="290"/>
                      <a:pt x="140" y="504"/>
                      <a:pt x="322" y="504"/>
                    </a:cubicBezTo>
                    <a:cubicBezTo>
                      <a:pt x="335" y="504"/>
                      <a:pt x="348" y="503"/>
                      <a:pt x="361" y="501"/>
                    </a:cubicBezTo>
                    <a:cubicBezTo>
                      <a:pt x="561" y="434"/>
                      <a:pt x="595" y="168"/>
                      <a:pt x="428" y="34"/>
                    </a:cubicBezTo>
                    <a:cubicBezTo>
                      <a:pt x="383" y="12"/>
                      <a:pt x="339" y="1"/>
                      <a:pt x="29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2" name="Google Shape;25842;p62"/>
              <p:cNvSpPr/>
              <p:nvPr/>
            </p:nvSpPr>
            <p:spPr>
              <a:xfrm>
                <a:off x="5467925" y="4506575"/>
                <a:ext cx="13375" cy="12075"/>
              </a:xfrm>
              <a:custGeom>
                <a:rect b="b" l="l" r="r" t="t"/>
                <a:pathLst>
                  <a:path extrusionOk="0" h="483" w="535">
                    <a:moveTo>
                      <a:pt x="269" y="1"/>
                    </a:moveTo>
                    <a:cubicBezTo>
                      <a:pt x="246" y="1"/>
                      <a:pt x="223" y="4"/>
                      <a:pt x="200" y="9"/>
                    </a:cubicBezTo>
                    <a:cubicBezTo>
                      <a:pt x="67" y="43"/>
                      <a:pt x="0" y="176"/>
                      <a:pt x="34" y="276"/>
                    </a:cubicBezTo>
                    <a:cubicBezTo>
                      <a:pt x="63" y="392"/>
                      <a:pt x="167" y="483"/>
                      <a:pt x="281" y="483"/>
                    </a:cubicBezTo>
                    <a:cubicBezTo>
                      <a:pt x="299" y="483"/>
                      <a:pt x="316" y="481"/>
                      <a:pt x="334" y="476"/>
                    </a:cubicBezTo>
                    <a:cubicBezTo>
                      <a:pt x="434" y="410"/>
                      <a:pt x="534" y="276"/>
                      <a:pt x="501" y="176"/>
                    </a:cubicBezTo>
                    <a:cubicBezTo>
                      <a:pt x="473" y="66"/>
                      <a:pt x="377" y="1"/>
                      <a:pt x="2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3" name="Google Shape;25843;p62"/>
              <p:cNvSpPr/>
              <p:nvPr/>
            </p:nvSpPr>
            <p:spPr>
              <a:xfrm>
                <a:off x="5484600" y="4547650"/>
                <a:ext cx="14200" cy="12375"/>
              </a:xfrm>
              <a:custGeom>
                <a:rect b="b" l="l" r="r" t="t"/>
                <a:pathLst>
                  <a:path extrusionOk="0" h="495" w="568">
                    <a:moveTo>
                      <a:pt x="298" y="1"/>
                    </a:moveTo>
                    <a:cubicBezTo>
                      <a:pt x="256" y="1"/>
                      <a:pt x="212" y="12"/>
                      <a:pt x="167" y="34"/>
                    </a:cubicBezTo>
                    <a:cubicBezTo>
                      <a:pt x="67" y="101"/>
                      <a:pt x="0" y="234"/>
                      <a:pt x="67" y="335"/>
                    </a:cubicBezTo>
                    <a:cubicBezTo>
                      <a:pt x="116" y="432"/>
                      <a:pt x="201" y="494"/>
                      <a:pt x="295" y="494"/>
                    </a:cubicBezTo>
                    <a:cubicBezTo>
                      <a:pt x="329" y="494"/>
                      <a:pt x="365" y="486"/>
                      <a:pt x="401" y="468"/>
                    </a:cubicBezTo>
                    <a:cubicBezTo>
                      <a:pt x="501" y="401"/>
                      <a:pt x="568" y="268"/>
                      <a:pt x="501" y="134"/>
                    </a:cubicBezTo>
                    <a:cubicBezTo>
                      <a:pt x="456" y="45"/>
                      <a:pt x="382" y="1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4" name="Google Shape;25844;p62"/>
              <p:cNvSpPr/>
              <p:nvPr/>
            </p:nvSpPr>
            <p:spPr>
              <a:xfrm>
                <a:off x="5573125" y="4477725"/>
                <a:ext cx="14075" cy="11625"/>
              </a:xfrm>
              <a:custGeom>
                <a:rect b="b" l="l" r="r" t="t"/>
                <a:pathLst>
                  <a:path extrusionOk="0" h="465" w="563">
                    <a:moveTo>
                      <a:pt x="318" y="0"/>
                    </a:moveTo>
                    <a:cubicBezTo>
                      <a:pt x="159" y="0"/>
                      <a:pt x="0" y="173"/>
                      <a:pt x="95" y="363"/>
                    </a:cubicBezTo>
                    <a:cubicBezTo>
                      <a:pt x="138" y="428"/>
                      <a:pt x="209" y="464"/>
                      <a:pt x="290" y="464"/>
                    </a:cubicBezTo>
                    <a:cubicBezTo>
                      <a:pt x="334" y="464"/>
                      <a:pt x="382" y="453"/>
                      <a:pt x="429" y="430"/>
                    </a:cubicBezTo>
                    <a:cubicBezTo>
                      <a:pt x="529" y="363"/>
                      <a:pt x="562" y="229"/>
                      <a:pt x="496" y="96"/>
                    </a:cubicBezTo>
                    <a:cubicBezTo>
                      <a:pt x="447" y="29"/>
                      <a:pt x="383" y="0"/>
                      <a:pt x="3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5" name="Google Shape;25845;p62"/>
              <p:cNvSpPr/>
              <p:nvPr/>
            </p:nvSpPr>
            <p:spPr>
              <a:xfrm>
                <a:off x="5553825" y="4380225"/>
                <a:ext cx="14725" cy="12175"/>
              </a:xfrm>
              <a:custGeom>
                <a:rect b="b" l="l" r="r" t="t"/>
                <a:pathLst>
                  <a:path extrusionOk="0" h="487" w="589">
                    <a:moveTo>
                      <a:pt x="339" y="0"/>
                    </a:moveTo>
                    <a:cubicBezTo>
                      <a:pt x="305" y="0"/>
                      <a:pt x="269" y="9"/>
                      <a:pt x="234" y="27"/>
                    </a:cubicBezTo>
                    <a:cubicBezTo>
                      <a:pt x="33" y="60"/>
                      <a:pt x="0" y="360"/>
                      <a:pt x="200" y="460"/>
                    </a:cubicBezTo>
                    <a:cubicBezTo>
                      <a:pt x="231" y="479"/>
                      <a:pt x="264" y="487"/>
                      <a:pt x="297" y="487"/>
                    </a:cubicBezTo>
                    <a:cubicBezTo>
                      <a:pt x="443" y="487"/>
                      <a:pt x="588" y="323"/>
                      <a:pt x="534" y="160"/>
                    </a:cubicBezTo>
                    <a:cubicBezTo>
                      <a:pt x="509" y="62"/>
                      <a:pt x="431" y="0"/>
                      <a:pt x="3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6" name="Google Shape;25846;p62"/>
              <p:cNvSpPr/>
              <p:nvPr/>
            </p:nvSpPr>
            <p:spPr>
              <a:xfrm>
                <a:off x="5438100" y="4367375"/>
                <a:ext cx="14000" cy="12575"/>
              </a:xfrm>
              <a:custGeom>
                <a:rect b="b" l="l" r="r" t="t"/>
                <a:pathLst>
                  <a:path extrusionOk="0" h="503" w="560">
                    <a:moveTo>
                      <a:pt x="275" y="0"/>
                    </a:moveTo>
                    <a:cubicBezTo>
                      <a:pt x="167" y="0"/>
                      <a:pt x="88" y="91"/>
                      <a:pt x="59" y="207"/>
                    </a:cubicBezTo>
                    <a:cubicBezTo>
                      <a:pt x="0" y="384"/>
                      <a:pt x="138" y="503"/>
                      <a:pt x="281" y="503"/>
                    </a:cubicBezTo>
                    <a:cubicBezTo>
                      <a:pt x="382" y="503"/>
                      <a:pt x="485" y="444"/>
                      <a:pt x="526" y="307"/>
                    </a:cubicBezTo>
                    <a:cubicBezTo>
                      <a:pt x="560" y="174"/>
                      <a:pt x="459" y="40"/>
                      <a:pt x="326" y="7"/>
                    </a:cubicBezTo>
                    <a:cubicBezTo>
                      <a:pt x="308" y="2"/>
                      <a:pt x="291" y="0"/>
                      <a:pt x="2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7" name="Google Shape;25847;p62"/>
              <p:cNvSpPr/>
              <p:nvPr/>
            </p:nvSpPr>
            <p:spPr>
              <a:xfrm>
                <a:off x="5332100" y="4309700"/>
                <a:ext cx="14925" cy="12200"/>
              </a:xfrm>
              <a:custGeom>
                <a:rect b="b" l="l" r="r" t="t"/>
                <a:pathLst>
                  <a:path extrusionOk="0" h="488" w="597">
                    <a:moveTo>
                      <a:pt x="330" y="0"/>
                    </a:moveTo>
                    <a:cubicBezTo>
                      <a:pt x="145" y="0"/>
                      <a:pt x="1" y="250"/>
                      <a:pt x="163" y="412"/>
                    </a:cubicBezTo>
                    <a:cubicBezTo>
                      <a:pt x="213" y="463"/>
                      <a:pt x="271" y="488"/>
                      <a:pt x="330" y="488"/>
                    </a:cubicBezTo>
                    <a:cubicBezTo>
                      <a:pt x="388" y="488"/>
                      <a:pt x="446" y="463"/>
                      <a:pt x="496" y="412"/>
                    </a:cubicBezTo>
                    <a:cubicBezTo>
                      <a:pt x="597" y="279"/>
                      <a:pt x="563" y="146"/>
                      <a:pt x="463" y="46"/>
                    </a:cubicBezTo>
                    <a:cubicBezTo>
                      <a:pt x="419" y="14"/>
                      <a:pt x="373" y="0"/>
                      <a:pt x="33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8" name="Google Shape;25848;p62"/>
              <p:cNvSpPr/>
              <p:nvPr/>
            </p:nvSpPr>
            <p:spPr>
              <a:xfrm>
                <a:off x="5364525" y="4283275"/>
                <a:ext cx="14200" cy="11775"/>
              </a:xfrm>
              <a:custGeom>
                <a:rect b="b" l="l" r="r" t="t"/>
                <a:pathLst>
                  <a:path extrusionOk="0" h="471" w="568">
                    <a:moveTo>
                      <a:pt x="291" y="0"/>
                    </a:moveTo>
                    <a:cubicBezTo>
                      <a:pt x="246" y="0"/>
                      <a:pt x="202" y="11"/>
                      <a:pt x="167" y="35"/>
                    </a:cubicBezTo>
                    <a:cubicBezTo>
                      <a:pt x="67" y="102"/>
                      <a:pt x="0" y="235"/>
                      <a:pt x="67" y="369"/>
                    </a:cubicBezTo>
                    <a:cubicBezTo>
                      <a:pt x="131" y="433"/>
                      <a:pt x="210" y="470"/>
                      <a:pt x="293" y="470"/>
                    </a:cubicBezTo>
                    <a:cubicBezTo>
                      <a:pt x="339" y="470"/>
                      <a:pt x="386" y="459"/>
                      <a:pt x="434" y="435"/>
                    </a:cubicBezTo>
                    <a:cubicBezTo>
                      <a:pt x="534" y="369"/>
                      <a:pt x="567" y="235"/>
                      <a:pt x="500" y="102"/>
                    </a:cubicBezTo>
                    <a:cubicBezTo>
                      <a:pt x="457" y="37"/>
                      <a:pt x="372" y="0"/>
                      <a:pt x="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9" name="Google Shape;25849;p62"/>
              <p:cNvSpPr/>
              <p:nvPr/>
            </p:nvSpPr>
            <p:spPr>
              <a:xfrm>
                <a:off x="5299475" y="4180700"/>
                <a:ext cx="15650" cy="11825"/>
              </a:xfrm>
              <a:custGeom>
                <a:rect b="b" l="l" r="r" t="t"/>
                <a:pathLst>
                  <a:path extrusionOk="0" h="473" w="626">
                    <a:moveTo>
                      <a:pt x="291" y="0"/>
                    </a:moveTo>
                    <a:cubicBezTo>
                      <a:pt x="246" y="0"/>
                      <a:pt x="202" y="12"/>
                      <a:pt x="167" y="35"/>
                    </a:cubicBezTo>
                    <a:cubicBezTo>
                      <a:pt x="0" y="169"/>
                      <a:pt x="67" y="469"/>
                      <a:pt x="300" y="469"/>
                    </a:cubicBezTo>
                    <a:cubicBezTo>
                      <a:pt x="313" y="471"/>
                      <a:pt x="326" y="472"/>
                      <a:pt x="339" y="472"/>
                    </a:cubicBezTo>
                    <a:cubicBezTo>
                      <a:pt x="517" y="472"/>
                      <a:pt x="625" y="258"/>
                      <a:pt x="501" y="102"/>
                    </a:cubicBezTo>
                    <a:cubicBezTo>
                      <a:pt x="457" y="37"/>
                      <a:pt x="373" y="0"/>
                      <a:pt x="29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0" name="Google Shape;25850;p62"/>
              <p:cNvSpPr/>
              <p:nvPr/>
            </p:nvSpPr>
            <p:spPr>
              <a:xfrm>
                <a:off x="5292800" y="4354875"/>
                <a:ext cx="17050" cy="12675"/>
              </a:xfrm>
              <a:custGeom>
                <a:rect b="b" l="l" r="r" t="t"/>
                <a:pathLst>
                  <a:path extrusionOk="0" h="507" w="682">
                    <a:moveTo>
                      <a:pt x="356" y="1"/>
                    </a:moveTo>
                    <a:cubicBezTo>
                      <a:pt x="339" y="1"/>
                      <a:pt x="320" y="3"/>
                      <a:pt x="301" y="6"/>
                    </a:cubicBezTo>
                    <a:cubicBezTo>
                      <a:pt x="0" y="73"/>
                      <a:pt x="67" y="507"/>
                      <a:pt x="367" y="507"/>
                    </a:cubicBezTo>
                    <a:cubicBezTo>
                      <a:pt x="681" y="475"/>
                      <a:pt x="641" y="1"/>
                      <a:pt x="35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1" name="Google Shape;25851;p62"/>
              <p:cNvSpPr/>
              <p:nvPr/>
            </p:nvSpPr>
            <p:spPr>
              <a:xfrm>
                <a:off x="5565500" y="4631000"/>
                <a:ext cx="27300" cy="20750"/>
              </a:xfrm>
              <a:custGeom>
                <a:rect b="b" l="l" r="r" t="t"/>
                <a:pathLst>
                  <a:path extrusionOk="0" h="830" w="1092">
                    <a:moveTo>
                      <a:pt x="543" y="1"/>
                    </a:moveTo>
                    <a:cubicBezTo>
                      <a:pt x="529" y="1"/>
                      <a:pt x="515" y="1"/>
                      <a:pt x="500" y="3"/>
                    </a:cubicBezTo>
                    <a:cubicBezTo>
                      <a:pt x="134" y="36"/>
                      <a:pt x="0" y="503"/>
                      <a:pt x="267" y="737"/>
                    </a:cubicBezTo>
                    <a:cubicBezTo>
                      <a:pt x="357" y="797"/>
                      <a:pt x="460" y="830"/>
                      <a:pt x="559" y="830"/>
                    </a:cubicBezTo>
                    <a:cubicBezTo>
                      <a:pt x="680" y="830"/>
                      <a:pt x="794" y="780"/>
                      <a:pt x="867" y="670"/>
                    </a:cubicBezTo>
                    <a:cubicBezTo>
                      <a:pt x="1092" y="381"/>
                      <a:pt x="885" y="1"/>
                      <a:pt x="5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2" name="Google Shape;25852;p62"/>
              <p:cNvSpPr/>
              <p:nvPr/>
            </p:nvSpPr>
            <p:spPr>
              <a:xfrm>
                <a:off x="5657225" y="4622700"/>
                <a:ext cx="28925" cy="20900"/>
              </a:xfrm>
              <a:custGeom>
                <a:rect b="b" l="l" r="r" t="t"/>
                <a:pathLst>
                  <a:path extrusionOk="0" h="836" w="1157">
                    <a:moveTo>
                      <a:pt x="600" y="0"/>
                    </a:moveTo>
                    <a:cubicBezTo>
                      <a:pt x="589" y="0"/>
                      <a:pt x="579" y="0"/>
                      <a:pt x="567" y="1"/>
                    </a:cubicBezTo>
                    <a:cubicBezTo>
                      <a:pt x="0" y="1"/>
                      <a:pt x="34" y="835"/>
                      <a:pt x="601" y="835"/>
                    </a:cubicBezTo>
                    <a:cubicBezTo>
                      <a:pt x="1157" y="802"/>
                      <a:pt x="1136" y="0"/>
                      <a:pt x="6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3" name="Google Shape;25853;p62"/>
              <p:cNvSpPr/>
              <p:nvPr/>
            </p:nvSpPr>
            <p:spPr>
              <a:xfrm>
                <a:off x="5630200" y="4512300"/>
                <a:ext cx="26075" cy="20975"/>
              </a:xfrm>
              <a:custGeom>
                <a:rect b="b" l="l" r="r" t="t"/>
                <a:pathLst>
                  <a:path extrusionOk="0" h="839" w="1043">
                    <a:moveTo>
                      <a:pt x="530" y="1"/>
                    </a:moveTo>
                    <a:cubicBezTo>
                      <a:pt x="264" y="1"/>
                      <a:pt x="0" y="244"/>
                      <a:pt x="147" y="581"/>
                    </a:cubicBezTo>
                    <a:cubicBezTo>
                      <a:pt x="220" y="762"/>
                      <a:pt x="366" y="838"/>
                      <a:pt x="514" y="838"/>
                    </a:cubicBezTo>
                    <a:cubicBezTo>
                      <a:pt x="776" y="838"/>
                      <a:pt x="1042" y="600"/>
                      <a:pt x="915" y="281"/>
                    </a:cubicBezTo>
                    <a:cubicBezTo>
                      <a:pt x="841" y="84"/>
                      <a:pt x="685" y="1"/>
                      <a:pt x="5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4" name="Google Shape;25854;p62"/>
              <p:cNvSpPr/>
              <p:nvPr/>
            </p:nvSpPr>
            <p:spPr>
              <a:xfrm>
                <a:off x="5564375" y="4513025"/>
                <a:ext cx="25325" cy="20425"/>
              </a:xfrm>
              <a:custGeom>
                <a:rect b="b" l="l" r="r" t="t"/>
                <a:pathLst>
                  <a:path extrusionOk="0" h="817" w="1013">
                    <a:moveTo>
                      <a:pt x="470" y="1"/>
                    </a:moveTo>
                    <a:cubicBezTo>
                      <a:pt x="301" y="1"/>
                      <a:pt x="133" y="121"/>
                      <a:pt x="78" y="285"/>
                    </a:cubicBezTo>
                    <a:cubicBezTo>
                      <a:pt x="0" y="571"/>
                      <a:pt x="226" y="816"/>
                      <a:pt x="471" y="816"/>
                    </a:cubicBezTo>
                    <a:cubicBezTo>
                      <a:pt x="541" y="816"/>
                      <a:pt x="612" y="796"/>
                      <a:pt x="679" y="752"/>
                    </a:cubicBezTo>
                    <a:cubicBezTo>
                      <a:pt x="1012" y="585"/>
                      <a:pt x="946" y="85"/>
                      <a:pt x="579" y="18"/>
                    </a:cubicBezTo>
                    <a:cubicBezTo>
                      <a:pt x="543" y="7"/>
                      <a:pt x="507" y="1"/>
                      <a:pt x="47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5" name="Google Shape;25855;p62"/>
              <p:cNvSpPr/>
              <p:nvPr/>
            </p:nvSpPr>
            <p:spPr>
              <a:xfrm>
                <a:off x="5647425" y="4651850"/>
                <a:ext cx="27325" cy="20475"/>
              </a:xfrm>
              <a:custGeom>
                <a:rect b="b" l="l" r="r" t="t"/>
                <a:pathLst>
                  <a:path extrusionOk="0" h="819" w="1093">
                    <a:moveTo>
                      <a:pt x="553" y="1"/>
                    </a:moveTo>
                    <a:cubicBezTo>
                      <a:pt x="209" y="1"/>
                      <a:pt x="1" y="413"/>
                      <a:pt x="226" y="670"/>
                    </a:cubicBezTo>
                    <a:cubicBezTo>
                      <a:pt x="323" y="767"/>
                      <a:pt x="443" y="819"/>
                      <a:pt x="565" y="819"/>
                    </a:cubicBezTo>
                    <a:cubicBezTo>
                      <a:pt x="653" y="819"/>
                      <a:pt x="742" y="792"/>
                      <a:pt x="826" y="737"/>
                    </a:cubicBezTo>
                    <a:cubicBezTo>
                      <a:pt x="1093" y="503"/>
                      <a:pt x="959" y="36"/>
                      <a:pt x="593" y="3"/>
                    </a:cubicBezTo>
                    <a:cubicBezTo>
                      <a:pt x="579" y="1"/>
                      <a:pt x="566" y="1"/>
                      <a:pt x="5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6" name="Google Shape;25856;p62"/>
              <p:cNvSpPr/>
              <p:nvPr/>
            </p:nvSpPr>
            <p:spPr>
              <a:xfrm>
                <a:off x="5838175" y="4650225"/>
                <a:ext cx="24225" cy="20875"/>
              </a:xfrm>
              <a:custGeom>
                <a:rect b="b" l="l" r="r" t="t"/>
                <a:pathLst>
                  <a:path extrusionOk="0" h="835" w="969">
                    <a:moveTo>
                      <a:pt x="533" y="1"/>
                    </a:moveTo>
                    <a:cubicBezTo>
                      <a:pt x="440" y="1"/>
                      <a:pt x="347" y="32"/>
                      <a:pt x="268" y="101"/>
                    </a:cubicBezTo>
                    <a:cubicBezTo>
                      <a:pt x="1" y="335"/>
                      <a:pt x="134" y="802"/>
                      <a:pt x="535" y="835"/>
                    </a:cubicBezTo>
                    <a:cubicBezTo>
                      <a:pt x="735" y="835"/>
                      <a:pt x="935" y="668"/>
                      <a:pt x="968" y="435"/>
                    </a:cubicBezTo>
                    <a:cubicBezTo>
                      <a:pt x="968" y="176"/>
                      <a:pt x="753" y="1"/>
                      <a:pt x="53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7" name="Google Shape;25857;p62"/>
              <p:cNvSpPr/>
              <p:nvPr/>
            </p:nvSpPr>
            <p:spPr>
              <a:xfrm>
                <a:off x="5840675" y="4546725"/>
                <a:ext cx="24850" cy="21150"/>
              </a:xfrm>
              <a:custGeom>
                <a:rect b="b" l="l" r="r" t="t"/>
                <a:pathLst>
                  <a:path extrusionOk="0" h="846" w="994">
                    <a:moveTo>
                      <a:pt x="553" y="0"/>
                    </a:moveTo>
                    <a:cubicBezTo>
                      <a:pt x="536" y="0"/>
                      <a:pt x="518" y="2"/>
                      <a:pt x="501" y="5"/>
                    </a:cubicBezTo>
                    <a:cubicBezTo>
                      <a:pt x="101" y="71"/>
                      <a:pt x="1" y="538"/>
                      <a:pt x="301" y="772"/>
                    </a:cubicBezTo>
                    <a:cubicBezTo>
                      <a:pt x="377" y="822"/>
                      <a:pt x="459" y="845"/>
                      <a:pt x="540" y="845"/>
                    </a:cubicBezTo>
                    <a:cubicBezTo>
                      <a:pt x="776" y="845"/>
                      <a:pt x="993" y="646"/>
                      <a:pt x="968" y="372"/>
                    </a:cubicBezTo>
                    <a:cubicBezTo>
                      <a:pt x="938" y="158"/>
                      <a:pt x="740" y="0"/>
                      <a:pt x="5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8" name="Google Shape;25858;p62"/>
              <p:cNvSpPr/>
              <p:nvPr/>
            </p:nvSpPr>
            <p:spPr>
              <a:xfrm>
                <a:off x="5726700" y="4538125"/>
                <a:ext cx="23125" cy="21175"/>
              </a:xfrm>
              <a:custGeom>
                <a:rect b="b" l="l" r="r" t="t"/>
                <a:pathLst>
                  <a:path extrusionOk="0" h="847" w="925">
                    <a:moveTo>
                      <a:pt x="452" y="0"/>
                    </a:moveTo>
                    <a:cubicBezTo>
                      <a:pt x="258" y="0"/>
                      <a:pt x="85" y="150"/>
                      <a:pt x="57" y="349"/>
                    </a:cubicBezTo>
                    <a:cubicBezTo>
                      <a:pt x="1" y="665"/>
                      <a:pt x="236" y="846"/>
                      <a:pt x="472" y="846"/>
                    </a:cubicBezTo>
                    <a:cubicBezTo>
                      <a:pt x="659" y="846"/>
                      <a:pt x="846" y="733"/>
                      <a:pt x="891" y="482"/>
                    </a:cubicBezTo>
                    <a:cubicBezTo>
                      <a:pt x="924" y="249"/>
                      <a:pt x="791" y="48"/>
                      <a:pt x="557" y="15"/>
                    </a:cubicBezTo>
                    <a:cubicBezTo>
                      <a:pt x="522" y="5"/>
                      <a:pt x="487" y="0"/>
                      <a:pt x="4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9" name="Google Shape;25859;p62"/>
              <p:cNvSpPr/>
              <p:nvPr/>
            </p:nvSpPr>
            <p:spPr>
              <a:xfrm>
                <a:off x="5731450" y="4628950"/>
                <a:ext cx="23675" cy="20825"/>
              </a:xfrm>
              <a:custGeom>
                <a:rect b="b" l="l" r="r" t="t"/>
                <a:pathLst>
                  <a:path extrusionOk="0" h="833" w="947">
                    <a:moveTo>
                      <a:pt x="488" y="1"/>
                    </a:moveTo>
                    <a:cubicBezTo>
                      <a:pt x="448" y="1"/>
                      <a:pt x="408" y="6"/>
                      <a:pt x="367" y="18"/>
                    </a:cubicBezTo>
                    <a:cubicBezTo>
                      <a:pt x="134" y="51"/>
                      <a:pt x="0" y="285"/>
                      <a:pt x="67" y="518"/>
                    </a:cubicBezTo>
                    <a:cubicBezTo>
                      <a:pt x="121" y="737"/>
                      <a:pt x="288" y="832"/>
                      <a:pt x="456" y="832"/>
                    </a:cubicBezTo>
                    <a:cubicBezTo>
                      <a:pt x="699" y="832"/>
                      <a:pt x="946" y="633"/>
                      <a:pt x="867" y="318"/>
                    </a:cubicBezTo>
                    <a:cubicBezTo>
                      <a:pt x="840" y="125"/>
                      <a:pt x="676" y="1"/>
                      <a:pt x="48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0" name="Google Shape;25860;p62"/>
              <p:cNvSpPr/>
              <p:nvPr/>
            </p:nvSpPr>
            <p:spPr>
              <a:xfrm>
                <a:off x="5955725" y="4663375"/>
                <a:ext cx="30125" cy="21275"/>
              </a:xfrm>
              <a:custGeom>
                <a:rect b="b" l="l" r="r" t="t"/>
                <a:pathLst>
                  <a:path extrusionOk="0" h="851" w="1205">
                    <a:moveTo>
                      <a:pt x="583" y="0"/>
                    </a:moveTo>
                    <a:cubicBezTo>
                      <a:pt x="119" y="0"/>
                      <a:pt x="1" y="748"/>
                      <a:pt x="536" y="843"/>
                    </a:cubicBezTo>
                    <a:cubicBezTo>
                      <a:pt x="568" y="848"/>
                      <a:pt x="599" y="851"/>
                      <a:pt x="628" y="851"/>
                    </a:cubicBezTo>
                    <a:cubicBezTo>
                      <a:pt x="1116" y="851"/>
                      <a:pt x="1204" y="103"/>
                      <a:pt x="669" y="9"/>
                    </a:cubicBezTo>
                    <a:cubicBezTo>
                      <a:pt x="639" y="3"/>
                      <a:pt x="610" y="0"/>
                      <a:pt x="58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1" name="Google Shape;25861;p62"/>
              <p:cNvSpPr/>
              <p:nvPr/>
            </p:nvSpPr>
            <p:spPr>
              <a:xfrm>
                <a:off x="6175925" y="4697775"/>
                <a:ext cx="28375" cy="21500"/>
              </a:xfrm>
              <a:custGeom>
                <a:rect b="b" l="l" r="r" t="t"/>
                <a:pathLst>
                  <a:path extrusionOk="0" h="860" w="1135">
                    <a:moveTo>
                      <a:pt x="568" y="0"/>
                    </a:moveTo>
                    <a:cubicBezTo>
                      <a:pt x="201" y="0"/>
                      <a:pt x="1" y="467"/>
                      <a:pt x="267" y="734"/>
                    </a:cubicBezTo>
                    <a:cubicBezTo>
                      <a:pt x="351" y="818"/>
                      <a:pt x="459" y="859"/>
                      <a:pt x="568" y="859"/>
                    </a:cubicBezTo>
                    <a:cubicBezTo>
                      <a:pt x="676" y="859"/>
                      <a:pt x="784" y="818"/>
                      <a:pt x="868" y="734"/>
                    </a:cubicBezTo>
                    <a:cubicBezTo>
                      <a:pt x="1135" y="467"/>
                      <a:pt x="935" y="0"/>
                      <a:pt x="5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2" name="Google Shape;25862;p62"/>
              <p:cNvSpPr/>
              <p:nvPr/>
            </p:nvSpPr>
            <p:spPr>
              <a:xfrm>
                <a:off x="6559525" y="4697025"/>
                <a:ext cx="24225" cy="20775"/>
              </a:xfrm>
              <a:custGeom>
                <a:rect b="b" l="l" r="r" t="t"/>
                <a:pathLst>
                  <a:path extrusionOk="0" h="831" w="969">
                    <a:moveTo>
                      <a:pt x="568" y="1"/>
                    </a:moveTo>
                    <a:cubicBezTo>
                      <a:pt x="464" y="1"/>
                      <a:pt x="357" y="41"/>
                      <a:pt x="268" y="130"/>
                    </a:cubicBezTo>
                    <a:cubicBezTo>
                      <a:pt x="1" y="397"/>
                      <a:pt x="201" y="831"/>
                      <a:pt x="568" y="831"/>
                    </a:cubicBezTo>
                    <a:cubicBezTo>
                      <a:pt x="801" y="831"/>
                      <a:pt x="968" y="631"/>
                      <a:pt x="968" y="431"/>
                    </a:cubicBezTo>
                    <a:cubicBezTo>
                      <a:pt x="968" y="164"/>
                      <a:pt x="775" y="1"/>
                      <a:pt x="5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3" name="Google Shape;25863;p62"/>
              <p:cNvSpPr/>
              <p:nvPr/>
            </p:nvSpPr>
            <p:spPr>
              <a:xfrm>
                <a:off x="6620850" y="4690450"/>
                <a:ext cx="24600" cy="20875"/>
              </a:xfrm>
              <a:custGeom>
                <a:rect b="b" l="l" r="r" t="t"/>
                <a:pathLst>
                  <a:path extrusionOk="0" h="835" w="984">
                    <a:moveTo>
                      <a:pt x="545" y="0"/>
                    </a:moveTo>
                    <a:cubicBezTo>
                      <a:pt x="421" y="0"/>
                      <a:pt x="297" y="59"/>
                      <a:pt x="216" y="193"/>
                    </a:cubicBezTo>
                    <a:cubicBezTo>
                      <a:pt x="0" y="471"/>
                      <a:pt x="213" y="834"/>
                      <a:pt x="536" y="834"/>
                    </a:cubicBezTo>
                    <a:cubicBezTo>
                      <a:pt x="562" y="834"/>
                      <a:pt x="589" y="832"/>
                      <a:pt x="617" y="827"/>
                    </a:cubicBezTo>
                    <a:cubicBezTo>
                      <a:pt x="850" y="794"/>
                      <a:pt x="984" y="560"/>
                      <a:pt x="950" y="327"/>
                    </a:cubicBezTo>
                    <a:cubicBezTo>
                      <a:pt x="910" y="128"/>
                      <a:pt x="728" y="0"/>
                      <a:pt x="5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4" name="Google Shape;25864;p62"/>
              <p:cNvSpPr/>
              <p:nvPr/>
            </p:nvSpPr>
            <p:spPr>
              <a:xfrm>
                <a:off x="6299350" y="4668575"/>
                <a:ext cx="27550" cy="20875"/>
              </a:xfrm>
              <a:custGeom>
                <a:rect b="b" l="l" r="r" t="t"/>
                <a:pathLst>
                  <a:path extrusionOk="0" h="835" w="1102">
                    <a:moveTo>
                      <a:pt x="534" y="1"/>
                    </a:moveTo>
                    <a:cubicBezTo>
                      <a:pt x="0" y="1"/>
                      <a:pt x="0" y="835"/>
                      <a:pt x="534" y="835"/>
                    </a:cubicBezTo>
                    <a:cubicBezTo>
                      <a:pt x="1101" y="835"/>
                      <a:pt x="1101" y="1"/>
                      <a:pt x="53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5" name="Google Shape;25865;p62"/>
              <p:cNvSpPr/>
              <p:nvPr/>
            </p:nvSpPr>
            <p:spPr>
              <a:xfrm>
                <a:off x="6156750" y="4742925"/>
                <a:ext cx="25275" cy="20775"/>
              </a:xfrm>
              <a:custGeom>
                <a:rect b="b" l="l" r="r" t="t"/>
                <a:pathLst>
                  <a:path extrusionOk="0" h="831" w="1011">
                    <a:moveTo>
                      <a:pt x="489" y="1"/>
                    </a:moveTo>
                    <a:cubicBezTo>
                      <a:pt x="439" y="1"/>
                      <a:pt x="387" y="10"/>
                      <a:pt x="334" y="29"/>
                    </a:cubicBezTo>
                    <a:cubicBezTo>
                      <a:pt x="134" y="96"/>
                      <a:pt x="0" y="329"/>
                      <a:pt x="100" y="563"/>
                    </a:cubicBezTo>
                    <a:cubicBezTo>
                      <a:pt x="153" y="738"/>
                      <a:pt x="316" y="830"/>
                      <a:pt x="483" y="830"/>
                    </a:cubicBezTo>
                    <a:cubicBezTo>
                      <a:pt x="634" y="830"/>
                      <a:pt x="788" y="754"/>
                      <a:pt x="868" y="596"/>
                    </a:cubicBezTo>
                    <a:cubicBezTo>
                      <a:pt x="1010" y="311"/>
                      <a:pt x="787" y="1"/>
                      <a:pt x="4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6" name="Google Shape;25866;p62"/>
              <p:cNvSpPr/>
              <p:nvPr/>
            </p:nvSpPr>
            <p:spPr>
              <a:xfrm>
                <a:off x="6466125" y="4748650"/>
                <a:ext cx="24225" cy="20875"/>
              </a:xfrm>
              <a:custGeom>
                <a:rect b="b" l="l" r="r" t="t"/>
                <a:pathLst>
                  <a:path extrusionOk="0" h="835" w="969">
                    <a:moveTo>
                      <a:pt x="535" y="0"/>
                    </a:moveTo>
                    <a:cubicBezTo>
                      <a:pt x="1" y="0"/>
                      <a:pt x="1" y="834"/>
                      <a:pt x="535" y="834"/>
                    </a:cubicBezTo>
                    <a:cubicBezTo>
                      <a:pt x="768" y="834"/>
                      <a:pt x="968" y="634"/>
                      <a:pt x="968" y="434"/>
                    </a:cubicBezTo>
                    <a:cubicBezTo>
                      <a:pt x="968" y="200"/>
                      <a:pt x="768" y="0"/>
                      <a:pt x="53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7" name="Google Shape;25867;p62"/>
              <p:cNvSpPr/>
              <p:nvPr/>
            </p:nvSpPr>
            <p:spPr>
              <a:xfrm>
                <a:off x="6638450" y="4651700"/>
                <a:ext cx="24525" cy="21000"/>
              </a:xfrm>
              <a:custGeom>
                <a:rect b="b" l="l" r="r" t="t"/>
                <a:pathLst>
                  <a:path extrusionOk="0" h="840" w="981">
                    <a:moveTo>
                      <a:pt x="496" y="0"/>
                    </a:moveTo>
                    <a:cubicBezTo>
                      <a:pt x="338" y="0"/>
                      <a:pt x="180" y="92"/>
                      <a:pt x="113" y="276"/>
                    </a:cubicBezTo>
                    <a:cubicBezTo>
                      <a:pt x="0" y="557"/>
                      <a:pt x="245" y="839"/>
                      <a:pt x="525" y="839"/>
                    </a:cubicBezTo>
                    <a:cubicBezTo>
                      <a:pt x="576" y="839"/>
                      <a:pt x="628" y="830"/>
                      <a:pt x="680" y="809"/>
                    </a:cubicBezTo>
                    <a:cubicBezTo>
                      <a:pt x="880" y="709"/>
                      <a:pt x="980" y="476"/>
                      <a:pt x="880" y="276"/>
                    </a:cubicBezTo>
                    <a:cubicBezTo>
                      <a:pt x="813" y="92"/>
                      <a:pt x="655" y="0"/>
                      <a:pt x="4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8" name="Google Shape;25868;p62"/>
              <p:cNvSpPr/>
              <p:nvPr/>
            </p:nvSpPr>
            <p:spPr>
              <a:xfrm>
                <a:off x="6580000" y="4639300"/>
                <a:ext cx="25425" cy="20800"/>
              </a:xfrm>
              <a:custGeom>
                <a:rect b="b" l="l" r="r" t="t"/>
                <a:pathLst>
                  <a:path extrusionOk="0" h="832" w="1017">
                    <a:moveTo>
                      <a:pt x="431" y="0"/>
                    </a:moveTo>
                    <a:cubicBezTo>
                      <a:pt x="244" y="0"/>
                      <a:pt x="49" y="158"/>
                      <a:pt x="49" y="371"/>
                    </a:cubicBezTo>
                    <a:cubicBezTo>
                      <a:pt x="1" y="636"/>
                      <a:pt x="214" y="832"/>
                      <a:pt x="449" y="832"/>
                    </a:cubicBezTo>
                    <a:cubicBezTo>
                      <a:pt x="539" y="832"/>
                      <a:pt x="633" y="803"/>
                      <a:pt x="716" y="738"/>
                    </a:cubicBezTo>
                    <a:cubicBezTo>
                      <a:pt x="1016" y="505"/>
                      <a:pt x="850" y="38"/>
                      <a:pt x="483" y="4"/>
                    </a:cubicBezTo>
                    <a:cubicBezTo>
                      <a:pt x="466" y="1"/>
                      <a:pt x="448" y="0"/>
                      <a:pt x="4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9" name="Google Shape;25869;p62"/>
              <p:cNvSpPr/>
              <p:nvPr/>
            </p:nvSpPr>
            <p:spPr>
              <a:xfrm>
                <a:off x="6520350" y="4712100"/>
                <a:ext cx="22300" cy="20900"/>
              </a:xfrm>
              <a:custGeom>
                <a:rect b="b" l="l" r="r" t="t"/>
                <a:pathLst>
                  <a:path extrusionOk="0" h="836" w="892">
                    <a:moveTo>
                      <a:pt x="447" y="1"/>
                    </a:moveTo>
                    <a:cubicBezTo>
                      <a:pt x="361" y="1"/>
                      <a:pt x="274" y="30"/>
                      <a:pt x="200" y="94"/>
                    </a:cubicBezTo>
                    <a:cubicBezTo>
                      <a:pt x="33" y="261"/>
                      <a:pt x="0" y="528"/>
                      <a:pt x="133" y="695"/>
                    </a:cubicBezTo>
                    <a:cubicBezTo>
                      <a:pt x="230" y="791"/>
                      <a:pt x="347" y="835"/>
                      <a:pt x="460" y="835"/>
                    </a:cubicBezTo>
                    <a:cubicBezTo>
                      <a:pt x="661" y="835"/>
                      <a:pt x="846" y="696"/>
                      <a:pt x="867" y="461"/>
                    </a:cubicBezTo>
                    <a:cubicBezTo>
                      <a:pt x="891" y="196"/>
                      <a:pt x="672" y="1"/>
                      <a:pt x="4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0" name="Google Shape;25870;p62"/>
              <p:cNvSpPr/>
              <p:nvPr/>
            </p:nvSpPr>
            <p:spPr>
              <a:xfrm>
                <a:off x="6785925" y="4667325"/>
                <a:ext cx="24650" cy="20625"/>
              </a:xfrm>
              <a:custGeom>
                <a:rect b="b" l="l" r="r" t="t"/>
                <a:pathLst>
                  <a:path extrusionOk="0" h="825" w="986">
                    <a:moveTo>
                      <a:pt x="538" y="0"/>
                    </a:moveTo>
                    <a:cubicBezTo>
                      <a:pt x="416" y="0"/>
                      <a:pt x="295" y="48"/>
                      <a:pt x="218" y="151"/>
                    </a:cubicBezTo>
                    <a:cubicBezTo>
                      <a:pt x="1" y="430"/>
                      <a:pt x="188" y="825"/>
                      <a:pt x="510" y="825"/>
                    </a:cubicBezTo>
                    <a:cubicBezTo>
                      <a:pt x="534" y="825"/>
                      <a:pt x="559" y="823"/>
                      <a:pt x="585" y="818"/>
                    </a:cubicBezTo>
                    <a:cubicBezTo>
                      <a:pt x="819" y="785"/>
                      <a:pt x="985" y="585"/>
                      <a:pt x="952" y="351"/>
                    </a:cubicBezTo>
                    <a:cubicBezTo>
                      <a:pt x="931" y="125"/>
                      <a:pt x="733" y="0"/>
                      <a:pt x="5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1" name="Google Shape;25871;p62"/>
              <p:cNvSpPr/>
              <p:nvPr/>
            </p:nvSpPr>
            <p:spPr>
              <a:xfrm>
                <a:off x="7003575" y="4631275"/>
                <a:ext cx="24650" cy="20850"/>
              </a:xfrm>
              <a:custGeom>
                <a:rect b="b" l="l" r="r" t="t"/>
                <a:pathLst>
                  <a:path extrusionOk="0" h="834" w="986">
                    <a:moveTo>
                      <a:pt x="531" y="0"/>
                    </a:moveTo>
                    <a:cubicBezTo>
                      <a:pt x="393" y="0"/>
                      <a:pt x="257" y="61"/>
                      <a:pt x="185" y="192"/>
                    </a:cubicBezTo>
                    <a:cubicBezTo>
                      <a:pt x="1" y="499"/>
                      <a:pt x="240" y="834"/>
                      <a:pt x="565" y="834"/>
                    </a:cubicBezTo>
                    <a:cubicBezTo>
                      <a:pt x="593" y="834"/>
                      <a:pt x="622" y="831"/>
                      <a:pt x="652" y="826"/>
                    </a:cubicBezTo>
                    <a:cubicBezTo>
                      <a:pt x="852" y="759"/>
                      <a:pt x="986" y="525"/>
                      <a:pt x="952" y="292"/>
                    </a:cubicBezTo>
                    <a:cubicBezTo>
                      <a:pt x="896" y="103"/>
                      <a:pt x="711" y="0"/>
                      <a:pt x="5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2" name="Google Shape;25872;p62"/>
              <p:cNvSpPr/>
              <p:nvPr/>
            </p:nvSpPr>
            <p:spPr>
              <a:xfrm>
                <a:off x="6827225" y="4679825"/>
                <a:ext cx="25325" cy="20425"/>
              </a:xfrm>
              <a:custGeom>
                <a:rect b="b" l="l" r="r" t="t"/>
                <a:pathLst>
                  <a:path extrusionOk="0" h="817" w="1013">
                    <a:moveTo>
                      <a:pt x="553" y="1"/>
                    </a:moveTo>
                    <a:cubicBezTo>
                      <a:pt x="514" y="1"/>
                      <a:pt x="475" y="6"/>
                      <a:pt x="434" y="18"/>
                    </a:cubicBezTo>
                    <a:cubicBezTo>
                      <a:pt x="67" y="85"/>
                      <a:pt x="0" y="585"/>
                      <a:pt x="334" y="752"/>
                    </a:cubicBezTo>
                    <a:cubicBezTo>
                      <a:pt x="401" y="796"/>
                      <a:pt x="473" y="816"/>
                      <a:pt x="543" y="816"/>
                    </a:cubicBezTo>
                    <a:cubicBezTo>
                      <a:pt x="788" y="816"/>
                      <a:pt x="1012" y="577"/>
                      <a:pt x="934" y="318"/>
                    </a:cubicBezTo>
                    <a:cubicBezTo>
                      <a:pt x="879" y="125"/>
                      <a:pt x="733" y="1"/>
                      <a:pt x="55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3" name="Google Shape;25873;p62"/>
              <p:cNvSpPr/>
              <p:nvPr/>
            </p:nvSpPr>
            <p:spPr>
              <a:xfrm>
                <a:off x="6791375" y="4716750"/>
                <a:ext cx="21700" cy="20800"/>
              </a:xfrm>
              <a:custGeom>
                <a:rect b="b" l="l" r="r" t="t"/>
                <a:pathLst>
                  <a:path extrusionOk="0" h="832" w="868">
                    <a:moveTo>
                      <a:pt x="452" y="1"/>
                    </a:moveTo>
                    <a:cubicBezTo>
                      <a:pt x="353" y="1"/>
                      <a:pt x="251" y="35"/>
                      <a:pt x="167" y="109"/>
                    </a:cubicBezTo>
                    <a:cubicBezTo>
                      <a:pt x="0" y="275"/>
                      <a:pt x="0" y="542"/>
                      <a:pt x="167" y="709"/>
                    </a:cubicBezTo>
                    <a:cubicBezTo>
                      <a:pt x="252" y="794"/>
                      <a:pt x="354" y="832"/>
                      <a:pt x="453" y="832"/>
                    </a:cubicBezTo>
                    <a:cubicBezTo>
                      <a:pt x="666" y="832"/>
                      <a:pt x="867" y="659"/>
                      <a:pt x="867" y="409"/>
                    </a:cubicBezTo>
                    <a:cubicBezTo>
                      <a:pt x="867" y="158"/>
                      <a:pt x="665" y="1"/>
                      <a:pt x="4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4" name="Google Shape;25874;p62"/>
              <p:cNvSpPr/>
              <p:nvPr/>
            </p:nvSpPr>
            <p:spPr>
              <a:xfrm>
                <a:off x="7213425" y="4461450"/>
                <a:ext cx="27450" cy="20950"/>
              </a:xfrm>
              <a:custGeom>
                <a:rect b="b" l="l" r="r" t="t"/>
                <a:pathLst>
                  <a:path extrusionOk="0" h="838" w="1098">
                    <a:moveTo>
                      <a:pt x="595" y="1"/>
                    </a:moveTo>
                    <a:cubicBezTo>
                      <a:pt x="527" y="1"/>
                      <a:pt x="459" y="16"/>
                      <a:pt x="397" y="47"/>
                    </a:cubicBezTo>
                    <a:cubicBezTo>
                      <a:pt x="0" y="273"/>
                      <a:pt x="230" y="838"/>
                      <a:pt x="615" y="838"/>
                    </a:cubicBezTo>
                    <a:cubicBezTo>
                      <a:pt x="683" y="838"/>
                      <a:pt x="756" y="820"/>
                      <a:pt x="831" y="780"/>
                    </a:cubicBezTo>
                    <a:cubicBezTo>
                      <a:pt x="1031" y="647"/>
                      <a:pt x="1098" y="413"/>
                      <a:pt x="964" y="213"/>
                    </a:cubicBezTo>
                    <a:cubicBezTo>
                      <a:pt x="895" y="75"/>
                      <a:pt x="746" y="1"/>
                      <a:pt x="5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5" name="Google Shape;25875;p62"/>
              <p:cNvSpPr/>
              <p:nvPr/>
            </p:nvSpPr>
            <p:spPr>
              <a:xfrm>
                <a:off x="7489750" y="4278125"/>
                <a:ext cx="27150" cy="20750"/>
              </a:xfrm>
              <a:custGeom>
                <a:rect b="b" l="l" r="r" t="t"/>
                <a:pathLst>
                  <a:path extrusionOk="0" h="830" w="1086">
                    <a:moveTo>
                      <a:pt x="538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71" y="770"/>
                      <a:pt x="411" y="829"/>
                      <a:pt x="545" y="829"/>
                    </a:cubicBezTo>
                    <a:cubicBezTo>
                      <a:pt x="620" y="829"/>
                      <a:pt x="692" y="811"/>
                      <a:pt x="752" y="775"/>
                    </a:cubicBezTo>
                    <a:cubicBezTo>
                      <a:pt x="1086" y="541"/>
                      <a:pt x="986" y="74"/>
                      <a:pt x="619" y="8"/>
                    </a:cubicBezTo>
                    <a:cubicBezTo>
                      <a:pt x="591" y="3"/>
                      <a:pt x="564" y="0"/>
                      <a:pt x="53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6" name="Google Shape;25876;p62"/>
              <p:cNvSpPr/>
              <p:nvPr/>
            </p:nvSpPr>
            <p:spPr>
              <a:xfrm>
                <a:off x="7464350" y="4314000"/>
                <a:ext cx="23150" cy="20875"/>
              </a:xfrm>
              <a:custGeom>
                <a:rect b="b" l="l" r="r" t="t"/>
                <a:pathLst>
                  <a:path extrusionOk="0" h="835" w="926">
                    <a:moveTo>
                      <a:pt x="479" y="0"/>
                    </a:moveTo>
                    <a:cubicBezTo>
                      <a:pt x="366" y="0"/>
                      <a:pt x="251" y="44"/>
                      <a:pt x="167" y="140"/>
                    </a:cubicBezTo>
                    <a:cubicBezTo>
                      <a:pt x="0" y="307"/>
                      <a:pt x="34" y="574"/>
                      <a:pt x="234" y="741"/>
                    </a:cubicBezTo>
                    <a:cubicBezTo>
                      <a:pt x="308" y="806"/>
                      <a:pt x="395" y="834"/>
                      <a:pt x="481" y="834"/>
                    </a:cubicBezTo>
                    <a:cubicBezTo>
                      <a:pt x="705" y="834"/>
                      <a:pt x="925" y="639"/>
                      <a:pt x="901" y="374"/>
                    </a:cubicBezTo>
                    <a:cubicBezTo>
                      <a:pt x="880" y="139"/>
                      <a:pt x="681" y="0"/>
                      <a:pt x="4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7" name="Google Shape;25877;p62"/>
              <p:cNvSpPr/>
              <p:nvPr/>
            </p:nvSpPr>
            <p:spPr>
              <a:xfrm>
                <a:off x="7336750" y="4444475"/>
                <a:ext cx="27025" cy="21850"/>
              </a:xfrm>
              <a:custGeom>
                <a:rect b="b" l="l" r="r" t="t"/>
                <a:pathLst>
                  <a:path extrusionOk="0" h="874" w="1081">
                    <a:moveTo>
                      <a:pt x="468" y="0"/>
                    </a:moveTo>
                    <a:cubicBezTo>
                      <a:pt x="359" y="0"/>
                      <a:pt x="251" y="42"/>
                      <a:pt x="167" y="125"/>
                    </a:cubicBezTo>
                    <a:cubicBezTo>
                      <a:pt x="1" y="292"/>
                      <a:pt x="1" y="592"/>
                      <a:pt x="201" y="759"/>
                    </a:cubicBezTo>
                    <a:cubicBezTo>
                      <a:pt x="288" y="839"/>
                      <a:pt x="384" y="873"/>
                      <a:pt x="475" y="873"/>
                    </a:cubicBezTo>
                    <a:cubicBezTo>
                      <a:pt x="803" y="873"/>
                      <a:pt x="1081" y="438"/>
                      <a:pt x="768" y="125"/>
                    </a:cubicBezTo>
                    <a:cubicBezTo>
                      <a:pt x="684" y="42"/>
                      <a:pt x="576" y="0"/>
                      <a:pt x="4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8" name="Google Shape;25878;p62"/>
              <p:cNvSpPr/>
              <p:nvPr/>
            </p:nvSpPr>
            <p:spPr>
              <a:xfrm>
                <a:off x="7459600" y="4405325"/>
                <a:ext cx="31300" cy="21175"/>
              </a:xfrm>
              <a:custGeom>
                <a:rect b="b" l="l" r="r" t="t"/>
                <a:pathLst>
                  <a:path extrusionOk="0" h="847" w="1252">
                    <a:moveTo>
                      <a:pt x="664" y="1"/>
                    </a:moveTo>
                    <a:cubicBezTo>
                      <a:pt x="599" y="1"/>
                      <a:pt x="530" y="18"/>
                      <a:pt x="457" y="57"/>
                    </a:cubicBezTo>
                    <a:cubicBezTo>
                      <a:pt x="1" y="256"/>
                      <a:pt x="227" y="846"/>
                      <a:pt x="615" y="846"/>
                    </a:cubicBezTo>
                    <a:cubicBezTo>
                      <a:pt x="681" y="846"/>
                      <a:pt x="752" y="829"/>
                      <a:pt x="824" y="790"/>
                    </a:cubicBezTo>
                    <a:cubicBezTo>
                      <a:pt x="1252" y="591"/>
                      <a:pt x="1046" y="1"/>
                      <a:pt x="66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9" name="Google Shape;25879;p62"/>
              <p:cNvSpPr/>
              <p:nvPr/>
            </p:nvSpPr>
            <p:spPr>
              <a:xfrm>
                <a:off x="7586975" y="4286625"/>
                <a:ext cx="30375" cy="21475"/>
              </a:xfrm>
              <a:custGeom>
                <a:rect b="b" l="l" r="r" t="t"/>
                <a:pathLst>
                  <a:path extrusionOk="0" h="859" w="1215">
                    <a:moveTo>
                      <a:pt x="628" y="0"/>
                    </a:moveTo>
                    <a:cubicBezTo>
                      <a:pt x="541" y="0"/>
                      <a:pt x="451" y="31"/>
                      <a:pt x="366" y="101"/>
                    </a:cubicBezTo>
                    <a:cubicBezTo>
                      <a:pt x="1" y="388"/>
                      <a:pt x="288" y="859"/>
                      <a:pt x="622" y="859"/>
                    </a:cubicBezTo>
                    <a:cubicBezTo>
                      <a:pt x="715" y="859"/>
                      <a:pt x="812" y="822"/>
                      <a:pt x="899" y="735"/>
                    </a:cubicBezTo>
                    <a:cubicBezTo>
                      <a:pt x="1215" y="420"/>
                      <a:pt x="950" y="0"/>
                      <a:pt x="6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0" name="Google Shape;25880;p62"/>
              <p:cNvSpPr/>
              <p:nvPr/>
            </p:nvSpPr>
            <p:spPr>
              <a:xfrm>
                <a:off x="7443500" y="4345500"/>
                <a:ext cx="23725" cy="20400"/>
              </a:xfrm>
              <a:custGeom>
                <a:rect b="b" l="l" r="r" t="t"/>
                <a:pathLst>
                  <a:path extrusionOk="0" h="816" w="949">
                    <a:moveTo>
                      <a:pt x="462" y="1"/>
                    </a:moveTo>
                    <a:cubicBezTo>
                      <a:pt x="399" y="1"/>
                      <a:pt x="332" y="15"/>
                      <a:pt x="267" y="48"/>
                    </a:cubicBezTo>
                    <a:cubicBezTo>
                      <a:pt x="67" y="148"/>
                      <a:pt x="0" y="381"/>
                      <a:pt x="100" y="582"/>
                    </a:cubicBezTo>
                    <a:cubicBezTo>
                      <a:pt x="180" y="740"/>
                      <a:pt x="327" y="816"/>
                      <a:pt x="473" y="816"/>
                    </a:cubicBezTo>
                    <a:cubicBezTo>
                      <a:pt x="636" y="816"/>
                      <a:pt x="798" y="723"/>
                      <a:pt x="868" y="548"/>
                    </a:cubicBezTo>
                    <a:cubicBezTo>
                      <a:pt x="948" y="253"/>
                      <a:pt x="726" y="1"/>
                      <a:pt x="46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1" name="Google Shape;25881;p62"/>
              <p:cNvSpPr/>
              <p:nvPr/>
            </p:nvSpPr>
            <p:spPr>
              <a:xfrm>
                <a:off x="7420150" y="4407150"/>
                <a:ext cx="24550" cy="21150"/>
              </a:xfrm>
              <a:custGeom>
                <a:rect b="b" l="l" r="r" t="t"/>
                <a:pathLst>
                  <a:path extrusionOk="0" h="846" w="982">
                    <a:moveTo>
                      <a:pt x="484" y="0"/>
                    </a:moveTo>
                    <a:cubicBezTo>
                      <a:pt x="326" y="0"/>
                      <a:pt x="167" y="84"/>
                      <a:pt x="100" y="250"/>
                    </a:cubicBezTo>
                    <a:cubicBezTo>
                      <a:pt x="0" y="484"/>
                      <a:pt x="100" y="717"/>
                      <a:pt x="334" y="818"/>
                    </a:cubicBezTo>
                    <a:cubicBezTo>
                      <a:pt x="382" y="837"/>
                      <a:pt x="430" y="846"/>
                      <a:pt x="477" y="846"/>
                    </a:cubicBezTo>
                    <a:cubicBezTo>
                      <a:pt x="754" y="846"/>
                      <a:pt x="982" y="536"/>
                      <a:pt x="868" y="250"/>
                    </a:cubicBezTo>
                    <a:cubicBezTo>
                      <a:pt x="801" y="84"/>
                      <a:pt x="643" y="0"/>
                      <a:pt x="4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2" name="Google Shape;25882;p62"/>
              <p:cNvSpPr/>
              <p:nvPr/>
            </p:nvSpPr>
            <p:spPr>
              <a:xfrm>
                <a:off x="7611375" y="4247750"/>
                <a:ext cx="23125" cy="20950"/>
              </a:xfrm>
              <a:custGeom>
                <a:rect b="b" l="l" r="r" t="t"/>
                <a:pathLst>
                  <a:path extrusionOk="0" h="838" w="925">
                    <a:moveTo>
                      <a:pt x="447" y="0"/>
                    </a:moveTo>
                    <a:cubicBezTo>
                      <a:pt x="245" y="0"/>
                      <a:pt x="45" y="153"/>
                      <a:pt x="24" y="389"/>
                    </a:cubicBezTo>
                    <a:cubicBezTo>
                      <a:pt x="0" y="646"/>
                      <a:pt x="222" y="837"/>
                      <a:pt x="449" y="837"/>
                    </a:cubicBezTo>
                    <a:cubicBezTo>
                      <a:pt x="546" y="837"/>
                      <a:pt x="644" y="802"/>
                      <a:pt x="724" y="722"/>
                    </a:cubicBezTo>
                    <a:cubicBezTo>
                      <a:pt x="891" y="589"/>
                      <a:pt x="924" y="322"/>
                      <a:pt x="757" y="155"/>
                    </a:cubicBezTo>
                    <a:cubicBezTo>
                      <a:pt x="674" y="48"/>
                      <a:pt x="560" y="0"/>
                      <a:pt x="4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3" name="Google Shape;25883;p62"/>
              <p:cNvSpPr/>
              <p:nvPr/>
            </p:nvSpPr>
            <p:spPr>
              <a:xfrm>
                <a:off x="7616325" y="4118975"/>
                <a:ext cx="24850" cy="20875"/>
              </a:xfrm>
              <a:custGeom>
                <a:rect b="b" l="l" r="r" t="t"/>
                <a:pathLst>
                  <a:path extrusionOk="0" h="835" w="994">
                    <a:moveTo>
                      <a:pt x="550" y="0"/>
                    </a:moveTo>
                    <a:cubicBezTo>
                      <a:pt x="208" y="0"/>
                      <a:pt x="0" y="381"/>
                      <a:pt x="192" y="670"/>
                    </a:cubicBezTo>
                    <a:cubicBezTo>
                      <a:pt x="281" y="783"/>
                      <a:pt x="403" y="835"/>
                      <a:pt x="524" y="835"/>
                    </a:cubicBezTo>
                    <a:cubicBezTo>
                      <a:pt x="723" y="835"/>
                      <a:pt x="918" y="697"/>
                      <a:pt x="960" y="469"/>
                    </a:cubicBezTo>
                    <a:cubicBezTo>
                      <a:pt x="993" y="236"/>
                      <a:pt x="826" y="36"/>
                      <a:pt x="593" y="2"/>
                    </a:cubicBezTo>
                    <a:cubicBezTo>
                      <a:pt x="578" y="1"/>
                      <a:pt x="564" y="0"/>
                      <a:pt x="55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4" name="Google Shape;25884;p62"/>
              <p:cNvSpPr/>
              <p:nvPr/>
            </p:nvSpPr>
            <p:spPr>
              <a:xfrm>
                <a:off x="7553750" y="4179575"/>
                <a:ext cx="27375" cy="21250"/>
              </a:xfrm>
              <a:custGeom>
                <a:rect b="b" l="l" r="r" t="t"/>
                <a:pathLst>
                  <a:path extrusionOk="0" h="850" w="1095">
                    <a:moveTo>
                      <a:pt x="559" y="0"/>
                    </a:moveTo>
                    <a:cubicBezTo>
                      <a:pt x="430" y="0"/>
                      <a:pt x="294" y="60"/>
                      <a:pt x="194" y="180"/>
                    </a:cubicBezTo>
                    <a:cubicBezTo>
                      <a:pt x="1" y="437"/>
                      <a:pt x="211" y="849"/>
                      <a:pt x="554" y="849"/>
                    </a:cubicBezTo>
                    <a:cubicBezTo>
                      <a:pt x="567" y="849"/>
                      <a:pt x="581" y="849"/>
                      <a:pt x="594" y="847"/>
                    </a:cubicBezTo>
                    <a:cubicBezTo>
                      <a:pt x="961" y="781"/>
                      <a:pt x="1094" y="314"/>
                      <a:pt x="794" y="80"/>
                    </a:cubicBezTo>
                    <a:cubicBezTo>
                      <a:pt x="727" y="27"/>
                      <a:pt x="645" y="0"/>
                      <a:pt x="55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5" name="Google Shape;25885;p62"/>
              <p:cNvSpPr/>
              <p:nvPr/>
            </p:nvSpPr>
            <p:spPr>
              <a:xfrm>
                <a:off x="7591925" y="4184900"/>
                <a:ext cx="20875" cy="20875"/>
              </a:xfrm>
              <a:custGeom>
                <a:rect b="b" l="l" r="r" t="t"/>
                <a:pathLst>
                  <a:path extrusionOk="0" h="835" w="835">
                    <a:moveTo>
                      <a:pt x="435" y="1"/>
                    </a:moveTo>
                    <a:cubicBezTo>
                      <a:pt x="201" y="1"/>
                      <a:pt x="1" y="167"/>
                      <a:pt x="1" y="401"/>
                    </a:cubicBezTo>
                    <a:cubicBezTo>
                      <a:pt x="1" y="634"/>
                      <a:pt x="201" y="835"/>
                      <a:pt x="435" y="835"/>
                    </a:cubicBezTo>
                    <a:cubicBezTo>
                      <a:pt x="668" y="835"/>
                      <a:pt x="835" y="634"/>
                      <a:pt x="835" y="401"/>
                    </a:cubicBezTo>
                    <a:cubicBezTo>
                      <a:pt x="835" y="167"/>
                      <a:pt x="668" y="1"/>
                      <a:pt x="43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6" name="Google Shape;25886;p62"/>
              <p:cNvSpPr/>
              <p:nvPr/>
            </p:nvSpPr>
            <p:spPr>
              <a:xfrm>
                <a:off x="7725675" y="3915875"/>
                <a:ext cx="28900" cy="21525"/>
              </a:xfrm>
              <a:custGeom>
                <a:rect b="b" l="l" r="r" t="t"/>
                <a:pathLst>
                  <a:path extrusionOk="0" h="861" w="1156">
                    <a:moveTo>
                      <a:pt x="641" y="0"/>
                    </a:moveTo>
                    <a:cubicBezTo>
                      <a:pt x="229" y="0"/>
                      <a:pt x="1" y="620"/>
                      <a:pt x="488" y="821"/>
                    </a:cubicBezTo>
                    <a:cubicBezTo>
                      <a:pt x="542" y="848"/>
                      <a:pt x="601" y="860"/>
                      <a:pt x="659" y="860"/>
                    </a:cubicBezTo>
                    <a:cubicBezTo>
                      <a:pt x="820" y="860"/>
                      <a:pt x="982" y="768"/>
                      <a:pt x="1056" y="621"/>
                    </a:cubicBezTo>
                    <a:cubicBezTo>
                      <a:pt x="1156" y="421"/>
                      <a:pt x="1056" y="154"/>
                      <a:pt x="855" y="54"/>
                    </a:cubicBezTo>
                    <a:cubicBezTo>
                      <a:pt x="781" y="17"/>
                      <a:pt x="709" y="0"/>
                      <a:pt x="6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7" name="Google Shape;25887;p62"/>
              <p:cNvSpPr/>
              <p:nvPr/>
            </p:nvSpPr>
            <p:spPr>
              <a:xfrm>
                <a:off x="7794325" y="3680800"/>
                <a:ext cx="25300" cy="21200"/>
              </a:xfrm>
              <a:custGeom>
                <a:rect b="b" l="l" r="r" t="t"/>
                <a:pathLst>
                  <a:path extrusionOk="0" h="848" w="1012">
                    <a:moveTo>
                      <a:pt x="531" y="0"/>
                    </a:moveTo>
                    <a:cubicBezTo>
                      <a:pt x="242" y="0"/>
                      <a:pt x="0" y="322"/>
                      <a:pt x="178" y="617"/>
                    </a:cubicBezTo>
                    <a:cubicBezTo>
                      <a:pt x="255" y="772"/>
                      <a:pt x="397" y="848"/>
                      <a:pt x="541" y="848"/>
                    </a:cubicBezTo>
                    <a:cubicBezTo>
                      <a:pt x="706" y="848"/>
                      <a:pt x="873" y="747"/>
                      <a:pt x="945" y="551"/>
                    </a:cubicBezTo>
                    <a:cubicBezTo>
                      <a:pt x="1011" y="317"/>
                      <a:pt x="878" y="84"/>
                      <a:pt x="645" y="17"/>
                    </a:cubicBezTo>
                    <a:cubicBezTo>
                      <a:pt x="606" y="5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8" name="Google Shape;25888;p62"/>
              <p:cNvSpPr/>
              <p:nvPr/>
            </p:nvSpPr>
            <p:spPr>
              <a:xfrm>
                <a:off x="7782900" y="3759175"/>
                <a:ext cx="26350" cy="21000"/>
              </a:xfrm>
              <a:custGeom>
                <a:rect b="b" l="l" r="r" t="t"/>
                <a:pathLst>
                  <a:path extrusionOk="0" h="840" w="1054">
                    <a:moveTo>
                      <a:pt x="461" y="0"/>
                    </a:moveTo>
                    <a:cubicBezTo>
                      <a:pt x="291" y="0"/>
                      <a:pt x="123" y="125"/>
                      <a:pt x="67" y="318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16" y="833"/>
                      <a:pt x="461" y="840"/>
                      <a:pt x="504" y="840"/>
                    </a:cubicBezTo>
                    <a:cubicBezTo>
                      <a:pt x="932" y="840"/>
                      <a:pt x="1053" y="139"/>
                      <a:pt x="568" y="17"/>
                    </a:cubicBezTo>
                    <a:cubicBezTo>
                      <a:pt x="533" y="6"/>
                      <a:pt x="497" y="0"/>
                      <a:pt x="46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9" name="Google Shape;25889;p62"/>
              <p:cNvSpPr/>
              <p:nvPr/>
            </p:nvSpPr>
            <p:spPr>
              <a:xfrm>
                <a:off x="7782075" y="3907875"/>
                <a:ext cx="24825" cy="21075"/>
              </a:xfrm>
              <a:custGeom>
                <a:rect b="b" l="l" r="r" t="t"/>
                <a:pathLst>
                  <a:path extrusionOk="0" h="843" w="993">
                    <a:moveTo>
                      <a:pt x="455" y="0"/>
                    </a:moveTo>
                    <a:cubicBezTo>
                      <a:pt x="254" y="0"/>
                      <a:pt x="55" y="139"/>
                      <a:pt x="34" y="374"/>
                    </a:cubicBezTo>
                    <a:cubicBezTo>
                      <a:pt x="0" y="607"/>
                      <a:pt x="167" y="808"/>
                      <a:pt x="401" y="841"/>
                    </a:cubicBezTo>
                    <a:cubicBezTo>
                      <a:pt x="414" y="842"/>
                      <a:pt x="427" y="843"/>
                      <a:pt x="440" y="843"/>
                    </a:cubicBezTo>
                    <a:cubicBezTo>
                      <a:pt x="784" y="843"/>
                      <a:pt x="993" y="430"/>
                      <a:pt x="768" y="140"/>
                    </a:cubicBezTo>
                    <a:cubicBezTo>
                      <a:pt x="683" y="44"/>
                      <a:pt x="569" y="0"/>
                      <a:pt x="4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0" name="Google Shape;25890;p62"/>
              <p:cNvSpPr/>
              <p:nvPr/>
            </p:nvSpPr>
            <p:spPr>
              <a:xfrm>
                <a:off x="7859825" y="3647250"/>
                <a:ext cx="25425" cy="20650"/>
              </a:xfrm>
              <a:custGeom>
                <a:rect b="b" l="l" r="r" t="t"/>
                <a:pathLst>
                  <a:path extrusionOk="0" h="826" w="1017">
                    <a:moveTo>
                      <a:pt x="503" y="1"/>
                    </a:moveTo>
                    <a:cubicBezTo>
                      <a:pt x="346" y="1"/>
                      <a:pt x="190" y="88"/>
                      <a:pt x="126" y="291"/>
                    </a:cubicBezTo>
                    <a:cubicBezTo>
                      <a:pt x="1" y="604"/>
                      <a:pt x="267" y="826"/>
                      <a:pt x="524" y="826"/>
                    </a:cubicBezTo>
                    <a:cubicBezTo>
                      <a:pt x="679" y="826"/>
                      <a:pt x="831" y="746"/>
                      <a:pt x="893" y="558"/>
                    </a:cubicBezTo>
                    <a:cubicBezTo>
                      <a:pt x="1017" y="228"/>
                      <a:pt x="758" y="1"/>
                      <a:pt x="5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1" name="Google Shape;25891;p62"/>
              <p:cNvSpPr/>
              <p:nvPr/>
            </p:nvSpPr>
            <p:spPr>
              <a:xfrm>
                <a:off x="7862125" y="3576050"/>
                <a:ext cx="23125" cy="21075"/>
              </a:xfrm>
              <a:custGeom>
                <a:rect b="b" l="l" r="r" t="t"/>
                <a:pathLst>
                  <a:path extrusionOk="0" h="843" w="925">
                    <a:moveTo>
                      <a:pt x="441" y="0"/>
                    </a:moveTo>
                    <a:cubicBezTo>
                      <a:pt x="258" y="0"/>
                      <a:pt x="77" y="106"/>
                      <a:pt x="34" y="337"/>
                    </a:cubicBezTo>
                    <a:cubicBezTo>
                      <a:pt x="1" y="571"/>
                      <a:pt x="134" y="804"/>
                      <a:pt x="368" y="838"/>
                    </a:cubicBezTo>
                    <a:cubicBezTo>
                      <a:pt x="388" y="841"/>
                      <a:pt x="408" y="842"/>
                      <a:pt x="427" y="842"/>
                    </a:cubicBezTo>
                    <a:cubicBezTo>
                      <a:pt x="635" y="842"/>
                      <a:pt x="807" y="687"/>
                      <a:pt x="868" y="504"/>
                    </a:cubicBezTo>
                    <a:cubicBezTo>
                      <a:pt x="925" y="183"/>
                      <a:pt x="681" y="0"/>
                      <a:pt x="44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2" name="Google Shape;25892;p62"/>
              <p:cNvSpPr/>
              <p:nvPr/>
            </p:nvSpPr>
            <p:spPr>
              <a:xfrm>
                <a:off x="7960525" y="3726925"/>
                <a:ext cx="24750" cy="21150"/>
              </a:xfrm>
              <a:custGeom>
                <a:rect b="b" l="l" r="r" t="t"/>
                <a:pathLst>
                  <a:path extrusionOk="0" h="846" w="990">
                    <a:moveTo>
                      <a:pt x="466" y="1"/>
                    </a:moveTo>
                    <a:cubicBezTo>
                      <a:pt x="411" y="1"/>
                      <a:pt x="355" y="13"/>
                      <a:pt x="301" y="40"/>
                    </a:cubicBezTo>
                    <a:cubicBezTo>
                      <a:pt x="68" y="140"/>
                      <a:pt x="1" y="373"/>
                      <a:pt x="101" y="607"/>
                    </a:cubicBezTo>
                    <a:cubicBezTo>
                      <a:pt x="179" y="775"/>
                      <a:pt x="315" y="845"/>
                      <a:pt x="450" y="845"/>
                    </a:cubicBezTo>
                    <a:cubicBezTo>
                      <a:pt x="719" y="845"/>
                      <a:pt x="990" y="572"/>
                      <a:pt x="835" y="240"/>
                    </a:cubicBezTo>
                    <a:cubicBezTo>
                      <a:pt x="762" y="93"/>
                      <a:pt x="617" y="1"/>
                      <a:pt x="4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3" name="Google Shape;25893;p62"/>
              <p:cNvSpPr/>
              <p:nvPr/>
            </p:nvSpPr>
            <p:spPr>
              <a:xfrm>
                <a:off x="8013075" y="3656150"/>
                <a:ext cx="27300" cy="21250"/>
              </a:xfrm>
              <a:custGeom>
                <a:rect b="b" l="l" r="r" t="t"/>
                <a:pathLst>
                  <a:path extrusionOk="0" h="850" w="1092">
                    <a:moveTo>
                      <a:pt x="510" y="0"/>
                    </a:moveTo>
                    <a:cubicBezTo>
                      <a:pt x="496" y="0"/>
                      <a:pt x="482" y="1"/>
                      <a:pt x="467" y="2"/>
                    </a:cubicBezTo>
                    <a:cubicBezTo>
                      <a:pt x="100" y="69"/>
                      <a:pt x="0" y="536"/>
                      <a:pt x="301" y="769"/>
                    </a:cubicBezTo>
                    <a:cubicBezTo>
                      <a:pt x="367" y="823"/>
                      <a:pt x="450" y="849"/>
                      <a:pt x="534" y="849"/>
                    </a:cubicBezTo>
                    <a:cubicBezTo>
                      <a:pt x="659" y="849"/>
                      <a:pt x="788" y="789"/>
                      <a:pt x="868" y="669"/>
                    </a:cubicBezTo>
                    <a:cubicBezTo>
                      <a:pt x="1092" y="381"/>
                      <a:pt x="855" y="0"/>
                      <a:pt x="51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4" name="Google Shape;25894;p62"/>
              <p:cNvSpPr/>
              <p:nvPr/>
            </p:nvSpPr>
            <p:spPr>
              <a:xfrm>
                <a:off x="7976375" y="3477350"/>
                <a:ext cx="24650" cy="20475"/>
              </a:xfrm>
              <a:custGeom>
                <a:rect b="b" l="l" r="r" t="t"/>
                <a:pathLst>
                  <a:path extrusionOk="0" h="819" w="986">
                    <a:moveTo>
                      <a:pt x="561" y="1"/>
                    </a:moveTo>
                    <a:cubicBezTo>
                      <a:pt x="530" y="1"/>
                      <a:pt x="498" y="5"/>
                      <a:pt x="468" y="16"/>
                    </a:cubicBezTo>
                    <a:cubicBezTo>
                      <a:pt x="101" y="82"/>
                      <a:pt x="1" y="549"/>
                      <a:pt x="301" y="750"/>
                    </a:cubicBezTo>
                    <a:cubicBezTo>
                      <a:pt x="372" y="797"/>
                      <a:pt x="448" y="818"/>
                      <a:pt x="523" y="818"/>
                    </a:cubicBezTo>
                    <a:cubicBezTo>
                      <a:pt x="764" y="818"/>
                      <a:pt x="986" y="596"/>
                      <a:pt x="935" y="316"/>
                    </a:cubicBezTo>
                    <a:cubicBezTo>
                      <a:pt x="906" y="146"/>
                      <a:pt x="734" y="1"/>
                      <a:pt x="56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5" name="Google Shape;25895;p62"/>
              <p:cNvSpPr/>
              <p:nvPr/>
            </p:nvSpPr>
            <p:spPr>
              <a:xfrm>
                <a:off x="7923850" y="3478700"/>
                <a:ext cx="24425" cy="20675"/>
              </a:xfrm>
              <a:custGeom>
                <a:rect b="b" l="l" r="r" t="t"/>
                <a:pathLst>
                  <a:path extrusionOk="0" h="827" w="977">
                    <a:moveTo>
                      <a:pt x="487" y="0"/>
                    </a:moveTo>
                    <a:cubicBezTo>
                      <a:pt x="438" y="0"/>
                      <a:pt x="387" y="9"/>
                      <a:pt x="334" y="28"/>
                    </a:cubicBezTo>
                    <a:cubicBezTo>
                      <a:pt x="134" y="95"/>
                      <a:pt x="0" y="329"/>
                      <a:pt x="67" y="529"/>
                    </a:cubicBezTo>
                    <a:cubicBezTo>
                      <a:pt x="138" y="725"/>
                      <a:pt x="305" y="826"/>
                      <a:pt x="471" y="826"/>
                    </a:cubicBezTo>
                    <a:cubicBezTo>
                      <a:pt x="614" y="826"/>
                      <a:pt x="757" y="750"/>
                      <a:pt x="834" y="595"/>
                    </a:cubicBezTo>
                    <a:cubicBezTo>
                      <a:pt x="977" y="310"/>
                      <a:pt x="778" y="0"/>
                      <a:pt x="4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6" name="Google Shape;25896;p62"/>
              <p:cNvSpPr/>
              <p:nvPr/>
            </p:nvSpPr>
            <p:spPr>
              <a:xfrm>
                <a:off x="7945525" y="3521550"/>
                <a:ext cx="23150" cy="21075"/>
              </a:xfrm>
              <a:custGeom>
                <a:rect b="b" l="l" r="r" t="t"/>
                <a:pathLst>
                  <a:path extrusionOk="0" h="843" w="926">
                    <a:moveTo>
                      <a:pt x="472" y="1"/>
                    </a:moveTo>
                    <a:cubicBezTo>
                      <a:pt x="438" y="1"/>
                      <a:pt x="403" y="6"/>
                      <a:pt x="367" y="16"/>
                    </a:cubicBezTo>
                    <a:cubicBezTo>
                      <a:pt x="167" y="49"/>
                      <a:pt x="0" y="282"/>
                      <a:pt x="67" y="516"/>
                    </a:cubicBezTo>
                    <a:lnTo>
                      <a:pt x="34" y="516"/>
                    </a:lnTo>
                    <a:cubicBezTo>
                      <a:pt x="76" y="742"/>
                      <a:pt x="250" y="842"/>
                      <a:pt x="429" y="842"/>
                    </a:cubicBezTo>
                    <a:cubicBezTo>
                      <a:pt x="673" y="842"/>
                      <a:pt x="925" y="657"/>
                      <a:pt x="868" y="349"/>
                    </a:cubicBezTo>
                    <a:cubicBezTo>
                      <a:pt x="839" y="151"/>
                      <a:pt x="667" y="1"/>
                      <a:pt x="4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7" name="Google Shape;25897;p62"/>
              <p:cNvSpPr/>
              <p:nvPr/>
            </p:nvSpPr>
            <p:spPr>
              <a:xfrm>
                <a:off x="8040125" y="3046400"/>
                <a:ext cx="25500" cy="21125"/>
              </a:xfrm>
              <a:custGeom>
                <a:rect b="b" l="l" r="r" t="t"/>
                <a:pathLst>
                  <a:path extrusionOk="0" h="845" w="1020">
                    <a:moveTo>
                      <a:pt x="572" y="1"/>
                    </a:moveTo>
                    <a:cubicBezTo>
                      <a:pt x="244" y="1"/>
                      <a:pt x="1" y="364"/>
                      <a:pt x="186" y="642"/>
                    </a:cubicBezTo>
                    <a:cubicBezTo>
                      <a:pt x="284" y="781"/>
                      <a:pt x="422" y="845"/>
                      <a:pt x="555" y="845"/>
                    </a:cubicBezTo>
                    <a:cubicBezTo>
                      <a:pt x="740" y="845"/>
                      <a:pt x="914" y="722"/>
                      <a:pt x="953" y="508"/>
                    </a:cubicBezTo>
                    <a:cubicBezTo>
                      <a:pt x="1020" y="275"/>
                      <a:pt x="853" y="75"/>
                      <a:pt x="653" y="8"/>
                    </a:cubicBezTo>
                    <a:cubicBezTo>
                      <a:pt x="625" y="3"/>
                      <a:pt x="598" y="1"/>
                      <a:pt x="5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8" name="Google Shape;25898;p62"/>
              <p:cNvSpPr/>
              <p:nvPr/>
            </p:nvSpPr>
            <p:spPr>
              <a:xfrm>
                <a:off x="7946000" y="2756325"/>
                <a:ext cx="24575" cy="20975"/>
              </a:xfrm>
              <a:custGeom>
                <a:rect b="b" l="l" r="r" t="t"/>
                <a:pathLst>
                  <a:path extrusionOk="0" h="839" w="983">
                    <a:moveTo>
                      <a:pt x="510" y="1"/>
                    </a:moveTo>
                    <a:cubicBezTo>
                      <a:pt x="262" y="1"/>
                      <a:pt x="1" y="214"/>
                      <a:pt x="81" y="536"/>
                    </a:cubicBezTo>
                    <a:cubicBezTo>
                      <a:pt x="147" y="747"/>
                      <a:pt x="312" y="839"/>
                      <a:pt x="478" y="839"/>
                    </a:cubicBezTo>
                    <a:cubicBezTo>
                      <a:pt x="730" y="839"/>
                      <a:pt x="983" y="626"/>
                      <a:pt x="882" y="303"/>
                    </a:cubicBezTo>
                    <a:cubicBezTo>
                      <a:pt x="829" y="92"/>
                      <a:pt x="672" y="1"/>
                      <a:pt x="5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9" name="Google Shape;25899;p62"/>
              <p:cNvSpPr/>
              <p:nvPr/>
            </p:nvSpPr>
            <p:spPr>
              <a:xfrm>
                <a:off x="7908825" y="2882050"/>
                <a:ext cx="24675" cy="20475"/>
              </a:xfrm>
              <a:custGeom>
                <a:rect b="b" l="l" r="r" t="t"/>
                <a:pathLst>
                  <a:path extrusionOk="0" h="819" w="987">
                    <a:moveTo>
                      <a:pt x="448" y="1"/>
                    </a:moveTo>
                    <a:cubicBezTo>
                      <a:pt x="257" y="1"/>
                      <a:pt x="74" y="125"/>
                      <a:pt x="34" y="344"/>
                    </a:cubicBezTo>
                    <a:cubicBezTo>
                      <a:pt x="1" y="578"/>
                      <a:pt x="134" y="778"/>
                      <a:pt x="368" y="811"/>
                    </a:cubicBezTo>
                    <a:cubicBezTo>
                      <a:pt x="395" y="816"/>
                      <a:pt x="422" y="819"/>
                      <a:pt x="448" y="819"/>
                    </a:cubicBezTo>
                    <a:cubicBezTo>
                      <a:pt x="772" y="819"/>
                      <a:pt x="986" y="455"/>
                      <a:pt x="801" y="177"/>
                    </a:cubicBezTo>
                    <a:cubicBezTo>
                      <a:pt x="707" y="57"/>
                      <a:pt x="576" y="1"/>
                      <a:pt x="44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0" name="Google Shape;25900;p62"/>
              <p:cNvSpPr/>
              <p:nvPr/>
            </p:nvSpPr>
            <p:spPr>
              <a:xfrm>
                <a:off x="7983050" y="3078550"/>
                <a:ext cx="26300" cy="21025"/>
              </a:xfrm>
              <a:custGeom>
                <a:rect b="b" l="l" r="r" t="t"/>
                <a:pathLst>
                  <a:path extrusionOk="0" h="841" w="1052">
                    <a:moveTo>
                      <a:pt x="475" y="0"/>
                    </a:moveTo>
                    <a:cubicBezTo>
                      <a:pt x="431" y="0"/>
                      <a:pt x="384" y="7"/>
                      <a:pt x="334" y="23"/>
                    </a:cubicBezTo>
                    <a:cubicBezTo>
                      <a:pt x="134" y="56"/>
                      <a:pt x="0" y="290"/>
                      <a:pt x="67" y="523"/>
                    </a:cubicBezTo>
                    <a:cubicBezTo>
                      <a:pt x="122" y="716"/>
                      <a:pt x="268" y="841"/>
                      <a:pt x="449" y="841"/>
                    </a:cubicBezTo>
                    <a:cubicBezTo>
                      <a:pt x="487" y="841"/>
                      <a:pt x="527" y="835"/>
                      <a:pt x="568" y="824"/>
                    </a:cubicBezTo>
                    <a:cubicBezTo>
                      <a:pt x="1051" y="672"/>
                      <a:pt x="905" y="0"/>
                      <a:pt x="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1" name="Google Shape;25901;p62"/>
              <p:cNvSpPr/>
              <p:nvPr/>
            </p:nvSpPr>
            <p:spPr>
              <a:xfrm>
                <a:off x="8048525" y="3011875"/>
                <a:ext cx="22950" cy="21000"/>
              </a:xfrm>
              <a:custGeom>
                <a:rect b="b" l="l" r="r" t="t"/>
                <a:pathLst>
                  <a:path extrusionOk="0" h="840" w="918">
                    <a:moveTo>
                      <a:pt x="467" y="0"/>
                    </a:moveTo>
                    <a:cubicBezTo>
                      <a:pt x="225" y="0"/>
                      <a:pt x="1" y="217"/>
                      <a:pt x="50" y="488"/>
                    </a:cubicBezTo>
                    <a:cubicBezTo>
                      <a:pt x="71" y="715"/>
                      <a:pt x="256" y="839"/>
                      <a:pt x="450" y="839"/>
                    </a:cubicBezTo>
                    <a:cubicBezTo>
                      <a:pt x="570" y="839"/>
                      <a:pt x="694" y="791"/>
                      <a:pt x="784" y="689"/>
                    </a:cubicBezTo>
                    <a:cubicBezTo>
                      <a:pt x="917" y="488"/>
                      <a:pt x="884" y="222"/>
                      <a:pt x="717" y="88"/>
                    </a:cubicBezTo>
                    <a:cubicBezTo>
                      <a:pt x="639" y="27"/>
                      <a:pt x="552" y="0"/>
                      <a:pt x="4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2" name="Google Shape;25902;p62"/>
              <p:cNvSpPr/>
              <p:nvPr/>
            </p:nvSpPr>
            <p:spPr>
              <a:xfrm>
                <a:off x="8018900" y="2836075"/>
                <a:ext cx="23125" cy="20900"/>
              </a:xfrm>
              <a:custGeom>
                <a:rect b="b" l="l" r="r" t="t"/>
                <a:pathLst>
                  <a:path extrusionOk="0" h="836" w="925">
                    <a:moveTo>
                      <a:pt x="473" y="0"/>
                    </a:moveTo>
                    <a:cubicBezTo>
                      <a:pt x="438" y="0"/>
                      <a:pt x="403" y="5"/>
                      <a:pt x="368" y="15"/>
                    </a:cubicBezTo>
                    <a:cubicBezTo>
                      <a:pt x="168" y="48"/>
                      <a:pt x="1" y="248"/>
                      <a:pt x="34" y="482"/>
                    </a:cubicBezTo>
                    <a:cubicBezTo>
                      <a:pt x="78" y="728"/>
                      <a:pt x="259" y="836"/>
                      <a:pt x="442" y="836"/>
                    </a:cubicBezTo>
                    <a:cubicBezTo>
                      <a:pt x="682" y="836"/>
                      <a:pt x="925" y="651"/>
                      <a:pt x="868" y="349"/>
                    </a:cubicBezTo>
                    <a:cubicBezTo>
                      <a:pt x="840" y="150"/>
                      <a:pt x="667" y="0"/>
                      <a:pt x="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3" name="Google Shape;25903;p62"/>
              <p:cNvSpPr/>
              <p:nvPr/>
            </p:nvSpPr>
            <p:spPr>
              <a:xfrm>
                <a:off x="7977200" y="2796575"/>
                <a:ext cx="27325" cy="20750"/>
              </a:xfrm>
              <a:custGeom>
                <a:rect b="b" l="l" r="r" t="t"/>
                <a:pathLst>
                  <a:path extrusionOk="0" h="830" w="1093">
                    <a:moveTo>
                      <a:pt x="566" y="1"/>
                    </a:moveTo>
                    <a:cubicBezTo>
                      <a:pt x="471" y="1"/>
                      <a:pt x="376" y="34"/>
                      <a:pt x="301" y="94"/>
                    </a:cubicBezTo>
                    <a:cubicBezTo>
                      <a:pt x="1" y="327"/>
                      <a:pt x="134" y="794"/>
                      <a:pt x="501" y="828"/>
                    </a:cubicBezTo>
                    <a:cubicBezTo>
                      <a:pt x="516" y="829"/>
                      <a:pt x="530" y="830"/>
                      <a:pt x="544" y="830"/>
                    </a:cubicBezTo>
                    <a:cubicBezTo>
                      <a:pt x="886" y="830"/>
                      <a:pt x="1093" y="449"/>
                      <a:pt x="868" y="161"/>
                    </a:cubicBezTo>
                    <a:cubicBezTo>
                      <a:pt x="795" y="50"/>
                      <a:pt x="681" y="1"/>
                      <a:pt x="5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4" name="Google Shape;25904;p62"/>
              <p:cNvSpPr/>
              <p:nvPr/>
            </p:nvSpPr>
            <p:spPr>
              <a:xfrm>
                <a:off x="7962200" y="3157775"/>
                <a:ext cx="24200" cy="21425"/>
              </a:xfrm>
              <a:custGeom>
                <a:rect b="b" l="l" r="r" t="t"/>
                <a:pathLst>
                  <a:path extrusionOk="0" h="857" w="968">
                    <a:moveTo>
                      <a:pt x="415" y="0"/>
                    </a:moveTo>
                    <a:cubicBezTo>
                      <a:pt x="202" y="0"/>
                      <a:pt x="1" y="173"/>
                      <a:pt x="1" y="423"/>
                    </a:cubicBezTo>
                    <a:cubicBezTo>
                      <a:pt x="1" y="657"/>
                      <a:pt x="167" y="857"/>
                      <a:pt x="401" y="857"/>
                    </a:cubicBezTo>
                    <a:cubicBezTo>
                      <a:pt x="768" y="857"/>
                      <a:pt x="968" y="390"/>
                      <a:pt x="701" y="123"/>
                    </a:cubicBezTo>
                    <a:cubicBezTo>
                      <a:pt x="616" y="38"/>
                      <a:pt x="514" y="0"/>
                      <a:pt x="4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5" name="Google Shape;25905;p62"/>
              <p:cNvSpPr/>
              <p:nvPr/>
            </p:nvSpPr>
            <p:spPr>
              <a:xfrm>
                <a:off x="7995125" y="3261700"/>
                <a:ext cx="24650" cy="21050"/>
              </a:xfrm>
              <a:custGeom>
                <a:rect b="b" l="l" r="r" t="t"/>
                <a:pathLst>
                  <a:path extrusionOk="0" h="842" w="986">
                    <a:moveTo>
                      <a:pt x="463" y="0"/>
                    </a:moveTo>
                    <a:cubicBezTo>
                      <a:pt x="222" y="0"/>
                      <a:pt x="0" y="222"/>
                      <a:pt x="51" y="503"/>
                    </a:cubicBezTo>
                    <a:cubicBezTo>
                      <a:pt x="81" y="712"/>
                      <a:pt x="272" y="841"/>
                      <a:pt x="480" y="841"/>
                    </a:cubicBezTo>
                    <a:cubicBezTo>
                      <a:pt x="504" y="841"/>
                      <a:pt x="528" y="840"/>
                      <a:pt x="552" y="836"/>
                    </a:cubicBezTo>
                    <a:cubicBezTo>
                      <a:pt x="918" y="769"/>
                      <a:pt x="985" y="269"/>
                      <a:pt x="685" y="69"/>
                    </a:cubicBezTo>
                    <a:cubicBezTo>
                      <a:pt x="614" y="22"/>
                      <a:pt x="538" y="0"/>
                      <a:pt x="46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6" name="Google Shape;25906;p62"/>
              <p:cNvSpPr/>
              <p:nvPr/>
            </p:nvSpPr>
            <p:spPr>
              <a:xfrm>
                <a:off x="8036800" y="3136475"/>
                <a:ext cx="24675" cy="20475"/>
              </a:xfrm>
              <a:custGeom>
                <a:rect b="b" l="l" r="r" t="t"/>
                <a:pathLst>
                  <a:path extrusionOk="0" h="819" w="987">
                    <a:moveTo>
                      <a:pt x="539" y="0"/>
                    </a:moveTo>
                    <a:cubicBezTo>
                      <a:pt x="215" y="0"/>
                      <a:pt x="0" y="364"/>
                      <a:pt x="185" y="641"/>
                    </a:cubicBezTo>
                    <a:cubicBezTo>
                      <a:pt x="266" y="762"/>
                      <a:pt x="395" y="818"/>
                      <a:pt x="525" y="818"/>
                    </a:cubicBezTo>
                    <a:cubicBezTo>
                      <a:pt x="718" y="818"/>
                      <a:pt x="913" y="694"/>
                      <a:pt x="953" y="475"/>
                    </a:cubicBezTo>
                    <a:cubicBezTo>
                      <a:pt x="986" y="274"/>
                      <a:pt x="853" y="41"/>
                      <a:pt x="619" y="8"/>
                    </a:cubicBezTo>
                    <a:cubicBezTo>
                      <a:pt x="592" y="3"/>
                      <a:pt x="565" y="0"/>
                      <a:pt x="5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7" name="Google Shape;25907;p62"/>
              <p:cNvSpPr/>
              <p:nvPr/>
            </p:nvSpPr>
            <p:spPr>
              <a:xfrm>
                <a:off x="7959125" y="2708900"/>
                <a:ext cx="23200" cy="21600"/>
              </a:xfrm>
              <a:custGeom>
                <a:rect b="b" l="l" r="r" t="t"/>
                <a:pathLst>
                  <a:path extrusionOk="0" h="864" w="928">
                    <a:moveTo>
                      <a:pt x="472" y="1"/>
                    </a:moveTo>
                    <a:cubicBezTo>
                      <a:pt x="236" y="1"/>
                      <a:pt x="1" y="182"/>
                      <a:pt x="57" y="499"/>
                    </a:cubicBezTo>
                    <a:cubicBezTo>
                      <a:pt x="86" y="749"/>
                      <a:pt x="266" y="863"/>
                      <a:pt x="451" y="863"/>
                    </a:cubicBezTo>
                    <a:cubicBezTo>
                      <a:pt x="685" y="863"/>
                      <a:pt x="928" y="682"/>
                      <a:pt x="891" y="365"/>
                    </a:cubicBezTo>
                    <a:cubicBezTo>
                      <a:pt x="847" y="115"/>
                      <a:pt x="659" y="1"/>
                      <a:pt x="4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8" name="Google Shape;25908;p62"/>
              <p:cNvSpPr/>
              <p:nvPr/>
            </p:nvSpPr>
            <p:spPr>
              <a:xfrm>
                <a:off x="7905950" y="2511250"/>
                <a:ext cx="23900" cy="20875"/>
              </a:xfrm>
              <a:custGeom>
                <a:rect b="b" l="l" r="r" t="t"/>
                <a:pathLst>
                  <a:path extrusionOk="0" h="835" w="956">
                    <a:moveTo>
                      <a:pt x="503" y="1"/>
                    </a:moveTo>
                    <a:cubicBezTo>
                      <a:pt x="251" y="1"/>
                      <a:pt x="0" y="206"/>
                      <a:pt x="116" y="532"/>
                    </a:cubicBezTo>
                    <a:cubicBezTo>
                      <a:pt x="172" y="742"/>
                      <a:pt x="333" y="835"/>
                      <a:pt x="496" y="835"/>
                    </a:cubicBezTo>
                    <a:cubicBezTo>
                      <a:pt x="723" y="835"/>
                      <a:pt x="955" y="656"/>
                      <a:pt x="916" y="366"/>
                    </a:cubicBezTo>
                    <a:cubicBezTo>
                      <a:pt x="874" y="111"/>
                      <a:pt x="688" y="1"/>
                      <a:pt x="50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9" name="Google Shape;25909;p62"/>
              <p:cNvSpPr/>
              <p:nvPr/>
            </p:nvSpPr>
            <p:spPr>
              <a:xfrm>
                <a:off x="7862125" y="2612525"/>
                <a:ext cx="26525" cy="20825"/>
              </a:xfrm>
              <a:custGeom>
                <a:rect b="b" l="l" r="r" t="t"/>
                <a:pathLst>
                  <a:path extrusionOk="0" h="833" w="1061">
                    <a:moveTo>
                      <a:pt x="447" y="0"/>
                    </a:moveTo>
                    <a:cubicBezTo>
                      <a:pt x="259" y="0"/>
                      <a:pt x="95" y="125"/>
                      <a:pt x="67" y="317"/>
                    </a:cubicBezTo>
                    <a:cubicBezTo>
                      <a:pt x="1" y="518"/>
                      <a:pt x="134" y="751"/>
                      <a:pt x="368" y="818"/>
                    </a:cubicBezTo>
                    <a:cubicBezTo>
                      <a:pt x="408" y="828"/>
                      <a:pt x="447" y="833"/>
                      <a:pt x="484" y="833"/>
                    </a:cubicBezTo>
                    <a:cubicBezTo>
                      <a:pt x="928" y="833"/>
                      <a:pt x="1061" y="140"/>
                      <a:pt x="568" y="17"/>
                    </a:cubicBezTo>
                    <a:cubicBezTo>
                      <a:pt x="527" y="6"/>
                      <a:pt x="486" y="0"/>
                      <a:pt x="4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0" name="Google Shape;25910;p62"/>
              <p:cNvSpPr/>
              <p:nvPr/>
            </p:nvSpPr>
            <p:spPr>
              <a:xfrm>
                <a:off x="7892375" y="2637925"/>
                <a:ext cx="27325" cy="21300"/>
              </a:xfrm>
              <a:custGeom>
                <a:rect b="b" l="l" r="r" t="t"/>
                <a:pathLst>
                  <a:path extrusionOk="0" h="852" w="1093">
                    <a:moveTo>
                      <a:pt x="552" y="0"/>
                    </a:moveTo>
                    <a:cubicBezTo>
                      <a:pt x="209" y="0"/>
                      <a:pt x="0" y="413"/>
                      <a:pt x="225" y="702"/>
                    </a:cubicBezTo>
                    <a:cubicBezTo>
                      <a:pt x="303" y="800"/>
                      <a:pt x="426" y="852"/>
                      <a:pt x="555" y="852"/>
                    </a:cubicBezTo>
                    <a:cubicBezTo>
                      <a:pt x="647" y="852"/>
                      <a:pt x="742" y="825"/>
                      <a:pt x="825" y="769"/>
                    </a:cubicBezTo>
                    <a:cubicBezTo>
                      <a:pt x="1092" y="536"/>
                      <a:pt x="959" y="69"/>
                      <a:pt x="592" y="2"/>
                    </a:cubicBezTo>
                    <a:cubicBezTo>
                      <a:pt x="579" y="1"/>
                      <a:pt x="565" y="0"/>
                      <a:pt x="55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1" name="Google Shape;25911;p62"/>
              <p:cNvSpPr/>
              <p:nvPr/>
            </p:nvSpPr>
            <p:spPr>
              <a:xfrm>
                <a:off x="7762050" y="2215025"/>
                <a:ext cx="24925" cy="21125"/>
              </a:xfrm>
              <a:custGeom>
                <a:rect b="b" l="l" r="r" t="t"/>
                <a:pathLst>
                  <a:path extrusionOk="0" h="845" w="997">
                    <a:moveTo>
                      <a:pt x="482" y="1"/>
                    </a:moveTo>
                    <a:cubicBezTo>
                      <a:pt x="423" y="1"/>
                      <a:pt x="362" y="13"/>
                      <a:pt x="301" y="39"/>
                    </a:cubicBezTo>
                    <a:cubicBezTo>
                      <a:pt x="101" y="139"/>
                      <a:pt x="1" y="373"/>
                      <a:pt x="101" y="573"/>
                    </a:cubicBezTo>
                    <a:cubicBezTo>
                      <a:pt x="173" y="765"/>
                      <a:pt x="319" y="845"/>
                      <a:pt x="466" y="845"/>
                    </a:cubicBezTo>
                    <a:cubicBezTo>
                      <a:pt x="728" y="845"/>
                      <a:pt x="996" y="593"/>
                      <a:pt x="868" y="273"/>
                    </a:cubicBezTo>
                    <a:cubicBezTo>
                      <a:pt x="794" y="100"/>
                      <a:pt x="647" y="1"/>
                      <a:pt x="48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2" name="Google Shape;25912;p62"/>
              <p:cNvSpPr/>
              <p:nvPr/>
            </p:nvSpPr>
            <p:spPr>
              <a:xfrm>
                <a:off x="7603275" y="2067500"/>
                <a:ext cx="24575" cy="20975"/>
              </a:xfrm>
              <a:custGeom>
                <a:rect b="b" l="l" r="r" t="t"/>
                <a:pathLst>
                  <a:path extrusionOk="0" h="839" w="983">
                    <a:moveTo>
                      <a:pt x="509" y="1"/>
                    </a:moveTo>
                    <a:cubicBezTo>
                      <a:pt x="261" y="1"/>
                      <a:pt x="0" y="214"/>
                      <a:pt x="81" y="536"/>
                    </a:cubicBezTo>
                    <a:cubicBezTo>
                      <a:pt x="147" y="747"/>
                      <a:pt x="312" y="838"/>
                      <a:pt x="477" y="838"/>
                    </a:cubicBezTo>
                    <a:cubicBezTo>
                      <a:pt x="729" y="838"/>
                      <a:pt x="982" y="626"/>
                      <a:pt x="881" y="303"/>
                    </a:cubicBezTo>
                    <a:cubicBezTo>
                      <a:pt x="828" y="92"/>
                      <a:pt x="671" y="1"/>
                      <a:pt x="50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3" name="Google Shape;25913;p62"/>
              <p:cNvSpPr/>
              <p:nvPr/>
            </p:nvSpPr>
            <p:spPr>
              <a:xfrm>
                <a:off x="7650300" y="2134025"/>
                <a:ext cx="23375" cy="20950"/>
              </a:xfrm>
              <a:custGeom>
                <a:rect b="b" l="l" r="r" t="t"/>
                <a:pathLst>
                  <a:path extrusionOk="0" h="838" w="935">
                    <a:moveTo>
                      <a:pt x="483" y="1"/>
                    </a:moveTo>
                    <a:cubicBezTo>
                      <a:pt x="388" y="1"/>
                      <a:pt x="291" y="35"/>
                      <a:pt x="201" y="110"/>
                    </a:cubicBezTo>
                    <a:cubicBezTo>
                      <a:pt x="34" y="244"/>
                      <a:pt x="1" y="511"/>
                      <a:pt x="168" y="677"/>
                    </a:cubicBezTo>
                    <a:cubicBezTo>
                      <a:pt x="241" y="788"/>
                      <a:pt x="355" y="837"/>
                      <a:pt x="470" y="837"/>
                    </a:cubicBezTo>
                    <a:cubicBezTo>
                      <a:pt x="565" y="837"/>
                      <a:pt x="660" y="804"/>
                      <a:pt x="735" y="744"/>
                    </a:cubicBezTo>
                    <a:cubicBezTo>
                      <a:pt x="902" y="611"/>
                      <a:pt x="935" y="344"/>
                      <a:pt x="802" y="144"/>
                    </a:cubicBezTo>
                    <a:cubicBezTo>
                      <a:pt x="710" y="52"/>
                      <a:pt x="598" y="1"/>
                      <a:pt x="48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4" name="Google Shape;25914;p62"/>
              <p:cNvSpPr/>
              <p:nvPr/>
            </p:nvSpPr>
            <p:spPr>
              <a:xfrm>
                <a:off x="7659475" y="2079025"/>
                <a:ext cx="42575" cy="37950"/>
              </a:xfrm>
              <a:custGeom>
                <a:rect b="b" l="l" r="r" t="t"/>
                <a:pathLst>
                  <a:path extrusionOk="0" h="1518" w="1703">
                    <a:moveTo>
                      <a:pt x="886" y="1"/>
                    </a:moveTo>
                    <a:cubicBezTo>
                      <a:pt x="803" y="1"/>
                      <a:pt x="718" y="14"/>
                      <a:pt x="635" y="42"/>
                    </a:cubicBezTo>
                    <a:cubicBezTo>
                      <a:pt x="234" y="175"/>
                      <a:pt x="1" y="609"/>
                      <a:pt x="134" y="1009"/>
                    </a:cubicBezTo>
                    <a:cubicBezTo>
                      <a:pt x="240" y="1326"/>
                      <a:pt x="533" y="1518"/>
                      <a:pt x="850" y="1518"/>
                    </a:cubicBezTo>
                    <a:cubicBezTo>
                      <a:pt x="933" y="1518"/>
                      <a:pt x="1018" y="1504"/>
                      <a:pt x="1102" y="1476"/>
                    </a:cubicBezTo>
                    <a:cubicBezTo>
                      <a:pt x="1502" y="1343"/>
                      <a:pt x="1702" y="909"/>
                      <a:pt x="1569" y="509"/>
                    </a:cubicBezTo>
                    <a:cubicBezTo>
                      <a:pt x="1489" y="192"/>
                      <a:pt x="1201" y="1"/>
                      <a:pt x="8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5" name="Google Shape;25915;p62"/>
              <p:cNvSpPr/>
              <p:nvPr/>
            </p:nvSpPr>
            <p:spPr>
              <a:xfrm>
                <a:off x="7933875" y="2836900"/>
                <a:ext cx="45875" cy="38175"/>
              </a:xfrm>
              <a:custGeom>
                <a:rect b="b" l="l" r="r" t="t"/>
                <a:pathLst>
                  <a:path extrusionOk="0" h="1527" w="1835">
                    <a:moveTo>
                      <a:pt x="844" y="1"/>
                    </a:moveTo>
                    <a:cubicBezTo>
                      <a:pt x="400" y="1"/>
                      <a:pt x="0" y="386"/>
                      <a:pt x="99" y="883"/>
                    </a:cubicBezTo>
                    <a:cubicBezTo>
                      <a:pt x="159" y="1272"/>
                      <a:pt x="461" y="1527"/>
                      <a:pt x="836" y="1527"/>
                    </a:cubicBezTo>
                    <a:cubicBezTo>
                      <a:pt x="878" y="1527"/>
                      <a:pt x="922" y="1523"/>
                      <a:pt x="967" y="1516"/>
                    </a:cubicBezTo>
                    <a:cubicBezTo>
                      <a:pt x="1634" y="1416"/>
                      <a:pt x="1834" y="549"/>
                      <a:pt x="1300" y="149"/>
                    </a:cubicBezTo>
                    <a:cubicBezTo>
                      <a:pt x="1155" y="46"/>
                      <a:pt x="997" y="1"/>
                      <a:pt x="84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6" name="Google Shape;25916;p62"/>
              <p:cNvSpPr/>
              <p:nvPr/>
            </p:nvSpPr>
            <p:spPr>
              <a:xfrm>
                <a:off x="7873800" y="3533600"/>
                <a:ext cx="45725" cy="38425"/>
              </a:xfrm>
              <a:custGeom>
                <a:rect b="b" l="l" r="r" t="t"/>
                <a:pathLst>
                  <a:path extrusionOk="0" h="1537" w="1829">
                    <a:moveTo>
                      <a:pt x="878" y="1"/>
                    </a:moveTo>
                    <a:cubicBezTo>
                      <a:pt x="563" y="1"/>
                      <a:pt x="244" y="188"/>
                      <a:pt x="134" y="534"/>
                    </a:cubicBezTo>
                    <a:cubicBezTo>
                      <a:pt x="1" y="935"/>
                      <a:pt x="234" y="1368"/>
                      <a:pt x="634" y="1502"/>
                    </a:cubicBezTo>
                    <a:cubicBezTo>
                      <a:pt x="710" y="1526"/>
                      <a:pt x="785" y="1537"/>
                      <a:pt x="858" y="1537"/>
                    </a:cubicBezTo>
                    <a:cubicBezTo>
                      <a:pt x="1398" y="1537"/>
                      <a:pt x="1829" y="930"/>
                      <a:pt x="1535" y="401"/>
                    </a:cubicBezTo>
                    <a:cubicBezTo>
                      <a:pt x="1399" y="129"/>
                      <a:pt x="1140" y="1"/>
                      <a:pt x="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7" name="Google Shape;25917;p62"/>
              <p:cNvSpPr/>
              <p:nvPr/>
            </p:nvSpPr>
            <p:spPr>
              <a:xfrm>
                <a:off x="7368450" y="4279875"/>
                <a:ext cx="47325" cy="38000"/>
              </a:xfrm>
              <a:custGeom>
                <a:rect b="b" l="l" r="r" t="t"/>
                <a:pathLst>
                  <a:path extrusionOk="0" h="1520" w="1893">
                    <a:moveTo>
                      <a:pt x="942" y="1"/>
                    </a:moveTo>
                    <a:cubicBezTo>
                      <a:pt x="829" y="1"/>
                      <a:pt x="714" y="24"/>
                      <a:pt x="601" y="71"/>
                    </a:cubicBezTo>
                    <a:cubicBezTo>
                      <a:pt x="0" y="371"/>
                      <a:pt x="34" y="1239"/>
                      <a:pt x="667" y="1472"/>
                    </a:cubicBezTo>
                    <a:cubicBezTo>
                      <a:pt x="761" y="1505"/>
                      <a:pt x="853" y="1520"/>
                      <a:pt x="942" y="1520"/>
                    </a:cubicBezTo>
                    <a:cubicBezTo>
                      <a:pt x="1485" y="1520"/>
                      <a:pt x="1893" y="954"/>
                      <a:pt x="1635" y="438"/>
                    </a:cubicBezTo>
                    <a:cubicBezTo>
                      <a:pt x="1491" y="151"/>
                      <a:pt x="1227" y="1"/>
                      <a:pt x="94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8" name="Google Shape;25918;p62"/>
              <p:cNvSpPr/>
              <p:nvPr/>
            </p:nvSpPr>
            <p:spPr>
              <a:xfrm>
                <a:off x="7210000" y="4382775"/>
                <a:ext cx="43250" cy="37900"/>
              </a:xfrm>
              <a:custGeom>
                <a:rect b="b" l="l" r="r" t="t"/>
                <a:pathLst>
                  <a:path extrusionOk="0" h="1516" w="1730">
                    <a:moveTo>
                      <a:pt x="878" y="1"/>
                    </a:moveTo>
                    <a:cubicBezTo>
                      <a:pt x="741" y="1"/>
                      <a:pt x="600" y="39"/>
                      <a:pt x="467" y="125"/>
                    </a:cubicBezTo>
                    <a:cubicBezTo>
                      <a:pt x="100" y="325"/>
                      <a:pt x="0" y="825"/>
                      <a:pt x="234" y="1159"/>
                    </a:cubicBezTo>
                    <a:cubicBezTo>
                      <a:pt x="390" y="1401"/>
                      <a:pt x="638" y="1515"/>
                      <a:pt x="881" y="1515"/>
                    </a:cubicBezTo>
                    <a:cubicBezTo>
                      <a:pt x="1207" y="1515"/>
                      <a:pt x="1525" y="1308"/>
                      <a:pt x="1602" y="925"/>
                    </a:cubicBezTo>
                    <a:cubicBezTo>
                      <a:pt x="1729" y="414"/>
                      <a:pt x="1328" y="1"/>
                      <a:pt x="8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9" name="Google Shape;25919;p62"/>
              <p:cNvSpPr/>
              <p:nvPr/>
            </p:nvSpPr>
            <p:spPr>
              <a:xfrm>
                <a:off x="6837225" y="4632325"/>
                <a:ext cx="45150" cy="38200"/>
              </a:xfrm>
              <a:custGeom>
                <a:rect b="b" l="l" r="r" t="t"/>
                <a:pathLst>
                  <a:path extrusionOk="0" h="1528" w="1806">
                    <a:moveTo>
                      <a:pt x="826" y="1"/>
                    </a:moveTo>
                    <a:cubicBezTo>
                      <a:pt x="775" y="1"/>
                      <a:pt x="722" y="6"/>
                      <a:pt x="668" y="16"/>
                    </a:cubicBezTo>
                    <a:cubicBezTo>
                      <a:pt x="268" y="117"/>
                      <a:pt x="1" y="517"/>
                      <a:pt x="67" y="917"/>
                    </a:cubicBezTo>
                    <a:cubicBezTo>
                      <a:pt x="165" y="1308"/>
                      <a:pt x="504" y="1527"/>
                      <a:pt x="841" y="1527"/>
                    </a:cubicBezTo>
                    <a:cubicBezTo>
                      <a:pt x="1079" y="1527"/>
                      <a:pt x="1317" y="1418"/>
                      <a:pt x="1468" y="1184"/>
                    </a:cubicBezTo>
                    <a:cubicBezTo>
                      <a:pt x="1806" y="663"/>
                      <a:pt x="1410" y="1"/>
                      <a:pt x="8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0" name="Google Shape;25920;p62"/>
              <p:cNvSpPr/>
              <p:nvPr/>
            </p:nvSpPr>
            <p:spPr>
              <a:xfrm>
                <a:off x="6416925" y="4679325"/>
                <a:ext cx="45450" cy="38075"/>
              </a:xfrm>
              <a:custGeom>
                <a:rect b="b" l="l" r="r" t="t"/>
                <a:pathLst>
                  <a:path extrusionOk="0" h="1523" w="1818">
                    <a:moveTo>
                      <a:pt x="816" y="0"/>
                    </a:moveTo>
                    <a:cubicBezTo>
                      <a:pt x="789" y="0"/>
                      <a:pt x="762" y="2"/>
                      <a:pt x="735" y="4"/>
                    </a:cubicBezTo>
                    <a:cubicBezTo>
                      <a:pt x="334" y="38"/>
                      <a:pt x="1" y="405"/>
                      <a:pt x="67" y="838"/>
                    </a:cubicBezTo>
                    <a:cubicBezTo>
                      <a:pt x="110" y="1261"/>
                      <a:pt x="459" y="1523"/>
                      <a:pt x="820" y="1523"/>
                    </a:cubicBezTo>
                    <a:cubicBezTo>
                      <a:pt x="1030" y="1523"/>
                      <a:pt x="1243" y="1435"/>
                      <a:pt x="1402" y="1239"/>
                    </a:cubicBezTo>
                    <a:cubicBezTo>
                      <a:pt x="1818" y="727"/>
                      <a:pt x="1436" y="0"/>
                      <a:pt x="81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1" name="Google Shape;25921;p62"/>
              <p:cNvSpPr/>
              <p:nvPr/>
            </p:nvSpPr>
            <p:spPr>
              <a:xfrm>
                <a:off x="5985500" y="4634325"/>
                <a:ext cx="52325" cy="38500"/>
              </a:xfrm>
              <a:custGeom>
                <a:rect b="b" l="l" r="r" t="t"/>
                <a:pathLst>
                  <a:path extrusionOk="0" h="1540" w="2093">
                    <a:moveTo>
                      <a:pt x="1047" y="1"/>
                    </a:moveTo>
                    <a:cubicBezTo>
                      <a:pt x="75" y="1"/>
                      <a:pt x="0" y="1440"/>
                      <a:pt x="979" y="1538"/>
                    </a:cubicBezTo>
                    <a:cubicBezTo>
                      <a:pt x="1001" y="1539"/>
                      <a:pt x="1022" y="1540"/>
                      <a:pt x="1042" y="1540"/>
                    </a:cubicBezTo>
                    <a:cubicBezTo>
                      <a:pt x="1985" y="1540"/>
                      <a:pt x="2092" y="68"/>
                      <a:pt x="1113" y="3"/>
                    </a:cubicBezTo>
                    <a:cubicBezTo>
                      <a:pt x="1090" y="2"/>
                      <a:pt x="1068" y="1"/>
                      <a:pt x="10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2" name="Google Shape;25922;p62"/>
              <p:cNvSpPr/>
              <p:nvPr/>
            </p:nvSpPr>
            <p:spPr>
              <a:xfrm>
                <a:off x="5839125" y="4603000"/>
                <a:ext cx="45775" cy="38575"/>
              </a:xfrm>
              <a:custGeom>
                <a:rect b="b" l="l" r="r" t="t"/>
                <a:pathLst>
                  <a:path extrusionOk="0" h="1543" w="1831">
                    <a:moveTo>
                      <a:pt x="858" y="1"/>
                    </a:moveTo>
                    <a:cubicBezTo>
                      <a:pt x="514" y="1"/>
                      <a:pt x="187" y="246"/>
                      <a:pt x="130" y="589"/>
                    </a:cubicBezTo>
                    <a:cubicBezTo>
                      <a:pt x="0" y="1106"/>
                      <a:pt x="412" y="1543"/>
                      <a:pt x="867" y="1543"/>
                    </a:cubicBezTo>
                    <a:cubicBezTo>
                      <a:pt x="1000" y="1543"/>
                      <a:pt x="1136" y="1506"/>
                      <a:pt x="1264" y="1423"/>
                    </a:cubicBezTo>
                    <a:cubicBezTo>
                      <a:pt x="1831" y="1056"/>
                      <a:pt x="1697" y="155"/>
                      <a:pt x="1030" y="22"/>
                    </a:cubicBezTo>
                    <a:cubicBezTo>
                      <a:pt x="973" y="8"/>
                      <a:pt x="915" y="1"/>
                      <a:pt x="8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3" name="Google Shape;25923;p62"/>
              <p:cNvSpPr/>
              <p:nvPr/>
            </p:nvSpPr>
            <p:spPr>
              <a:xfrm>
                <a:off x="5672700" y="4521425"/>
                <a:ext cx="55850" cy="38925"/>
              </a:xfrm>
              <a:custGeom>
                <a:rect b="b" l="l" r="r" t="t"/>
                <a:pathLst>
                  <a:path extrusionOk="0" h="1557" w="2234">
                    <a:moveTo>
                      <a:pt x="1068" y="0"/>
                    </a:moveTo>
                    <a:cubicBezTo>
                      <a:pt x="350" y="0"/>
                      <a:pt x="0" y="1107"/>
                      <a:pt x="782" y="1484"/>
                    </a:cubicBezTo>
                    <a:cubicBezTo>
                      <a:pt x="899" y="1534"/>
                      <a:pt x="1012" y="1556"/>
                      <a:pt x="1117" y="1556"/>
                    </a:cubicBezTo>
                    <a:cubicBezTo>
                      <a:pt x="1850" y="1556"/>
                      <a:pt x="2233" y="462"/>
                      <a:pt x="1416" y="83"/>
                    </a:cubicBezTo>
                    <a:cubicBezTo>
                      <a:pt x="1293" y="26"/>
                      <a:pt x="1177" y="0"/>
                      <a:pt x="10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4" name="Google Shape;25924;p62"/>
              <p:cNvSpPr/>
              <p:nvPr/>
            </p:nvSpPr>
            <p:spPr>
              <a:xfrm>
                <a:off x="5498350" y="4439075"/>
                <a:ext cx="56850" cy="39275"/>
              </a:xfrm>
              <a:custGeom>
                <a:rect b="b" l="l" r="r" t="t"/>
                <a:pathLst>
                  <a:path extrusionOk="0" h="1571" w="2274">
                    <a:moveTo>
                      <a:pt x="1115" y="1"/>
                    </a:moveTo>
                    <a:cubicBezTo>
                      <a:pt x="448" y="1"/>
                      <a:pt x="0" y="973"/>
                      <a:pt x="718" y="1442"/>
                    </a:cubicBezTo>
                    <a:cubicBezTo>
                      <a:pt x="863" y="1531"/>
                      <a:pt x="1008" y="1570"/>
                      <a:pt x="1144" y="1570"/>
                    </a:cubicBezTo>
                    <a:cubicBezTo>
                      <a:pt x="1817" y="1570"/>
                      <a:pt x="2274" y="613"/>
                      <a:pt x="1552" y="141"/>
                    </a:cubicBezTo>
                    <a:cubicBezTo>
                      <a:pt x="1402" y="43"/>
                      <a:pt x="1254" y="1"/>
                      <a:pt x="111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25" name="Google Shape;25925;p62"/>
            <p:cNvGrpSpPr/>
            <p:nvPr/>
          </p:nvGrpSpPr>
          <p:grpSpPr>
            <a:xfrm rot="3609977">
              <a:off x="4035099" y="479556"/>
              <a:ext cx="6595329" cy="6595348"/>
              <a:chOff x="4081354" y="392459"/>
              <a:chExt cx="6595123" cy="6595142"/>
            </a:xfrm>
          </p:grpSpPr>
          <p:sp>
            <p:nvSpPr>
              <p:cNvPr id="25926" name="Google Shape;25926;p62"/>
              <p:cNvSpPr/>
              <p:nvPr/>
            </p:nvSpPr>
            <p:spPr>
              <a:xfrm rot="6671875">
                <a:off x="4830413" y="1141544"/>
                <a:ext cx="5097004" cy="5096970"/>
              </a:xfrm>
              <a:custGeom>
                <a:rect b="b" l="l" r="r" t="t"/>
                <a:pathLst>
                  <a:path extrusionOk="0" fill="none" h="153777" w="153778">
                    <a:moveTo>
                      <a:pt x="126424" y="27353"/>
                    </a:moveTo>
                    <a:cubicBezTo>
                      <a:pt x="153777" y="54706"/>
                      <a:pt x="153777" y="99038"/>
                      <a:pt x="126424" y="126424"/>
                    </a:cubicBezTo>
                    <a:cubicBezTo>
                      <a:pt x="99071" y="153777"/>
                      <a:pt x="54706" y="153777"/>
                      <a:pt x="27353" y="126424"/>
                    </a:cubicBezTo>
                    <a:cubicBezTo>
                      <a:pt x="1" y="99038"/>
                      <a:pt x="1" y="54706"/>
                      <a:pt x="27353" y="27353"/>
                    </a:cubicBezTo>
                    <a:cubicBezTo>
                      <a:pt x="54706" y="0"/>
                      <a:pt x="99071" y="0"/>
                      <a:pt x="126424" y="27353"/>
                    </a:cubicBezTo>
                    <a:close/>
                  </a:path>
                </a:pathLst>
              </a:custGeom>
              <a:noFill/>
              <a:ln cap="flat" cmpd="sng" w="10000">
                <a:solidFill>
                  <a:schemeClr val="accent5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7" name="Google Shape;25927;p62"/>
              <p:cNvSpPr/>
              <p:nvPr/>
            </p:nvSpPr>
            <p:spPr>
              <a:xfrm rot="6671875">
                <a:off x="5652057" y="1652314"/>
                <a:ext cx="3886309" cy="3886342"/>
              </a:xfrm>
              <a:custGeom>
                <a:rect b="b" l="l" r="r" t="t"/>
                <a:pathLst>
                  <a:path extrusionOk="0" fill="none" h="117252" w="117251">
                    <a:moveTo>
                      <a:pt x="117251" y="58643"/>
                    </a:moveTo>
                    <a:cubicBezTo>
                      <a:pt x="117251" y="91033"/>
                      <a:pt x="90999" y="117251"/>
                      <a:pt x="58609" y="117251"/>
                    </a:cubicBezTo>
                    <a:cubicBezTo>
                      <a:pt x="26252" y="117251"/>
                      <a:pt x="0" y="91033"/>
                      <a:pt x="0" y="58643"/>
                    </a:cubicBezTo>
                    <a:cubicBezTo>
                      <a:pt x="0" y="26253"/>
                      <a:pt x="26252" y="1"/>
                      <a:pt x="58609" y="1"/>
                    </a:cubicBezTo>
                    <a:cubicBezTo>
                      <a:pt x="90999" y="1"/>
                      <a:pt x="117251" y="26253"/>
                      <a:pt x="117251" y="58643"/>
                    </a:cubicBezTo>
                    <a:close/>
                  </a:path>
                </a:pathLst>
              </a:custGeom>
              <a:noFill/>
              <a:ln cap="flat" cmpd="sng" w="10850">
                <a:solidFill>
                  <a:schemeClr val="accent5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8" name="Google Shape;25928;p62"/>
              <p:cNvSpPr/>
              <p:nvPr/>
            </p:nvSpPr>
            <p:spPr>
              <a:xfrm rot="6671875">
                <a:off x="5957854" y="1796091"/>
                <a:ext cx="3498278" cy="3499338"/>
              </a:xfrm>
              <a:custGeom>
                <a:rect b="b" l="l" r="r" t="t"/>
                <a:pathLst>
                  <a:path extrusionOk="0" fill="none" h="105576" w="105544">
                    <a:moveTo>
                      <a:pt x="105543" y="52805"/>
                    </a:moveTo>
                    <a:cubicBezTo>
                      <a:pt x="105543" y="81926"/>
                      <a:pt x="81926" y="105576"/>
                      <a:pt x="52772" y="105576"/>
                    </a:cubicBezTo>
                    <a:cubicBezTo>
                      <a:pt x="23618" y="105576"/>
                      <a:pt x="1" y="81926"/>
                      <a:pt x="1" y="52805"/>
                    </a:cubicBezTo>
                    <a:cubicBezTo>
                      <a:pt x="1" y="23651"/>
                      <a:pt x="23618" y="0"/>
                      <a:pt x="52772" y="0"/>
                    </a:cubicBezTo>
                    <a:cubicBezTo>
                      <a:pt x="81926" y="0"/>
                      <a:pt x="105543" y="23651"/>
                      <a:pt x="105543" y="52805"/>
                    </a:cubicBezTo>
                    <a:close/>
                  </a:path>
                </a:pathLst>
              </a:custGeom>
              <a:noFill/>
              <a:ln cap="flat" cmpd="sng" w="10850">
                <a:solidFill>
                  <a:schemeClr val="accent5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9" name="Google Shape;25929;p62"/>
              <p:cNvSpPr/>
              <p:nvPr/>
            </p:nvSpPr>
            <p:spPr>
              <a:xfrm rot="6671875">
                <a:off x="6262150" y="1963128"/>
                <a:ext cx="3080317" cy="3080317"/>
              </a:xfrm>
              <a:custGeom>
                <a:rect b="b" l="l" r="r" t="t"/>
                <a:pathLst>
                  <a:path extrusionOk="0" fill="none" h="92934" w="92934">
                    <a:moveTo>
                      <a:pt x="92934" y="46467"/>
                    </a:moveTo>
                    <a:cubicBezTo>
                      <a:pt x="92934" y="72119"/>
                      <a:pt x="72152" y="92933"/>
                      <a:pt x="46467" y="92933"/>
                    </a:cubicBezTo>
                    <a:cubicBezTo>
                      <a:pt x="20815" y="92933"/>
                      <a:pt x="1" y="72119"/>
                      <a:pt x="1" y="46467"/>
                    </a:cubicBezTo>
                    <a:cubicBezTo>
                      <a:pt x="1" y="20815"/>
                      <a:pt x="20815" y="0"/>
                      <a:pt x="46467" y="0"/>
                    </a:cubicBezTo>
                    <a:cubicBezTo>
                      <a:pt x="72152" y="0"/>
                      <a:pt x="92934" y="20815"/>
                      <a:pt x="92934" y="46467"/>
                    </a:cubicBezTo>
                    <a:close/>
                  </a:path>
                </a:pathLst>
              </a:custGeom>
              <a:noFill/>
              <a:ln cap="flat" cmpd="sng" w="10850">
                <a:solidFill>
                  <a:schemeClr val="accent5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0" name="Google Shape;25930;p62"/>
              <p:cNvSpPr/>
              <p:nvPr/>
            </p:nvSpPr>
            <p:spPr>
              <a:xfrm rot="6671875">
                <a:off x="6354288" y="1968675"/>
                <a:ext cx="3016214" cy="3016214"/>
              </a:xfrm>
              <a:custGeom>
                <a:rect b="b" l="l" r="r" t="t"/>
                <a:pathLst>
                  <a:path extrusionOk="0" fill="none" h="91000" w="91000">
                    <a:moveTo>
                      <a:pt x="74821" y="16179"/>
                    </a:moveTo>
                    <a:cubicBezTo>
                      <a:pt x="90999" y="32390"/>
                      <a:pt x="90999" y="58609"/>
                      <a:pt x="74821" y="74821"/>
                    </a:cubicBezTo>
                    <a:cubicBezTo>
                      <a:pt x="58643" y="90999"/>
                      <a:pt x="32391" y="90999"/>
                      <a:pt x="16213" y="74821"/>
                    </a:cubicBezTo>
                    <a:cubicBezTo>
                      <a:pt x="1" y="58609"/>
                      <a:pt x="1" y="32390"/>
                      <a:pt x="16213" y="16179"/>
                    </a:cubicBezTo>
                    <a:cubicBezTo>
                      <a:pt x="32391" y="1"/>
                      <a:pt x="58643" y="1"/>
                      <a:pt x="74821" y="16179"/>
                    </a:cubicBezTo>
                    <a:close/>
                  </a:path>
                </a:pathLst>
              </a:custGeom>
              <a:noFill/>
              <a:ln cap="flat" cmpd="sng" w="10000">
                <a:solidFill>
                  <a:schemeClr val="accent5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1" name="Google Shape;25931;p62"/>
              <p:cNvSpPr/>
              <p:nvPr/>
            </p:nvSpPr>
            <p:spPr>
              <a:xfrm rot="6671875">
                <a:off x="6622711" y="2347828"/>
                <a:ext cx="2479958" cy="2259376"/>
              </a:xfrm>
              <a:custGeom>
                <a:rect b="b" l="l" r="r" t="t"/>
                <a:pathLst>
                  <a:path extrusionOk="0" h="68166" w="74821">
                    <a:moveTo>
                      <a:pt x="37411" y="0"/>
                    </a:moveTo>
                    <a:cubicBezTo>
                      <a:pt x="28688" y="0"/>
                      <a:pt x="19965" y="3328"/>
                      <a:pt x="13310" y="9983"/>
                    </a:cubicBezTo>
                    <a:cubicBezTo>
                      <a:pt x="1" y="23292"/>
                      <a:pt x="1" y="44874"/>
                      <a:pt x="13310" y="58184"/>
                    </a:cubicBezTo>
                    <a:cubicBezTo>
                      <a:pt x="19965" y="64839"/>
                      <a:pt x="28688" y="68166"/>
                      <a:pt x="37411" y="68166"/>
                    </a:cubicBezTo>
                    <a:cubicBezTo>
                      <a:pt x="46134" y="68166"/>
                      <a:pt x="54857" y="64839"/>
                      <a:pt x="61511" y="58184"/>
                    </a:cubicBezTo>
                    <a:cubicBezTo>
                      <a:pt x="74821" y="44874"/>
                      <a:pt x="74821" y="23292"/>
                      <a:pt x="61511" y="9983"/>
                    </a:cubicBezTo>
                    <a:cubicBezTo>
                      <a:pt x="54857" y="3328"/>
                      <a:pt x="46134" y="0"/>
                      <a:pt x="37411" y="0"/>
                    </a:cubicBezTo>
                    <a:close/>
                  </a:path>
                </a:pathLst>
              </a:custGeom>
              <a:solidFill>
                <a:schemeClr val="accent5">
                  <a:alpha val="1875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2" name="Google Shape;25932;p62"/>
              <p:cNvSpPr/>
              <p:nvPr/>
            </p:nvSpPr>
            <p:spPr>
              <a:xfrm rot="6671875">
                <a:off x="6768102" y="2485539"/>
                <a:ext cx="2189175" cy="1982813"/>
              </a:xfrm>
              <a:custGeom>
                <a:rect b="b" l="l" r="r" t="t"/>
                <a:pathLst>
                  <a:path extrusionOk="0" h="59822" w="66048">
                    <a:moveTo>
                      <a:pt x="33036" y="0"/>
                    </a:moveTo>
                    <a:cubicBezTo>
                      <a:pt x="30632" y="0"/>
                      <a:pt x="28189" y="292"/>
                      <a:pt x="25752" y="901"/>
                    </a:cubicBezTo>
                    <a:cubicBezTo>
                      <a:pt x="9741" y="4937"/>
                      <a:pt x="1" y="21182"/>
                      <a:pt x="4037" y="37194"/>
                    </a:cubicBezTo>
                    <a:cubicBezTo>
                      <a:pt x="7428" y="50758"/>
                      <a:pt x="19604" y="59821"/>
                      <a:pt x="33002" y="59821"/>
                    </a:cubicBezTo>
                    <a:cubicBezTo>
                      <a:pt x="35420" y="59821"/>
                      <a:pt x="37877" y="59526"/>
                      <a:pt x="40329" y="58909"/>
                    </a:cubicBezTo>
                    <a:cubicBezTo>
                      <a:pt x="56341" y="54906"/>
                      <a:pt x="66048" y="38661"/>
                      <a:pt x="62045" y="22650"/>
                    </a:cubicBezTo>
                    <a:cubicBezTo>
                      <a:pt x="58623" y="9047"/>
                      <a:pt x="46426" y="0"/>
                      <a:pt x="33036" y="0"/>
                    </a:cubicBezTo>
                    <a:close/>
                  </a:path>
                </a:pathLst>
              </a:custGeom>
              <a:solidFill>
                <a:schemeClr val="accent5">
                  <a:alpha val="3080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3" name="Google Shape;25933;p62"/>
              <p:cNvSpPr/>
              <p:nvPr/>
            </p:nvSpPr>
            <p:spPr>
              <a:xfrm rot="6671875">
                <a:off x="6917362" y="2616239"/>
                <a:ext cx="1889542" cy="1722225"/>
              </a:xfrm>
              <a:custGeom>
                <a:rect b="b" l="l" r="r" t="t"/>
                <a:pathLst>
                  <a:path extrusionOk="0" h="51960" w="57008">
                    <a:moveTo>
                      <a:pt x="28503" y="1"/>
                    </a:moveTo>
                    <a:cubicBezTo>
                      <a:pt x="26583" y="1"/>
                      <a:pt x="24633" y="215"/>
                      <a:pt x="22683" y="662"/>
                    </a:cubicBezTo>
                    <a:cubicBezTo>
                      <a:pt x="8706" y="3897"/>
                      <a:pt x="0" y="17807"/>
                      <a:pt x="3202" y="31784"/>
                    </a:cubicBezTo>
                    <a:cubicBezTo>
                      <a:pt x="5958" y="43810"/>
                      <a:pt x="16666" y="51959"/>
                      <a:pt x="28505" y="51959"/>
                    </a:cubicBezTo>
                    <a:cubicBezTo>
                      <a:pt x="30425" y="51959"/>
                      <a:pt x="32374" y="51745"/>
                      <a:pt x="34325" y="51298"/>
                    </a:cubicBezTo>
                    <a:cubicBezTo>
                      <a:pt x="48301" y="48062"/>
                      <a:pt x="57007" y="34152"/>
                      <a:pt x="53805" y="20176"/>
                    </a:cubicBezTo>
                    <a:cubicBezTo>
                      <a:pt x="51050" y="8149"/>
                      <a:pt x="40342" y="1"/>
                      <a:pt x="28503" y="1"/>
                    </a:cubicBezTo>
                    <a:close/>
                  </a:path>
                </a:pathLst>
              </a:custGeom>
              <a:solidFill>
                <a:schemeClr val="accent5">
                  <a:alpha val="4018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4" name="Google Shape;25934;p62"/>
              <p:cNvSpPr/>
              <p:nvPr/>
            </p:nvSpPr>
            <p:spPr>
              <a:xfrm rot="6671875">
                <a:off x="7225856" y="2834538"/>
                <a:ext cx="1289183" cy="1241122"/>
              </a:xfrm>
              <a:custGeom>
                <a:rect b="b" l="l" r="r" t="t"/>
                <a:pathLst>
                  <a:path extrusionOk="0" h="37445" w="38895">
                    <a:moveTo>
                      <a:pt x="19314" y="0"/>
                    </a:moveTo>
                    <a:cubicBezTo>
                      <a:pt x="11809" y="334"/>
                      <a:pt x="5237" y="5104"/>
                      <a:pt x="2636" y="12142"/>
                    </a:cubicBezTo>
                    <a:cubicBezTo>
                      <a:pt x="0" y="19148"/>
                      <a:pt x="1802" y="27087"/>
                      <a:pt x="7206" y="32257"/>
                    </a:cubicBezTo>
                    <a:cubicBezTo>
                      <a:pt x="10770" y="35647"/>
                      <a:pt x="15424" y="37445"/>
                      <a:pt x="20153" y="37445"/>
                    </a:cubicBezTo>
                    <a:cubicBezTo>
                      <a:pt x="22637" y="37445"/>
                      <a:pt x="25142" y="36949"/>
                      <a:pt x="27520" y="35926"/>
                    </a:cubicBezTo>
                    <a:cubicBezTo>
                      <a:pt x="34425" y="32991"/>
                      <a:pt x="38895" y="26219"/>
                      <a:pt x="38895" y="18714"/>
                    </a:cubicBezTo>
                    <a:cubicBezTo>
                      <a:pt x="38895" y="17213"/>
                      <a:pt x="38728" y="15745"/>
                      <a:pt x="38361" y="14311"/>
                    </a:cubicBezTo>
                    <a:cubicBezTo>
                      <a:pt x="38194" y="13610"/>
                      <a:pt x="37994" y="12943"/>
                      <a:pt x="37761" y="12309"/>
                    </a:cubicBezTo>
                    <a:cubicBezTo>
                      <a:pt x="35059" y="4904"/>
                      <a:pt x="28020" y="0"/>
                      <a:pt x="20148" y="0"/>
                    </a:cubicBezTo>
                    <a:close/>
                  </a:path>
                </a:pathLst>
              </a:custGeom>
              <a:solidFill>
                <a:srgbClr val="EAD1A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5" name="Google Shape;25935;p62"/>
              <p:cNvSpPr/>
              <p:nvPr/>
            </p:nvSpPr>
            <p:spPr>
              <a:xfrm rot="6671875">
                <a:off x="7768598" y="3572332"/>
                <a:ext cx="626908" cy="559491"/>
              </a:xfrm>
              <a:custGeom>
                <a:rect b="b" l="l" r="r" t="t"/>
                <a:pathLst>
                  <a:path extrusionOk="0" h="16880" w="18914">
                    <a:moveTo>
                      <a:pt x="1380" y="0"/>
                    </a:moveTo>
                    <a:cubicBezTo>
                      <a:pt x="1354" y="0"/>
                      <a:pt x="1328" y="0"/>
                      <a:pt x="1301" y="0"/>
                    </a:cubicBezTo>
                    <a:lnTo>
                      <a:pt x="467" y="0"/>
                    </a:lnTo>
                    <a:cubicBezTo>
                      <a:pt x="234" y="467"/>
                      <a:pt x="100" y="968"/>
                      <a:pt x="0" y="1468"/>
                    </a:cubicBezTo>
                    <a:cubicBezTo>
                      <a:pt x="0" y="1468"/>
                      <a:pt x="367" y="2669"/>
                      <a:pt x="634" y="3303"/>
                    </a:cubicBezTo>
                    <a:cubicBezTo>
                      <a:pt x="934" y="3970"/>
                      <a:pt x="1301" y="5204"/>
                      <a:pt x="1301" y="5204"/>
                    </a:cubicBezTo>
                    <a:lnTo>
                      <a:pt x="1101" y="7706"/>
                    </a:lnTo>
                    <a:lnTo>
                      <a:pt x="567" y="10074"/>
                    </a:lnTo>
                    <a:cubicBezTo>
                      <a:pt x="567" y="10074"/>
                      <a:pt x="134" y="12109"/>
                      <a:pt x="567" y="12910"/>
                    </a:cubicBezTo>
                    <a:cubicBezTo>
                      <a:pt x="767" y="13310"/>
                      <a:pt x="1034" y="13677"/>
                      <a:pt x="1301" y="14010"/>
                    </a:cubicBezTo>
                    <a:cubicBezTo>
                      <a:pt x="1301" y="14010"/>
                      <a:pt x="1305" y="14007"/>
                      <a:pt x="1318" y="14007"/>
                    </a:cubicBezTo>
                    <a:cubicBezTo>
                      <a:pt x="1362" y="14007"/>
                      <a:pt x="1509" y="14046"/>
                      <a:pt x="1968" y="14377"/>
                    </a:cubicBezTo>
                    <a:cubicBezTo>
                      <a:pt x="2159" y="14526"/>
                      <a:pt x="2283" y="14553"/>
                      <a:pt x="2392" y="14553"/>
                    </a:cubicBezTo>
                    <a:cubicBezTo>
                      <a:pt x="2455" y="14553"/>
                      <a:pt x="2513" y="14544"/>
                      <a:pt x="2577" y="14544"/>
                    </a:cubicBezTo>
                    <a:cubicBezTo>
                      <a:pt x="2752" y="14544"/>
                      <a:pt x="2969" y="14611"/>
                      <a:pt x="3436" y="15111"/>
                    </a:cubicBezTo>
                    <a:cubicBezTo>
                      <a:pt x="4403" y="16145"/>
                      <a:pt x="2635" y="16879"/>
                      <a:pt x="5704" y="16879"/>
                    </a:cubicBezTo>
                    <a:cubicBezTo>
                      <a:pt x="7706" y="16846"/>
                      <a:pt x="9674" y="16546"/>
                      <a:pt x="11575" y="15945"/>
                    </a:cubicBezTo>
                    <a:cubicBezTo>
                      <a:pt x="11942" y="15145"/>
                      <a:pt x="12476" y="14444"/>
                      <a:pt x="13110" y="13877"/>
                    </a:cubicBezTo>
                    <a:cubicBezTo>
                      <a:pt x="14277" y="12776"/>
                      <a:pt x="14144" y="12476"/>
                      <a:pt x="16112" y="12343"/>
                    </a:cubicBezTo>
                    <a:cubicBezTo>
                      <a:pt x="16330" y="12327"/>
                      <a:pt x="16531" y="12321"/>
                      <a:pt x="16717" y="12321"/>
                    </a:cubicBezTo>
                    <a:cubicBezTo>
                      <a:pt x="17396" y="12321"/>
                      <a:pt x="17883" y="12401"/>
                      <a:pt x="18297" y="12401"/>
                    </a:cubicBezTo>
                    <a:cubicBezTo>
                      <a:pt x="18517" y="12401"/>
                      <a:pt x="18717" y="12378"/>
                      <a:pt x="18914" y="12309"/>
                    </a:cubicBezTo>
                    <a:cubicBezTo>
                      <a:pt x="16221" y="4929"/>
                      <a:pt x="9221" y="0"/>
                      <a:pt x="138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6" name="Google Shape;25936;p62"/>
              <p:cNvSpPr/>
              <p:nvPr/>
            </p:nvSpPr>
            <p:spPr>
              <a:xfrm rot="6671875">
                <a:off x="7154777" y="3204214"/>
                <a:ext cx="819283" cy="768505"/>
              </a:xfrm>
              <a:custGeom>
                <a:rect b="b" l="l" r="r" t="t"/>
                <a:pathLst>
                  <a:path extrusionOk="0" h="23186" w="24718">
                    <a:moveTo>
                      <a:pt x="23666" y="1"/>
                    </a:moveTo>
                    <a:cubicBezTo>
                      <a:pt x="22908" y="1"/>
                      <a:pt x="22168" y="182"/>
                      <a:pt x="21516" y="562"/>
                    </a:cubicBezTo>
                    <a:cubicBezTo>
                      <a:pt x="19748" y="1630"/>
                      <a:pt x="20782" y="262"/>
                      <a:pt x="18814" y="3298"/>
                    </a:cubicBezTo>
                    <a:cubicBezTo>
                      <a:pt x="16846" y="6300"/>
                      <a:pt x="16112" y="7100"/>
                      <a:pt x="13743" y="7234"/>
                    </a:cubicBezTo>
                    <a:cubicBezTo>
                      <a:pt x="11408" y="7401"/>
                      <a:pt x="5638" y="8135"/>
                      <a:pt x="5971" y="11337"/>
                    </a:cubicBezTo>
                    <a:cubicBezTo>
                      <a:pt x="6338" y="14572"/>
                      <a:pt x="6772" y="17741"/>
                      <a:pt x="4203" y="18976"/>
                    </a:cubicBezTo>
                    <a:cubicBezTo>
                      <a:pt x="3036" y="19543"/>
                      <a:pt x="1401" y="20877"/>
                      <a:pt x="0" y="22211"/>
                    </a:cubicBezTo>
                    <a:cubicBezTo>
                      <a:pt x="1995" y="22874"/>
                      <a:pt x="4002" y="23185"/>
                      <a:pt x="5962" y="23185"/>
                    </a:cubicBezTo>
                    <a:cubicBezTo>
                      <a:pt x="15935" y="23185"/>
                      <a:pt x="24718" y="15137"/>
                      <a:pt x="24718" y="4432"/>
                    </a:cubicBezTo>
                    <a:cubicBezTo>
                      <a:pt x="24718" y="2964"/>
                      <a:pt x="24551" y="1463"/>
                      <a:pt x="24184" y="29"/>
                    </a:cubicBezTo>
                    <a:cubicBezTo>
                      <a:pt x="24011" y="10"/>
                      <a:pt x="23838" y="1"/>
                      <a:pt x="2366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7" name="Google Shape;25937;p62"/>
              <p:cNvSpPr/>
              <p:nvPr/>
            </p:nvSpPr>
            <p:spPr>
              <a:xfrm rot="6671875">
                <a:off x="7641799" y="2699523"/>
                <a:ext cx="670063" cy="884546"/>
              </a:xfrm>
              <a:custGeom>
                <a:rect b="b" l="l" r="r" t="t"/>
                <a:pathLst>
                  <a:path extrusionOk="0" h="26687" w="20216">
                    <a:moveTo>
                      <a:pt x="7239" y="1"/>
                    </a:moveTo>
                    <a:cubicBezTo>
                      <a:pt x="1" y="7573"/>
                      <a:pt x="434" y="19615"/>
                      <a:pt x="8140" y="26686"/>
                    </a:cubicBezTo>
                    <a:cubicBezTo>
                      <a:pt x="8840" y="26686"/>
                      <a:pt x="9541" y="26420"/>
                      <a:pt x="10074" y="25986"/>
                    </a:cubicBezTo>
                    <a:cubicBezTo>
                      <a:pt x="10541" y="25285"/>
                      <a:pt x="10908" y="24552"/>
                      <a:pt x="11242" y="23784"/>
                    </a:cubicBezTo>
                    <a:cubicBezTo>
                      <a:pt x="11542" y="22950"/>
                      <a:pt x="13177" y="21950"/>
                      <a:pt x="13177" y="21950"/>
                    </a:cubicBezTo>
                    <a:cubicBezTo>
                      <a:pt x="13944" y="21649"/>
                      <a:pt x="14644" y="21216"/>
                      <a:pt x="15278" y="20682"/>
                    </a:cubicBezTo>
                    <a:cubicBezTo>
                      <a:pt x="16012" y="19948"/>
                      <a:pt x="15812" y="20015"/>
                      <a:pt x="15945" y="19148"/>
                    </a:cubicBezTo>
                    <a:cubicBezTo>
                      <a:pt x="16112" y="18280"/>
                      <a:pt x="16446" y="16146"/>
                      <a:pt x="16446" y="16146"/>
                    </a:cubicBezTo>
                    <a:cubicBezTo>
                      <a:pt x="16612" y="15779"/>
                      <a:pt x="16846" y="15445"/>
                      <a:pt x="17113" y="15178"/>
                    </a:cubicBezTo>
                    <a:cubicBezTo>
                      <a:pt x="17647" y="14678"/>
                      <a:pt x="18280" y="14745"/>
                      <a:pt x="19114" y="14177"/>
                    </a:cubicBezTo>
                    <a:cubicBezTo>
                      <a:pt x="19548" y="13877"/>
                      <a:pt x="19881" y="13410"/>
                      <a:pt x="19982" y="12910"/>
                    </a:cubicBezTo>
                    <a:cubicBezTo>
                      <a:pt x="20082" y="12543"/>
                      <a:pt x="20148" y="12176"/>
                      <a:pt x="20215" y="11842"/>
                    </a:cubicBezTo>
                    <a:cubicBezTo>
                      <a:pt x="20215" y="11542"/>
                      <a:pt x="19982" y="11375"/>
                      <a:pt x="19481" y="11109"/>
                    </a:cubicBezTo>
                    <a:cubicBezTo>
                      <a:pt x="18981" y="10808"/>
                      <a:pt x="18814" y="10875"/>
                      <a:pt x="18147" y="10642"/>
                    </a:cubicBezTo>
                    <a:cubicBezTo>
                      <a:pt x="17972" y="10589"/>
                      <a:pt x="17839" y="10571"/>
                      <a:pt x="17728" y="10571"/>
                    </a:cubicBezTo>
                    <a:cubicBezTo>
                      <a:pt x="17479" y="10571"/>
                      <a:pt x="17344" y="10663"/>
                      <a:pt x="17113" y="10663"/>
                    </a:cubicBezTo>
                    <a:cubicBezTo>
                      <a:pt x="17053" y="10663"/>
                      <a:pt x="16988" y="10657"/>
                      <a:pt x="16913" y="10642"/>
                    </a:cubicBezTo>
                    <a:cubicBezTo>
                      <a:pt x="16379" y="10575"/>
                      <a:pt x="16612" y="10508"/>
                      <a:pt x="15645" y="10008"/>
                    </a:cubicBezTo>
                    <a:cubicBezTo>
                      <a:pt x="14711" y="9474"/>
                      <a:pt x="13911" y="7806"/>
                      <a:pt x="13911" y="7806"/>
                    </a:cubicBezTo>
                    <a:cubicBezTo>
                      <a:pt x="13477" y="7606"/>
                      <a:pt x="13010" y="7473"/>
                      <a:pt x="12576" y="7339"/>
                    </a:cubicBezTo>
                    <a:cubicBezTo>
                      <a:pt x="12395" y="7294"/>
                      <a:pt x="12240" y="7278"/>
                      <a:pt x="12098" y="7278"/>
                    </a:cubicBezTo>
                    <a:cubicBezTo>
                      <a:pt x="11737" y="7278"/>
                      <a:pt x="11467" y="7384"/>
                      <a:pt x="11095" y="7384"/>
                    </a:cubicBezTo>
                    <a:cubicBezTo>
                      <a:pt x="10969" y="7384"/>
                      <a:pt x="10832" y="7372"/>
                      <a:pt x="10675" y="7339"/>
                    </a:cubicBezTo>
                    <a:cubicBezTo>
                      <a:pt x="9874" y="7172"/>
                      <a:pt x="9574" y="7272"/>
                      <a:pt x="8607" y="6772"/>
                    </a:cubicBezTo>
                    <a:cubicBezTo>
                      <a:pt x="7673" y="6238"/>
                      <a:pt x="8040" y="6272"/>
                      <a:pt x="7239" y="4937"/>
                    </a:cubicBezTo>
                    <a:cubicBezTo>
                      <a:pt x="6405" y="3603"/>
                      <a:pt x="6872" y="3603"/>
                      <a:pt x="7006" y="2602"/>
                    </a:cubicBezTo>
                    <a:cubicBezTo>
                      <a:pt x="7139" y="1735"/>
                      <a:pt x="7206" y="868"/>
                      <a:pt x="723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938" name="Google Shape;25938;p62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5939" name="Google Shape;25939;p62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940" name="Google Shape;25940;p62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41" name="Google Shape;25941;p62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5942" name="Google Shape;25942;p62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5943" name="Google Shape;25943;p62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44" name="Google Shape;25944;p62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45" name="Google Shape;25945;p62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946" name="Google Shape;25946;p62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5947" name="Google Shape;25947;p62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5948" name="Google Shape;25948;p62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49" name="Google Shape;25949;p62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0" name="Google Shape;25950;p62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1" name="Google Shape;25951;p62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2" name="Google Shape;25952;p62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5953" name="Google Shape;25953;p62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954" name="Google Shape;25954;p62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00"/>
                                        <p:tgtEl>
                                          <p:spTgt spid="25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58" name="Shape 25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9" name="Google Shape;25959;p63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</a:t>
            </a:r>
            <a:endParaRPr/>
          </a:p>
        </p:txBody>
      </p:sp>
      <p:sp>
        <p:nvSpPr>
          <p:cNvPr id="25960" name="Google Shape;25960;p63"/>
          <p:cNvSpPr/>
          <p:nvPr/>
        </p:nvSpPr>
        <p:spPr>
          <a:xfrm>
            <a:off x="-3173051" y="328602"/>
            <a:ext cx="4279975" cy="4279975"/>
          </a:xfrm>
          <a:custGeom>
            <a:rect b="b" l="l" r="r" t="t"/>
            <a:pathLst>
              <a:path extrusionOk="0" h="38002" w="38002">
                <a:moveTo>
                  <a:pt x="19017" y="0"/>
                </a:moveTo>
                <a:cubicBezTo>
                  <a:pt x="8500" y="0"/>
                  <a:pt x="1" y="8531"/>
                  <a:pt x="1" y="19017"/>
                </a:cubicBezTo>
                <a:cubicBezTo>
                  <a:pt x="1" y="29502"/>
                  <a:pt x="8500" y="38002"/>
                  <a:pt x="19017" y="38002"/>
                </a:cubicBezTo>
                <a:cubicBezTo>
                  <a:pt x="29502" y="38002"/>
                  <a:pt x="38002" y="29502"/>
                  <a:pt x="38002" y="19017"/>
                </a:cubicBezTo>
                <a:cubicBezTo>
                  <a:pt x="38002" y="8531"/>
                  <a:pt x="29502" y="0"/>
                  <a:pt x="19017" y="0"/>
                </a:cubicBezTo>
                <a:close/>
              </a:path>
            </a:pathLst>
          </a:custGeom>
          <a:solidFill>
            <a:schemeClr val="accent5">
              <a:alpha val="401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61" name="Google Shape;25961;p63"/>
          <p:cNvSpPr/>
          <p:nvPr/>
        </p:nvSpPr>
        <p:spPr>
          <a:xfrm>
            <a:off x="-2957525" y="534451"/>
            <a:ext cx="3868319" cy="3868319"/>
          </a:xfrm>
          <a:custGeom>
            <a:rect b="b" l="l" r="r" t="t"/>
            <a:pathLst>
              <a:path extrusionOk="0" h="38002" w="38002">
                <a:moveTo>
                  <a:pt x="19017" y="0"/>
                </a:moveTo>
                <a:cubicBezTo>
                  <a:pt x="8500" y="0"/>
                  <a:pt x="1" y="8531"/>
                  <a:pt x="1" y="19017"/>
                </a:cubicBezTo>
                <a:cubicBezTo>
                  <a:pt x="1" y="29502"/>
                  <a:pt x="8500" y="38002"/>
                  <a:pt x="19017" y="38002"/>
                </a:cubicBezTo>
                <a:cubicBezTo>
                  <a:pt x="29502" y="38002"/>
                  <a:pt x="38002" y="29502"/>
                  <a:pt x="38002" y="19017"/>
                </a:cubicBezTo>
                <a:cubicBezTo>
                  <a:pt x="38002" y="8531"/>
                  <a:pt x="29502" y="0"/>
                  <a:pt x="1901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962" name="Google Shape;25962;p63"/>
          <p:cNvCxnSpPr>
            <a:stCxn id="25963" idx="0"/>
            <a:endCxn id="25964" idx="4"/>
          </p:cNvCxnSpPr>
          <p:nvPr/>
        </p:nvCxnSpPr>
        <p:spPr>
          <a:xfrm rot="10800000">
            <a:off x="2121976" y="2412375"/>
            <a:ext cx="0" cy="5427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oval"/>
            <a:tailEnd len="med" w="med" type="none"/>
          </a:ln>
        </p:spPr>
      </p:cxnSp>
      <p:grpSp>
        <p:nvGrpSpPr>
          <p:cNvPr id="25965" name="Google Shape;25965;p63"/>
          <p:cNvGrpSpPr/>
          <p:nvPr/>
        </p:nvGrpSpPr>
        <p:grpSpPr>
          <a:xfrm>
            <a:off x="7411393" y="2310404"/>
            <a:ext cx="440008" cy="316360"/>
            <a:chOff x="997875" y="1475675"/>
            <a:chExt cx="919750" cy="661425"/>
          </a:xfrm>
        </p:grpSpPr>
        <p:sp>
          <p:nvSpPr>
            <p:cNvPr id="25966" name="Google Shape;25966;p63"/>
            <p:cNvSpPr/>
            <p:nvPr/>
          </p:nvSpPr>
          <p:spPr>
            <a:xfrm>
              <a:off x="997875" y="1475675"/>
              <a:ext cx="919750" cy="661400"/>
            </a:xfrm>
            <a:custGeom>
              <a:rect b="b" l="l" r="r" t="t"/>
              <a:pathLst>
                <a:path extrusionOk="0" h="26456" w="36790">
                  <a:moveTo>
                    <a:pt x="18347" y="0"/>
                  </a:moveTo>
                  <a:cubicBezTo>
                    <a:pt x="982" y="0"/>
                    <a:pt x="0" y="26456"/>
                    <a:pt x="18850" y="26456"/>
                  </a:cubicBezTo>
                  <a:cubicBezTo>
                    <a:pt x="19026" y="26456"/>
                    <a:pt x="19204" y="26454"/>
                    <a:pt x="19384" y="26449"/>
                  </a:cubicBezTo>
                  <a:cubicBezTo>
                    <a:pt x="36344" y="25975"/>
                    <a:pt x="36789" y="0"/>
                    <a:pt x="18405" y="0"/>
                  </a:cubicBezTo>
                  <a:cubicBezTo>
                    <a:pt x="18386" y="0"/>
                    <a:pt x="18367" y="0"/>
                    <a:pt x="183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7" name="Google Shape;25967;p63"/>
            <p:cNvSpPr/>
            <p:nvPr/>
          </p:nvSpPr>
          <p:spPr>
            <a:xfrm>
              <a:off x="1245250" y="1508275"/>
              <a:ext cx="392900" cy="76925"/>
            </a:xfrm>
            <a:custGeom>
              <a:rect b="b" l="l" r="r" t="t"/>
              <a:pathLst>
                <a:path extrusionOk="0" h="3077" w="15716">
                  <a:moveTo>
                    <a:pt x="14945" y="1"/>
                  </a:moveTo>
                  <a:cubicBezTo>
                    <a:pt x="13966" y="327"/>
                    <a:pt x="12958" y="564"/>
                    <a:pt x="11950" y="742"/>
                  </a:cubicBezTo>
                  <a:cubicBezTo>
                    <a:pt x="10438" y="920"/>
                    <a:pt x="8925" y="1009"/>
                    <a:pt x="7413" y="1009"/>
                  </a:cubicBezTo>
                  <a:cubicBezTo>
                    <a:pt x="5515" y="1009"/>
                    <a:pt x="3558" y="979"/>
                    <a:pt x="1868" y="268"/>
                  </a:cubicBezTo>
                  <a:cubicBezTo>
                    <a:pt x="1186" y="594"/>
                    <a:pt x="564" y="1009"/>
                    <a:pt x="0" y="1483"/>
                  </a:cubicBezTo>
                  <a:lnTo>
                    <a:pt x="475" y="1750"/>
                  </a:lnTo>
                  <a:cubicBezTo>
                    <a:pt x="1394" y="2284"/>
                    <a:pt x="2402" y="2640"/>
                    <a:pt x="3440" y="2788"/>
                  </a:cubicBezTo>
                  <a:cubicBezTo>
                    <a:pt x="4679" y="2977"/>
                    <a:pt x="5933" y="3077"/>
                    <a:pt x="7191" y="3077"/>
                  </a:cubicBezTo>
                  <a:cubicBezTo>
                    <a:pt x="7709" y="3077"/>
                    <a:pt x="8228" y="3060"/>
                    <a:pt x="8747" y="3025"/>
                  </a:cubicBezTo>
                  <a:cubicBezTo>
                    <a:pt x="11386" y="2907"/>
                    <a:pt x="14025" y="2314"/>
                    <a:pt x="15715" y="357"/>
                  </a:cubicBezTo>
                  <a:cubicBezTo>
                    <a:pt x="15449" y="238"/>
                    <a:pt x="15211" y="119"/>
                    <a:pt x="149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8" name="Google Shape;25968;p63"/>
            <p:cNvSpPr/>
            <p:nvPr/>
          </p:nvSpPr>
          <p:spPr>
            <a:xfrm>
              <a:off x="1147400" y="1581675"/>
              <a:ext cx="610825" cy="182900"/>
            </a:xfrm>
            <a:custGeom>
              <a:rect b="b" l="l" r="r" t="t"/>
              <a:pathLst>
                <a:path extrusionOk="0" h="7316" w="24433">
                  <a:moveTo>
                    <a:pt x="2372" y="0"/>
                  </a:moveTo>
                  <a:cubicBezTo>
                    <a:pt x="1335" y="1157"/>
                    <a:pt x="534" y="2491"/>
                    <a:pt x="0" y="3944"/>
                  </a:cubicBezTo>
                  <a:cubicBezTo>
                    <a:pt x="2372" y="5782"/>
                    <a:pt x="5219" y="6939"/>
                    <a:pt x="8243" y="7235"/>
                  </a:cubicBezTo>
                  <a:cubicBezTo>
                    <a:pt x="8910" y="7289"/>
                    <a:pt x="9578" y="7315"/>
                    <a:pt x="10245" y="7315"/>
                  </a:cubicBezTo>
                  <a:cubicBezTo>
                    <a:pt x="11802" y="7315"/>
                    <a:pt x="13358" y="7170"/>
                    <a:pt x="14915" y="6879"/>
                  </a:cubicBezTo>
                  <a:cubicBezTo>
                    <a:pt x="18147" y="6316"/>
                    <a:pt x="22446" y="5071"/>
                    <a:pt x="24433" y="2194"/>
                  </a:cubicBezTo>
                  <a:cubicBezTo>
                    <a:pt x="24196" y="1779"/>
                    <a:pt x="23929" y="1364"/>
                    <a:pt x="23662" y="1008"/>
                  </a:cubicBezTo>
                  <a:cubicBezTo>
                    <a:pt x="20497" y="2843"/>
                    <a:pt x="16978" y="3596"/>
                    <a:pt x="13296" y="3596"/>
                  </a:cubicBezTo>
                  <a:cubicBezTo>
                    <a:pt x="12217" y="3596"/>
                    <a:pt x="11124" y="3531"/>
                    <a:pt x="10022" y="3410"/>
                  </a:cubicBezTo>
                  <a:cubicBezTo>
                    <a:pt x="7561" y="3114"/>
                    <a:pt x="3647" y="2402"/>
                    <a:pt x="23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9" name="Google Shape;25969;p63"/>
            <p:cNvSpPr/>
            <p:nvPr/>
          </p:nvSpPr>
          <p:spPr>
            <a:xfrm>
              <a:off x="1115525" y="1745500"/>
              <a:ext cx="686450" cy="248725"/>
            </a:xfrm>
            <a:custGeom>
              <a:rect b="b" l="l" r="r" t="t"/>
              <a:pathLst>
                <a:path extrusionOk="0" h="9949" w="27458">
                  <a:moveTo>
                    <a:pt x="534" y="0"/>
                  </a:moveTo>
                  <a:lnTo>
                    <a:pt x="534" y="0"/>
                  </a:lnTo>
                  <a:cubicBezTo>
                    <a:pt x="0" y="2906"/>
                    <a:pt x="386" y="5901"/>
                    <a:pt x="1661" y="8569"/>
                  </a:cubicBezTo>
                  <a:cubicBezTo>
                    <a:pt x="4556" y="9504"/>
                    <a:pt x="7529" y="9949"/>
                    <a:pt x="10519" y="9949"/>
                  </a:cubicBezTo>
                  <a:cubicBezTo>
                    <a:pt x="13408" y="9949"/>
                    <a:pt x="16314" y="9534"/>
                    <a:pt x="19185" y="8747"/>
                  </a:cubicBezTo>
                  <a:cubicBezTo>
                    <a:pt x="21675" y="8095"/>
                    <a:pt x="24818" y="7057"/>
                    <a:pt x="27161" y="5308"/>
                  </a:cubicBezTo>
                  <a:cubicBezTo>
                    <a:pt x="27339" y="4359"/>
                    <a:pt x="27428" y="3410"/>
                    <a:pt x="27457" y="2461"/>
                  </a:cubicBezTo>
                  <a:lnTo>
                    <a:pt x="27457" y="2461"/>
                  </a:lnTo>
                  <a:cubicBezTo>
                    <a:pt x="23640" y="4505"/>
                    <a:pt x="19159" y="5443"/>
                    <a:pt x="14787" y="5443"/>
                  </a:cubicBezTo>
                  <a:cubicBezTo>
                    <a:pt x="13387" y="5443"/>
                    <a:pt x="11998" y="5347"/>
                    <a:pt x="10645" y="5159"/>
                  </a:cubicBezTo>
                  <a:cubicBezTo>
                    <a:pt x="6879" y="4655"/>
                    <a:pt x="2550" y="3203"/>
                    <a:pt x="5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0" name="Google Shape;25970;p63"/>
            <p:cNvSpPr/>
            <p:nvPr/>
          </p:nvSpPr>
          <p:spPr>
            <a:xfrm>
              <a:off x="1187425" y="2010125"/>
              <a:ext cx="504100" cy="126975"/>
            </a:xfrm>
            <a:custGeom>
              <a:rect b="b" l="l" r="r" t="t"/>
              <a:pathLst>
                <a:path extrusionOk="0" h="5079" w="20164">
                  <a:moveTo>
                    <a:pt x="0" y="1"/>
                  </a:moveTo>
                  <a:lnTo>
                    <a:pt x="0" y="1"/>
                  </a:lnTo>
                  <a:cubicBezTo>
                    <a:pt x="2265" y="3011"/>
                    <a:pt x="5971" y="5078"/>
                    <a:pt x="11252" y="5078"/>
                  </a:cubicBezTo>
                  <a:cubicBezTo>
                    <a:pt x="11433" y="5078"/>
                    <a:pt x="11617" y="5076"/>
                    <a:pt x="11802" y="5071"/>
                  </a:cubicBezTo>
                  <a:cubicBezTo>
                    <a:pt x="15271" y="4982"/>
                    <a:pt x="18088" y="3796"/>
                    <a:pt x="20163" y="1987"/>
                  </a:cubicBezTo>
                  <a:lnTo>
                    <a:pt x="20163" y="1987"/>
                  </a:lnTo>
                  <a:cubicBezTo>
                    <a:pt x="19719" y="2047"/>
                    <a:pt x="19274" y="2106"/>
                    <a:pt x="18829" y="2136"/>
                  </a:cubicBezTo>
                  <a:cubicBezTo>
                    <a:pt x="17148" y="2277"/>
                    <a:pt x="15456" y="2345"/>
                    <a:pt x="13766" y="2345"/>
                  </a:cubicBezTo>
                  <a:cubicBezTo>
                    <a:pt x="12625" y="2345"/>
                    <a:pt x="11484" y="2314"/>
                    <a:pt x="10349" y="2254"/>
                  </a:cubicBezTo>
                  <a:cubicBezTo>
                    <a:pt x="7354" y="2136"/>
                    <a:pt x="4418" y="1572"/>
                    <a:pt x="1602" y="594"/>
                  </a:cubicBezTo>
                  <a:cubicBezTo>
                    <a:pt x="1068" y="416"/>
                    <a:pt x="534" y="20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971" name="Google Shape;25971;p63"/>
          <p:cNvCxnSpPr>
            <a:stCxn id="25972" idx="0"/>
            <a:endCxn id="25973" idx="4"/>
          </p:cNvCxnSpPr>
          <p:nvPr/>
        </p:nvCxnSpPr>
        <p:spPr>
          <a:xfrm flipH="1" rot="10800000">
            <a:off x="5781951" y="2465172"/>
            <a:ext cx="1200" cy="4899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5974" name="Google Shape;25974;p63"/>
          <p:cNvCxnSpPr>
            <a:stCxn id="25975" idx="0"/>
            <a:endCxn id="25976" idx="4"/>
          </p:cNvCxnSpPr>
          <p:nvPr/>
        </p:nvCxnSpPr>
        <p:spPr>
          <a:xfrm rot="10800000">
            <a:off x="7613702" y="2540475"/>
            <a:ext cx="17700" cy="4152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oval"/>
            <a:tailEnd len="med" w="med" type="none"/>
          </a:ln>
        </p:spPr>
      </p:cxnSp>
      <p:grpSp>
        <p:nvGrpSpPr>
          <p:cNvPr id="25977" name="Google Shape;25977;p63"/>
          <p:cNvGrpSpPr/>
          <p:nvPr/>
        </p:nvGrpSpPr>
        <p:grpSpPr>
          <a:xfrm>
            <a:off x="3642270" y="1960066"/>
            <a:ext cx="619378" cy="587905"/>
            <a:chOff x="5611525" y="2329375"/>
            <a:chExt cx="524275" cy="484750"/>
          </a:xfrm>
        </p:grpSpPr>
        <p:sp>
          <p:nvSpPr>
            <p:cNvPr id="25978" name="Google Shape;25978;p63"/>
            <p:cNvSpPr/>
            <p:nvPr/>
          </p:nvSpPr>
          <p:spPr>
            <a:xfrm>
              <a:off x="5651075" y="2329375"/>
              <a:ext cx="484725" cy="484750"/>
            </a:xfrm>
            <a:custGeom>
              <a:rect b="b" l="l" r="r" t="t"/>
              <a:pathLst>
                <a:path extrusionOk="0" h="19390" w="19389">
                  <a:moveTo>
                    <a:pt x="9679" y="1"/>
                  </a:moveTo>
                  <a:cubicBezTo>
                    <a:pt x="4344" y="1"/>
                    <a:pt x="1" y="4344"/>
                    <a:pt x="1" y="9679"/>
                  </a:cubicBezTo>
                  <a:cubicBezTo>
                    <a:pt x="1" y="15046"/>
                    <a:pt x="4344" y="19389"/>
                    <a:pt x="9679" y="19389"/>
                  </a:cubicBezTo>
                  <a:cubicBezTo>
                    <a:pt x="15046" y="19389"/>
                    <a:pt x="19389" y="15046"/>
                    <a:pt x="19389" y="9679"/>
                  </a:cubicBezTo>
                  <a:cubicBezTo>
                    <a:pt x="19389" y="4344"/>
                    <a:pt x="15046" y="1"/>
                    <a:pt x="9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9" name="Google Shape;25979;p63"/>
            <p:cNvSpPr/>
            <p:nvPr/>
          </p:nvSpPr>
          <p:spPr>
            <a:xfrm>
              <a:off x="5751875" y="2329375"/>
              <a:ext cx="160550" cy="77900"/>
            </a:xfrm>
            <a:custGeom>
              <a:rect b="b" l="l" r="r" t="t"/>
              <a:pathLst>
                <a:path extrusionOk="0" h="3116" w="6422">
                  <a:moveTo>
                    <a:pt x="1800" y="1"/>
                  </a:moveTo>
                  <a:cubicBezTo>
                    <a:pt x="931" y="900"/>
                    <a:pt x="0" y="1955"/>
                    <a:pt x="342" y="2482"/>
                  </a:cubicBezTo>
                  <a:cubicBezTo>
                    <a:pt x="759" y="3023"/>
                    <a:pt x="1662" y="3116"/>
                    <a:pt x="2405" y="3116"/>
                  </a:cubicBezTo>
                  <a:cubicBezTo>
                    <a:pt x="2601" y="3116"/>
                    <a:pt x="2786" y="3109"/>
                    <a:pt x="2947" y="3103"/>
                  </a:cubicBezTo>
                  <a:cubicBezTo>
                    <a:pt x="3661" y="3103"/>
                    <a:pt x="4374" y="2917"/>
                    <a:pt x="4995" y="2513"/>
                  </a:cubicBezTo>
                  <a:cubicBezTo>
                    <a:pt x="5460" y="2203"/>
                    <a:pt x="5925" y="1800"/>
                    <a:pt x="6422" y="1428"/>
                  </a:cubicBezTo>
                  <a:cubicBezTo>
                    <a:pt x="5026" y="559"/>
                    <a:pt x="3444" y="63"/>
                    <a:pt x="1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0" name="Google Shape;25980;p63"/>
            <p:cNvSpPr/>
            <p:nvPr/>
          </p:nvSpPr>
          <p:spPr>
            <a:xfrm>
              <a:off x="6063650" y="2460450"/>
              <a:ext cx="71375" cy="121775"/>
            </a:xfrm>
            <a:custGeom>
              <a:rect b="b" l="l" r="r" t="t"/>
              <a:pathLst>
                <a:path extrusionOk="0" h="4871" w="2855">
                  <a:moveTo>
                    <a:pt x="1800" y="0"/>
                  </a:moveTo>
                  <a:cubicBezTo>
                    <a:pt x="1366" y="931"/>
                    <a:pt x="746" y="1831"/>
                    <a:pt x="466" y="2823"/>
                  </a:cubicBezTo>
                  <a:cubicBezTo>
                    <a:pt x="1" y="4467"/>
                    <a:pt x="1614" y="4685"/>
                    <a:pt x="2855" y="4871"/>
                  </a:cubicBezTo>
                  <a:lnTo>
                    <a:pt x="2855" y="4436"/>
                  </a:lnTo>
                  <a:cubicBezTo>
                    <a:pt x="2855" y="2885"/>
                    <a:pt x="2483" y="1365"/>
                    <a:pt x="18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1" name="Google Shape;25981;p63"/>
            <p:cNvSpPr/>
            <p:nvPr/>
          </p:nvSpPr>
          <p:spPr>
            <a:xfrm>
              <a:off x="5812400" y="2659725"/>
              <a:ext cx="290850" cy="154125"/>
            </a:xfrm>
            <a:custGeom>
              <a:rect b="b" l="l" r="r" t="t"/>
              <a:pathLst>
                <a:path extrusionOk="0" h="6165" w="11634">
                  <a:moveTo>
                    <a:pt x="6729" y="0"/>
                  </a:moveTo>
                  <a:cubicBezTo>
                    <a:pt x="6431" y="0"/>
                    <a:pt x="6139" y="45"/>
                    <a:pt x="5863" y="157"/>
                  </a:cubicBezTo>
                  <a:cubicBezTo>
                    <a:pt x="5088" y="405"/>
                    <a:pt x="4591" y="1119"/>
                    <a:pt x="4622" y="1925"/>
                  </a:cubicBezTo>
                  <a:cubicBezTo>
                    <a:pt x="4684" y="2297"/>
                    <a:pt x="4746" y="2639"/>
                    <a:pt x="4715" y="3011"/>
                  </a:cubicBezTo>
                  <a:cubicBezTo>
                    <a:pt x="4653" y="3662"/>
                    <a:pt x="3878" y="4190"/>
                    <a:pt x="3288" y="4283"/>
                  </a:cubicBezTo>
                  <a:cubicBezTo>
                    <a:pt x="3152" y="4305"/>
                    <a:pt x="3002" y="4312"/>
                    <a:pt x="2843" y="4312"/>
                  </a:cubicBezTo>
                  <a:cubicBezTo>
                    <a:pt x="2497" y="4312"/>
                    <a:pt x="2110" y="4277"/>
                    <a:pt x="1738" y="4277"/>
                  </a:cubicBezTo>
                  <a:cubicBezTo>
                    <a:pt x="1305" y="4277"/>
                    <a:pt x="892" y="4325"/>
                    <a:pt x="589" y="4531"/>
                  </a:cubicBezTo>
                  <a:cubicBezTo>
                    <a:pt x="217" y="4779"/>
                    <a:pt x="0" y="5182"/>
                    <a:pt x="0" y="5617"/>
                  </a:cubicBezTo>
                  <a:cubicBezTo>
                    <a:pt x="1059" y="5987"/>
                    <a:pt x="2145" y="6165"/>
                    <a:pt x="3215" y="6165"/>
                  </a:cubicBezTo>
                  <a:cubicBezTo>
                    <a:pt x="6628" y="6165"/>
                    <a:pt x="9886" y="4360"/>
                    <a:pt x="11633" y="1243"/>
                  </a:cubicBezTo>
                  <a:cubicBezTo>
                    <a:pt x="10733" y="1088"/>
                    <a:pt x="9865" y="839"/>
                    <a:pt x="8996" y="529"/>
                  </a:cubicBezTo>
                  <a:cubicBezTo>
                    <a:pt x="8324" y="305"/>
                    <a:pt x="7506" y="0"/>
                    <a:pt x="67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2" name="Google Shape;25982;p63"/>
            <p:cNvSpPr/>
            <p:nvPr/>
          </p:nvSpPr>
          <p:spPr>
            <a:xfrm>
              <a:off x="5611525" y="2363500"/>
              <a:ext cx="428900" cy="371125"/>
            </a:xfrm>
            <a:custGeom>
              <a:rect b="b" l="l" r="r" t="t"/>
              <a:pathLst>
                <a:path extrusionOk="0" h="14845" w="17156">
                  <a:moveTo>
                    <a:pt x="6298" y="1"/>
                  </a:moveTo>
                  <a:cubicBezTo>
                    <a:pt x="1117" y="3103"/>
                    <a:pt x="1" y="10114"/>
                    <a:pt x="3940" y="14674"/>
                  </a:cubicBezTo>
                  <a:cubicBezTo>
                    <a:pt x="4002" y="14643"/>
                    <a:pt x="4064" y="14643"/>
                    <a:pt x="4126" y="14643"/>
                  </a:cubicBezTo>
                  <a:cubicBezTo>
                    <a:pt x="4207" y="14640"/>
                    <a:pt x="4288" y="14639"/>
                    <a:pt x="4370" y="14639"/>
                  </a:cubicBezTo>
                  <a:cubicBezTo>
                    <a:pt x="5188" y="14639"/>
                    <a:pt x="6007" y="14770"/>
                    <a:pt x="6825" y="14798"/>
                  </a:cubicBezTo>
                  <a:cubicBezTo>
                    <a:pt x="7042" y="14829"/>
                    <a:pt x="7260" y="14844"/>
                    <a:pt x="7477" y="14844"/>
                  </a:cubicBezTo>
                  <a:cubicBezTo>
                    <a:pt x="7694" y="14844"/>
                    <a:pt x="7911" y="14829"/>
                    <a:pt x="8128" y="14798"/>
                  </a:cubicBezTo>
                  <a:cubicBezTo>
                    <a:pt x="8749" y="14643"/>
                    <a:pt x="9679" y="14022"/>
                    <a:pt x="9214" y="13247"/>
                  </a:cubicBezTo>
                  <a:cubicBezTo>
                    <a:pt x="8852" y="12705"/>
                    <a:pt x="8388" y="12579"/>
                    <a:pt x="7888" y="12579"/>
                  </a:cubicBezTo>
                  <a:cubicBezTo>
                    <a:pt x="7456" y="12579"/>
                    <a:pt x="6997" y="12673"/>
                    <a:pt x="6555" y="12673"/>
                  </a:cubicBezTo>
                  <a:cubicBezTo>
                    <a:pt x="6191" y="12673"/>
                    <a:pt x="5839" y="12609"/>
                    <a:pt x="5522" y="12378"/>
                  </a:cubicBezTo>
                  <a:cubicBezTo>
                    <a:pt x="4933" y="11975"/>
                    <a:pt x="4623" y="11324"/>
                    <a:pt x="4685" y="10610"/>
                  </a:cubicBezTo>
                  <a:cubicBezTo>
                    <a:pt x="4812" y="9253"/>
                    <a:pt x="6114" y="8881"/>
                    <a:pt x="7361" y="8881"/>
                  </a:cubicBezTo>
                  <a:cubicBezTo>
                    <a:pt x="7938" y="8881"/>
                    <a:pt x="8503" y="8961"/>
                    <a:pt x="8935" y="9059"/>
                  </a:cubicBezTo>
                  <a:cubicBezTo>
                    <a:pt x="9863" y="9258"/>
                    <a:pt x="10934" y="9440"/>
                    <a:pt x="11986" y="9440"/>
                  </a:cubicBezTo>
                  <a:cubicBezTo>
                    <a:pt x="13394" y="9440"/>
                    <a:pt x="14770" y="9114"/>
                    <a:pt x="15728" y="8066"/>
                  </a:cubicBezTo>
                  <a:cubicBezTo>
                    <a:pt x="16597" y="7136"/>
                    <a:pt x="17155" y="5585"/>
                    <a:pt x="16349" y="4437"/>
                  </a:cubicBezTo>
                  <a:cubicBezTo>
                    <a:pt x="15882" y="3773"/>
                    <a:pt x="15166" y="3462"/>
                    <a:pt x="14423" y="3462"/>
                  </a:cubicBezTo>
                  <a:cubicBezTo>
                    <a:pt x="13882" y="3462"/>
                    <a:pt x="13327" y="3627"/>
                    <a:pt x="12843" y="3940"/>
                  </a:cubicBezTo>
                  <a:cubicBezTo>
                    <a:pt x="11385" y="4933"/>
                    <a:pt x="10424" y="6484"/>
                    <a:pt x="8500" y="6515"/>
                  </a:cubicBezTo>
                  <a:cubicBezTo>
                    <a:pt x="8458" y="6516"/>
                    <a:pt x="8415" y="6517"/>
                    <a:pt x="8370" y="6517"/>
                  </a:cubicBezTo>
                  <a:cubicBezTo>
                    <a:pt x="7300" y="6517"/>
                    <a:pt x="5589" y="6147"/>
                    <a:pt x="5708" y="4747"/>
                  </a:cubicBezTo>
                  <a:cubicBezTo>
                    <a:pt x="5864" y="3165"/>
                    <a:pt x="8438" y="2917"/>
                    <a:pt x="7725" y="1211"/>
                  </a:cubicBezTo>
                  <a:cubicBezTo>
                    <a:pt x="7446" y="590"/>
                    <a:pt x="6918" y="156"/>
                    <a:pt x="62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83" name="Google Shape;25983;p63"/>
          <p:cNvGrpSpPr/>
          <p:nvPr/>
        </p:nvGrpSpPr>
        <p:grpSpPr>
          <a:xfrm>
            <a:off x="1741800" y="1753084"/>
            <a:ext cx="727475" cy="727475"/>
            <a:chOff x="7313450" y="2157600"/>
            <a:chExt cx="727475" cy="727475"/>
          </a:xfrm>
        </p:grpSpPr>
        <p:sp>
          <p:nvSpPr>
            <p:cNvPr id="25984" name="Google Shape;25984;p63"/>
            <p:cNvSpPr/>
            <p:nvPr/>
          </p:nvSpPr>
          <p:spPr>
            <a:xfrm>
              <a:off x="7313450" y="2157600"/>
              <a:ext cx="727475" cy="727475"/>
            </a:xfrm>
            <a:custGeom>
              <a:rect b="b" l="l" r="r" t="t"/>
              <a:pathLst>
                <a:path extrusionOk="0" h="29099" w="29099">
                  <a:moveTo>
                    <a:pt x="14550" y="0"/>
                  </a:moveTo>
                  <a:cubicBezTo>
                    <a:pt x="6515" y="0"/>
                    <a:pt x="1" y="6515"/>
                    <a:pt x="1" y="14549"/>
                  </a:cubicBezTo>
                  <a:cubicBezTo>
                    <a:pt x="1" y="22584"/>
                    <a:pt x="6515" y="29098"/>
                    <a:pt x="14550" y="29098"/>
                  </a:cubicBezTo>
                  <a:cubicBezTo>
                    <a:pt x="22584" y="29098"/>
                    <a:pt x="29099" y="22584"/>
                    <a:pt x="29099" y="14549"/>
                  </a:cubicBezTo>
                  <a:cubicBezTo>
                    <a:pt x="29099" y="6515"/>
                    <a:pt x="22584" y="0"/>
                    <a:pt x="145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5" name="Google Shape;25985;p63"/>
            <p:cNvSpPr/>
            <p:nvPr/>
          </p:nvSpPr>
          <p:spPr>
            <a:xfrm>
              <a:off x="7439100" y="2194825"/>
              <a:ext cx="467650" cy="112575"/>
            </a:xfrm>
            <a:custGeom>
              <a:rect b="b" l="l" r="r" t="t"/>
              <a:pathLst>
                <a:path extrusionOk="0" h="4503" w="18706">
                  <a:moveTo>
                    <a:pt x="15914" y="0"/>
                  </a:moveTo>
                  <a:cubicBezTo>
                    <a:pt x="13898" y="807"/>
                    <a:pt x="11726" y="1241"/>
                    <a:pt x="9555" y="1303"/>
                  </a:cubicBezTo>
                  <a:cubicBezTo>
                    <a:pt x="9297" y="1311"/>
                    <a:pt x="9035" y="1315"/>
                    <a:pt x="8770" y="1315"/>
                  </a:cubicBezTo>
                  <a:cubicBezTo>
                    <a:pt x="6801" y="1315"/>
                    <a:pt x="4666" y="1078"/>
                    <a:pt x="2916" y="93"/>
                  </a:cubicBezTo>
                  <a:cubicBezTo>
                    <a:pt x="1861" y="652"/>
                    <a:pt x="869" y="1303"/>
                    <a:pt x="0" y="2110"/>
                  </a:cubicBezTo>
                  <a:cubicBezTo>
                    <a:pt x="2739" y="3657"/>
                    <a:pt x="6088" y="4502"/>
                    <a:pt x="9412" y="4502"/>
                  </a:cubicBezTo>
                  <a:cubicBezTo>
                    <a:pt x="12750" y="4502"/>
                    <a:pt x="16063" y="3650"/>
                    <a:pt x="18706" y="1800"/>
                  </a:cubicBezTo>
                  <a:cubicBezTo>
                    <a:pt x="17837" y="1086"/>
                    <a:pt x="16907" y="497"/>
                    <a:pt x="159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6" name="Google Shape;25986;p63"/>
            <p:cNvSpPr/>
            <p:nvPr/>
          </p:nvSpPr>
          <p:spPr>
            <a:xfrm>
              <a:off x="7336725" y="2349150"/>
              <a:ext cx="679375" cy="127275"/>
            </a:xfrm>
            <a:custGeom>
              <a:rect b="b" l="l" r="r" t="t"/>
              <a:pathLst>
                <a:path extrusionOk="0" h="5091" w="27175">
                  <a:moveTo>
                    <a:pt x="838" y="1"/>
                  </a:moveTo>
                  <a:cubicBezTo>
                    <a:pt x="497" y="590"/>
                    <a:pt x="248" y="1179"/>
                    <a:pt x="0" y="1800"/>
                  </a:cubicBezTo>
                  <a:cubicBezTo>
                    <a:pt x="3909" y="4561"/>
                    <a:pt x="9462" y="5057"/>
                    <a:pt x="14084" y="5088"/>
                  </a:cubicBezTo>
                  <a:cubicBezTo>
                    <a:pt x="14188" y="5089"/>
                    <a:pt x="14291" y="5090"/>
                    <a:pt x="14395" y="5090"/>
                  </a:cubicBezTo>
                  <a:cubicBezTo>
                    <a:pt x="16775" y="5090"/>
                    <a:pt x="19178" y="4749"/>
                    <a:pt x="21467" y="4095"/>
                  </a:cubicBezTo>
                  <a:cubicBezTo>
                    <a:pt x="23483" y="3537"/>
                    <a:pt x="25407" y="2762"/>
                    <a:pt x="27175" y="1707"/>
                  </a:cubicBezTo>
                  <a:cubicBezTo>
                    <a:pt x="26958" y="1117"/>
                    <a:pt x="26710" y="559"/>
                    <a:pt x="26399" y="32"/>
                  </a:cubicBezTo>
                  <a:cubicBezTo>
                    <a:pt x="24879" y="931"/>
                    <a:pt x="23204" y="1645"/>
                    <a:pt x="21467" y="2141"/>
                  </a:cubicBezTo>
                  <a:cubicBezTo>
                    <a:pt x="18923" y="2824"/>
                    <a:pt x="16349" y="2979"/>
                    <a:pt x="13712" y="3010"/>
                  </a:cubicBezTo>
                  <a:cubicBezTo>
                    <a:pt x="13544" y="3011"/>
                    <a:pt x="13375" y="3012"/>
                    <a:pt x="13207" y="3012"/>
                  </a:cubicBezTo>
                  <a:cubicBezTo>
                    <a:pt x="8916" y="3012"/>
                    <a:pt x="4360" y="2597"/>
                    <a:pt x="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7" name="Google Shape;25987;p63"/>
            <p:cNvSpPr/>
            <p:nvPr/>
          </p:nvSpPr>
          <p:spPr>
            <a:xfrm>
              <a:off x="7313450" y="2522875"/>
              <a:ext cx="727475" cy="166075"/>
            </a:xfrm>
            <a:custGeom>
              <a:rect b="b" l="l" r="r" t="t"/>
              <a:pathLst>
                <a:path extrusionOk="0" h="6643" w="29099">
                  <a:moveTo>
                    <a:pt x="29099" y="0"/>
                  </a:moveTo>
                  <a:lnTo>
                    <a:pt x="29099" y="0"/>
                  </a:lnTo>
                  <a:cubicBezTo>
                    <a:pt x="25035" y="1831"/>
                    <a:pt x="20289" y="2358"/>
                    <a:pt x="15977" y="2482"/>
                  </a:cubicBezTo>
                  <a:cubicBezTo>
                    <a:pt x="15293" y="2507"/>
                    <a:pt x="14612" y="2520"/>
                    <a:pt x="13931" y="2520"/>
                  </a:cubicBezTo>
                  <a:cubicBezTo>
                    <a:pt x="11242" y="2520"/>
                    <a:pt x="8568" y="2326"/>
                    <a:pt x="5895" y="1955"/>
                  </a:cubicBezTo>
                  <a:cubicBezTo>
                    <a:pt x="3878" y="1707"/>
                    <a:pt x="1800" y="1272"/>
                    <a:pt x="1" y="311"/>
                  </a:cubicBezTo>
                  <a:lnTo>
                    <a:pt x="1" y="311"/>
                  </a:lnTo>
                  <a:cubicBezTo>
                    <a:pt x="32" y="1831"/>
                    <a:pt x="311" y="3351"/>
                    <a:pt x="838" y="4778"/>
                  </a:cubicBezTo>
                  <a:cubicBezTo>
                    <a:pt x="2513" y="5708"/>
                    <a:pt x="4499" y="6112"/>
                    <a:pt x="6391" y="6329"/>
                  </a:cubicBezTo>
                  <a:cubicBezTo>
                    <a:pt x="8159" y="6538"/>
                    <a:pt x="9927" y="6643"/>
                    <a:pt x="11709" y="6643"/>
                  </a:cubicBezTo>
                  <a:cubicBezTo>
                    <a:pt x="12303" y="6643"/>
                    <a:pt x="12898" y="6631"/>
                    <a:pt x="13495" y="6608"/>
                  </a:cubicBezTo>
                  <a:cubicBezTo>
                    <a:pt x="18551" y="6515"/>
                    <a:pt x="23608" y="5677"/>
                    <a:pt x="28447" y="4188"/>
                  </a:cubicBezTo>
                  <a:cubicBezTo>
                    <a:pt x="28851" y="2823"/>
                    <a:pt x="29068" y="1396"/>
                    <a:pt x="290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8" name="Google Shape;25988;p63"/>
            <p:cNvSpPr/>
            <p:nvPr/>
          </p:nvSpPr>
          <p:spPr>
            <a:xfrm>
              <a:off x="7374725" y="2701250"/>
              <a:ext cx="618125" cy="117950"/>
            </a:xfrm>
            <a:custGeom>
              <a:rect b="b" l="l" r="r" t="t"/>
              <a:pathLst>
                <a:path extrusionOk="0" h="4718" w="24725">
                  <a:moveTo>
                    <a:pt x="24724" y="0"/>
                  </a:moveTo>
                  <a:cubicBezTo>
                    <a:pt x="21072" y="1237"/>
                    <a:pt x="17207" y="1620"/>
                    <a:pt x="13302" y="1620"/>
                  </a:cubicBezTo>
                  <a:cubicBezTo>
                    <a:pt x="12994" y="1620"/>
                    <a:pt x="12686" y="1618"/>
                    <a:pt x="12378" y="1614"/>
                  </a:cubicBezTo>
                  <a:cubicBezTo>
                    <a:pt x="11849" y="1605"/>
                    <a:pt x="11315" y="1603"/>
                    <a:pt x="10779" y="1603"/>
                  </a:cubicBezTo>
                  <a:cubicBezTo>
                    <a:pt x="10075" y="1603"/>
                    <a:pt x="9366" y="1607"/>
                    <a:pt x="8654" y="1607"/>
                  </a:cubicBezTo>
                  <a:cubicBezTo>
                    <a:pt x="5745" y="1607"/>
                    <a:pt x="2797" y="1541"/>
                    <a:pt x="0" y="869"/>
                  </a:cubicBezTo>
                  <a:lnTo>
                    <a:pt x="0" y="869"/>
                  </a:lnTo>
                  <a:cubicBezTo>
                    <a:pt x="900" y="2234"/>
                    <a:pt x="2048" y="3444"/>
                    <a:pt x="3382" y="4436"/>
                  </a:cubicBezTo>
                  <a:cubicBezTo>
                    <a:pt x="4758" y="4647"/>
                    <a:pt x="6166" y="4718"/>
                    <a:pt x="7574" y="4718"/>
                  </a:cubicBezTo>
                  <a:cubicBezTo>
                    <a:pt x="9276" y="4718"/>
                    <a:pt x="10979" y="4614"/>
                    <a:pt x="12626" y="4530"/>
                  </a:cubicBezTo>
                  <a:cubicBezTo>
                    <a:pt x="15666" y="4405"/>
                    <a:pt x="18551" y="4281"/>
                    <a:pt x="21467" y="3909"/>
                  </a:cubicBezTo>
                  <a:cubicBezTo>
                    <a:pt x="22770" y="2823"/>
                    <a:pt x="23887" y="1489"/>
                    <a:pt x="2472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989" name="Google Shape;25989;p63"/>
          <p:cNvCxnSpPr>
            <a:stCxn id="25990" idx="0"/>
            <a:endCxn id="25991" idx="4"/>
          </p:cNvCxnSpPr>
          <p:nvPr/>
        </p:nvCxnSpPr>
        <p:spPr>
          <a:xfrm rot="10800000">
            <a:off x="3951849" y="2513475"/>
            <a:ext cx="10800" cy="4416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oval"/>
            <a:tailEnd len="med" w="med" type="none"/>
          </a:ln>
        </p:spPr>
      </p:cxnSp>
      <p:grpSp>
        <p:nvGrpSpPr>
          <p:cNvPr id="25992" name="Google Shape;25992;p63"/>
          <p:cNvGrpSpPr/>
          <p:nvPr/>
        </p:nvGrpSpPr>
        <p:grpSpPr>
          <a:xfrm>
            <a:off x="5434661" y="2010554"/>
            <a:ext cx="677062" cy="486903"/>
            <a:chOff x="3891658" y="2410924"/>
            <a:chExt cx="447319" cy="321664"/>
          </a:xfrm>
        </p:grpSpPr>
        <p:sp>
          <p:nvSpPr>
            <p:cNvPr id="25993" name="Google Shape;25993;p63"/>
            <p:cNvSpPr/>
            <p:nvPr/>
          </p:nvSpPr>
          <p:spPr>
            <a:xfrm>
              <a:off x="3891658" y="2410924"/>
              <a:ext cx="447319" cy="321664"/>
            </a:xfrm>
            <a:custGeom>
              <a:rect b="b" l="l" r="r" t="t"/>
              <a:pathLst>
                <a:path extrusionOk="0" h="41345" w="57496">
                  <a:moveTo>
                    <a:pt x="28677" y="0"/>
                  </a:moveTo>
                  <a:cubicBezTo>
                    <a:pt x="1522" y="0"/>
                    <a:pt x="0" y="41345"/>
                    <a:pt x="29460" y="41345"/>
                  </a:cubicBezTo>
                  <a:cubicBezTo>
                    <a:pt x="29729" y="41345"/>
                    <a:pt x="30001" y="41341"/>
                    <a:pt x="30276" y="41334"/>
                  </a:cubicBezTo>
                  <a:cubicBezTo>
                    <a:pt x="56784" y="40593"/>
                    <a:pt x="57496" y="0"/>
                    <a:pt x="28764" y="0"/>
                  </a:cubicBezTo>
                  <a:cubicBezTo>
                    <a:pt x="28735" y="0"/>
                    <a:pt x="28706" y="0"/>
                    <a:pt x="286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4" name="Google Shape;25994;p63"/>
            <p:cNvSpPr/>
            <p:nvPr/>
          </p:nvSpPr>
          <p:spPr>
            <a:xfrm>
              <a:off x="3974025" y="2419917"/>
              <a:ext cx="227005" cy="73389"/>
            </a:xfrm>
            <a:custGeom>
              <a:rect b="b" l="l" r="r" t="t"/>
              <a:pathLst>
                <a:path extrusionOk="0" h="9433" w="29178">
                  <a:moveTo>
                    <a:pt x="26034" y="1"/>
                  </a:moveTo>
                  <a:cubicBezTo>
                    <a:pt x="22684" y="1987"/>
                    <a:pt x="19066" y="3500"/>
                    <a:pt x="15300" y="4449"/>
                  </a:cubicBezTo>
                  <a:cubicBezTo>
                    <a:pt x="10882" y="5575"/>
                    <a:pt x="6316" y="6198"/>
                    <a:pt x="1750" y="6317"/>
                  </a:cubicBezTo>
                  <a:cubicBezTo>
                    <a:pt x="1097" y="7147"/>
                    <a:pt x="504" y="8036"/>
                    <a:pt x="0" y="8985"/>
                  </a:cubicBezTo>
                  <a:cubicBezTo>
                    <a:pt x="1959" y="9283"/>
                    <a:pt x="3937" y="9432"/>
                    <a:pt x="5914" y="9432"/>
                  </a:cubicBezTo>
                  <a:cubicBezTo>
                    <a:pt x="9445" y="9432"/>
                    <a:pt x="12976" y="8957"/>
                    <a:pt x="16398" y="8007"/>
                  </a:cubicBezTo>
                  <a:cubicBezTo>
                    <a:pt x="21053" y="6672"/>
                    <a:pt x="25412" y="4389"/>
                    <a:pt x="29177" y="1306"/>
                  </a:cubicBezTo>
                  <a:cubicBezTo>
                    <a:pt x="28169" y="801"/>
                    <a:pt x="27102" y="357"/>
                    <a:pt x="260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5" name="Google Shape;25995;p63"/>
            <p:cNvSpPr/>
            <p:nvPr/>
          </p:nvSpPr>
          <p:spPr>
            <a:xfrm>
              <a:off x="3953260" y="2538259"/>
              <a:ext cx="329429" cy="96355"/>
            </a:xfrm>
            <a:custGeom>
              <a:rect b="b" l="l" r="r" t="t"/>
              <a:pathLst>
                <a:path extrusionOk="0" h="12385" w="42343">
                  <a:moveTo>
                    <a:pt x="41928" y="1"/>
                  </a:moveTo>
                  <a:cubicBezTo>
                    <a:pt x="37273" y="3203"/>
                    <a:pt x="31164" y="4211"/>
                    <a:pt x="25708" y="5190"/>
                  </a:cubicBezTo>
                  <a:cubicBezTo>
                    <a:pt x="21379" y="5991"/>
                    <a:pt x="16991" y="6524"/>
                    <a:pt x="12573" y="6791"/>
                  </a:cubicBezTo>
                  <a:cubicBezTo>
                    <a:pt x="11204" y="6849"/>
                    <a:pt x="9832" y="6879"/>
                    <a:pt x="8459" y="6879"/>
                  </a:cubicBezTo>
                  <a:cubicBezTo>
                    <a:pt x="5638" y="6879"/>
                    <a:pt x="2813" y="6754"/>
                    <a:pt x="1" y="6495"/>
                  </a:cubicBezTo>
                  <a:lnTo>
                    <a:pt x="1" y="6495"/>
                  </a:lnTo>
                  <a:cubicBezTo>
                    <a:pt x="179" y="8452"/>
                    <a:pt x="623" y="10349"/>
                    <a:pt x="1305" y="12158"/>
                  </a:cubicBezTo>
                  <a:cubicBezTo>
                    <a:pt x="2140" y="12327"/>
                    <a:pt x="3017" y="12385"/>
                    <a:pt x="3899" y="12385"/>
                  </a:cubicBezTo>
                  <a:cubicBezTo>
                    <a:pt x="5338" y="12385"/>
                    <a:pt x="6791" y="12231"/>
                    <a:pt x="8096" y="12158"/>
                  </a:cubicBezTo>
                  <a:cubicBezTo>
                    <a:pt x="9964" y="12039"/>
                    <a:pt x="11832" y="12069"/>
                    <a:pt x="13700" y="11950"/>
                  </a:cubicBezTo>
                  <a:cubicBezTo>
                    <a:pt x="16072" y="11802"/>
                    <a:pt x="18414" y="11506"/>
                    <a:pt x="20727" y="11120"/>
                  </a:cubicBezTo>
                  <a:cubicBezTo>
                    <a:pt x="24997" y="10349"/>
                    <a:pt x="29178" y="9341"/>
                    <a:pt x="33329" y="8096"/>
                  </a:cubicBezTo>
                  <a:cubicBezTo>
                    <a:pt x="36383" y="7236"/>
                    <a:pt x="39378" y="6139"/>
                    <a:pt x="42284" y="4893"/>
                  </a:cubicBezTo>
                  <a:cubicBezTo>
                    <a:pt x="42343" y="3233"/>
                    <a:pt x="42224" y="1602"/>
                    <a:pt x="419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6" name="Google Shape;25996;p63"/>
            <p:cNvSpPr/>
            <p:nvPr/>
          </p:nvSpPr>
          <p:spPr>
            <a:xfrm>
              <a:off x="3987865" y="2622921"/>
              <a:ext cx="286755" cy="71879"/>
            </a:xfrm>
            <a:custGeom>
              <a:rect b="b" l="l" r="r" t="t"/>
              <a:pathLst>
                <a:path extrusionOk="0" h="9239" w="36858">
                  <a:moveTo>
                    <a:pt x="36857" y="1"/>
                  </a:moveTo>
                  <a:lnTo>
                    <a:pt x="36857" y="1"/>
                  </a:lnTo>
                  <a:cubicBezTo>
                    <a:pt x="34159" y="1157"/>
                    <a:pt x="31372" y="2166"/>
                    <a:pt x="28555" y="2936"/>
                  </a:cubicBezTo>
                  <a:cubicBezTo>
                    <a:pt x="24433" y="4093"/>
                    <a:pt x="20252" y="4716"/>
                    <a:pt x="16042" y="5368"/>
                  </a:cubicBezTo>
                  <a:cubicBezTo>
                    <a:pt x="12395" y="5931"/>
                    <a:pt x="8748" y="6672"/>
                    <a:pt x="5071" y="6850"/>
                  </a:cubicBezTo>
                  <a:cubicBezTo>
                    <a:pt x="4420" y="6896"/>
                    <a:pt x="3769" y="6920"/>
                    <a:pt x="3118" y="6920"/>
                  </a:cubicBezTo>
                  <a:cubicBezTo>
                    <a:pt x="2079" y="6920"/>
                    <a:pt x="1040" y="6859"/>
                    <a:pt x="0" y="6732"/>
                  </a:cubicBezTo>
                  <a:lnTo>
                    <a:pt x="0" y="6732"/>
                  </a:lnTo>
                  <a:cubicBezTo>
                    <a:pt x="682" y="7592"/>
                    <a:pt x="1424" y="8363"/>
                    <a:pt x="2224" y="9074"/>
                  </a:cubicBezTo>
                  <a:cubicBezTo>
                    <a:pt x="3970" y="9184"/>
                    <a:pt x="5715" y="9238"/>
                    <a:pt x="7458" y="9238"/>
                  </a:cubicBezTo>
                  <a:cubicBezTo>
                    <a:pt x="11846" y="9238"/>
                    <a:pt x="16220" y="8893"/>
                    <a:pt x="20549" y="8214"/>
                  </a:cubicBezTo>
                  <a:cubicBezTo>
                    <a:pt x="25560" y="7384"/>
                    <a:pt x="30660" y="6079"/>
                    <a:pt x="35256" y="3826"/>
                  </a:cubicBezTo>
                  <a:cubicBezTo>
                    <a:pt x="35908" y="2610"/>
                    <a:pt x="36442" y="1335"/>
                    <a:pt x="36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7" name="Google Shape;25997;p63"/>
            <p:cNvSpPr/>
            <p:nvPr/>
          </p:nvSpPr>
          <p:spPr>
            <a:xfrm>
              <a:off x="4034693" y="2686592"/>
              <a:ext cx="202786" cy="45801"/>
            </a:xfrm>
            <a:custGeom>
              <a:rect b="b" l="l" r="r" t="t"/>
              <a:pathLst>
                <a:path extrusionOk="0" h="5887" w="26065">
                  <a:moveTo>
                    <a:pt x="26064" y="1"/>
                  </a:moveTo>
                  <a:cubicBezTo>
                    <a:pt x="22595" y="1216"/>
                    <a:pt x="19096" y="2402"/>
                    <a:pt x="15449" y="2877"/>
                  </a:cubicBezTo>
                  <a:cubicBezTo>
                    <a:pt x="11800" y="3341"/>
                    <a:pt x="8136" y="3445"/>
                    <a:pt x="4468" y="3445"/>
                  </a:cubicBezTo>
                  <a:cubicBezTo>
                    <a:pt x="2979" y="3445"/>
                    <a:pt x="1490" y="3428"/>
                    <a:pt x="1" y="3411"/>
                  </a:cubicBezTo>
                  <a:lnTo>
                    <a:pt x="1" y="3411"/>
                  </a:lnTo>
                  <a:cubicBezTo>
                    <a:pt x="2984" y="4958"/>
                    <a:pt x="6611" y="5887"/>
                    <a:pt x="10929" y="5887"/>
                  </a:cubicBezTo>
                  <a:cubicBezTo>
                    <a:pt x="11246" y="5887"/>
                    <a:pt x="11566" y="5882"/>
                    <a:pt x="11891" y="5872"/>
                  </a:cubicBezTo>
                  <a:cubicBezTo>
                    <a:pt x="18029" y="5723"/>
                    <a:pt x="22743" y="3411"/>
                    <a:pt x="26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8" name="Google Shape;25998;p63"/>
            <p:cNvSpPr/>
            <p:nvPr/>
          </p:nvSpPr>
          <p:spPr>
            <a:xfrm>
              <a:off x="3953260" y="2463516"/>
              <a:ext cx="314203" cy="98448"/>
            </a:xfrm>
            <a:custGeom>
              <a:rect b="b" l="l" r="r" t="t"/>
              <a:pathLst>
                <a:path extrusionOk="0" h="12654" w="40386">
                  <a:moveTo>
                    <a:pt x="37332" y="1"/>
                  </a:moveTo>
                  <a:cubicBezTo>
                    <a:pt x="33507" y="3174"/>
                    <a:pt x="28555" y="5131"/>
                    <a:pt x="23929" y="6465"/>
                  </a:cubicBezTo>
                  <a:cubicBezTo>
                    <a:pt x="18696" y="7960"/>
                    <a:pt x="13200" y="8626"/>
                    <a:pt x="7707" y="8626"/>
                  </a:cubicBezTo>
                  <a:cubicBezTo>
                    <a:pt x="5358" y="8626"/>
                    <a:pt x="3010" y="8505"/>
                    <a:pt x="683" y="8274"/>
                  </a:cubicBezTo>
                  <a:cubicBezTo>
                    <a:pt x="357" y="9608"/>
                    <a:pt x="119" y="10942"/>
                    <a:pt x="1" y="12336"/>
                  </a:cubicBezTo>
                  <a:cubicBezTo>
                    <a:pt x="2818" y="12548"/>
                    <a:pt x="5635" y="12654"/>
                    <a:pt x="8451" y="12654"/>
                  </a:cubicBezTo>
                  <a:cubicBezTo>
                    <a:pt x="9578" y="12654"/>
                    <a:pt x="10705" y="12637"/>
                    <a:pt x="11832" y="12603"/>
                  </a:cubicBezTo>
                  <a:cubicBezTo>
                    <a:pt x="15983" y="12395"/>
                    <a:pt x="20134" y="11772"/>
                    <a:pt x="24137" y="10675"/>
                  </a:cubicBezTo>
                  <a:cubicBezTo>
                    <a:pt x="27547" y="9845"/>
                    <a:pt x="30868" y="8837"/>
                    <a:pt x="34159" y="7651"/>
                  </a:cubicBezTo>
                  <a:cubicBezTo>
                    <a:pt x="36324" y="6880"/>
                    <a:pt x="38399" y="5902"/>
                    <a:pt x="40386" y="4715"/>
                  </a:cubicBezTo>
                  <a:cubicBezTo>
                    <a:pt x="39585" y="2996"/>
                    <a:pt x="38577" y="1424"/>
                    <a:pt x="37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64" name="Google Shape;25964;p63"/>
          <p:cNvSpPr/>
          <p:nvPr/>
        </p:nvSpPr>
        <p:spPr>
          <a:xfrm>
            <a:off x="1963735" y="2095770"/>
            <a:ext cx="316500" cy="3165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91" name="Google Shape;25991;p63"/>
          <p:cNvSpPr/>
          <p:nvPr/>
        </p:nvSpPr>
        <p:spPr>
          <a:xfrm>
            <a:off x="3708504" y="2026432"/>
            <a:ext cx="486900" cy="4869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73" name="Google Shape;25973;p63"/>
          <p:cNvSpPr/>
          <p:nvPr/>
        </p:nvSpPr>
        <p:spPr>
          <a:xfrm>
            <a:off x="5496751" y="1892495"/>
            <a:ext cx="572700" cy="572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76" name="Google Shape;25976;p63"/>
          <p:cNvSpPr/>
          <p:nvPr/>
        </p:nvSpPr>
        <p:spPr>
          <a:xfrm>
            <a:off x="7252162" y="1817345"/>
            <a:ext cx="723000" cy="7230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99" name="Google Shape;25999;p63"/>
          <p:cNvSpPr txBox="1"/>
          <p:nvPr>
            <p:ph idx="13" type="title"/>
          </p:nvPr>
        </p:nvSpPr>
        <p:spPr>
          <a:xfrm>
            <a:off x="3134144" y="3964832"/>
            <a:ext cx="1636800" cy="4374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2686 rows</a:t>
            </a:r>
            <a:endParaRPr/>
          </a:p>
        </p:txBody>
      </p:sp>
      <p:sp>
        <p:nvSpPr>
          <p:cNvPr id="25963" name="Google Shape;25963;p63"/>
          <p:cNvSpPr txBox="1"/>
          <p:nvPr>
            <p:ph idx="1" type="subTitle"/>
          </p:nvPr>
        </p:nvSpPr>
        <p:spPr>
          <a:xfrm>
            <a:off x="1303576" y="2955075"/>
            <a:ext cx="16368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Space Missions</a:t>
            </a:r>
            <a:endParaRPr/>
          </a:p>
        </p:txBody>
      </p:sp>
      <p:sp>
        <p:nvSpPr>
          <p:cNvPr id="26000" name="Google Shape;26000;p63"/>
          <p:cNvSpPr txBox="1"/>
          <p:nvPr>
            <p:ph idx="2" type="subTitle"/>
          </p:nvPr>
        </p:nvSpPr>
        <p:spPr>
          <a:xfrm>
            <a:off x="1385935" y="3395830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Dataset about space launches</a:t>
            </a:r>
            <a:endParaRPr/>
          </a:p>
        </p:txBody>
      </p:sp>
      <p:sp>
        <p:nvSpPr>
          <p:cNvPr id="25990" name="Google Shape;25990;p63"/>
          <p:cNvSpPr txBox="1"/>
          <p:nvPr>
            <p:ph idx="3" type="subTitle"/>
          </p:nvPr>
        </p:nvSpPr>
        <p:spPr>
          <a:xfrm>
            <a:off x="3154599" y="2955075"/>
            <a:ext cx="16161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World Conflicts</a:t>
            </a:r>
            <a:endParaRPr/>
          </a:p>
        </p:txBody>
      </p:sp>
      <p:sp>
        <p:nvSpPr>
          <p:cNvPr id="26001" name="Google Shape;26001;p63"/>
          <p:cNvSpPr txBox="1"/>
          <p:nvPr>
            <p:ph idx="4" type="subTitle"/>
          </p:nvPr>
        </p:nvSpPr>
        <p:spPr>
          <a:xfrm>
            <a:off x="3221467" y="3395828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Wars and armed conflicts</a:t>
            </a:r>
            <a:endParaRPr/>
          </a:p>
        </p:txBody>
      </p:sp>
      <p:sp>
        <p:nvSpPr>
          <p:cNvPr id="25972" name="Google Shape;25972;p63"/>
          <p:cNvSpPr txBox="1"/>
          <p:nvPr>
            <p:ph idx="5" type="subTitle"/>
          </p:nvPr>
        </p:nvSpPr>
        <p:spPr>
          <a:xfrm>
            <a:off x="5288151" y="2955072"/>
            <a:ext cx="9876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Countries</a:t>
            </a:r>
            <a:endParaRPr/>
          </a:p>
        </p:txBody>
      </p:sp>
      <p:sp>
        <p:nvSpPr>
          <p:cNvPr id="26002" name="Google Shape;26002;p63"/>
          <p:cNvSpPr txBox="1"/>
          <p:nvPr>
            <p:ph idx="6" type="subTitle"/>
          </p:nvPr>
        </p:nvSpPr>
        <p:spPr>
          <a:xfrm>
            <a:off x="5045901" y="3395830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Countries and IDs</a:t>
            </a:r>
            <a:endParaRPr/>
          </a:p>
        </p:txBody>
      </p:sp>
      <p:sp>
        <p:nvSpPr>
          <p:cNvPr id="25975" name="Google Shape;25975;p63"/>
          <p:cNvSpPr txBox="1"/>
          <p:nvPr>
            <p:ph idx="7" type="subTitle"/>
          </p:nvPr>
        </p:nvSpPr>
        <p:spPr>
          <a:xfrm>
            <a:off x="6678602" y="2955675"/>
            <a:ext cx="19056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Launch Locations</a:t>
            </a:r>
            <a:endParaRPr/>
          </a:p>
        </p:txBody>
      </p:sp>
      <p:sp>
        <p:nvSpPr>
          <p:cNvPr id="26003" name="Google Shape;26003;p63"/>
          <p:cNvSpPr txBox="1"/>
          <p:nvPr>
            <p:ph idx="8" type="subTitle"/>
          </p:nvPr>
        </p:nvSpPr>
        <p:spPr>
          <a:xfrm>
            <a:off x="6877612" y="3395828"/>
            <a:ext cx="1472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Launch sites dataset</a:t>
            </a:r>
            <a:endParaRPr/>
          </a:p>
        </p:txBody>
      </p:sp>
      <p:cxnSp>
        <p:nvCxnSpPr>
          <p:cNvPr id="26004" name="Google Shape;26004;p63"/>
          <p:cNvCxnSpPr/>
          <p:nvPr/>
        </p:nvCxnSpPr>
        <p:spPr>
          <a:xfrm>
            <a:off x="7027612" y="3427560"/>
            <a:ext cx="1172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05" name="Google Shape;26005;p63"/>
          <p:cNvCxnSpPr/>
          <p:nvPr/>
        </p:nvCxnSpPr>
        <p:spPr>
          <a:xfrm>
            <a:off x="5195901" y="3427560"/>
            <a:ext cx="1172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06" name="Google Shape;26006;p63"/>
          <p:cNvCxnSpPr/>
          <p:nvPr/>
        </p:nvCxnSpPr>
        <p:spPr>
          <a:xfrm>
            <a:off x="3371467" y="3427560"/>
            <a:ext cx="1172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07" name="Google Shape;26007;p63"/>
          <p:cNvCxnSpPr/>
          <p:nvPr/>
        </p:nvCxnSpPr>
        <p:spPr>
          <a:xfrm>
            <a:off x="1535935" y="3427560"/>
            <a:ext cx="11721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008" name="Google Shape;26008;p63"/>
          <p:cNvSpPr txBox="1"/>
          <p:nvPr>
            <p:ph idx="9" type="title"/>
          </p:nvPr>
        </p:nvSpPr>
        <p:spPr>
          <a:xfrm>
            <a:off x="1303585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4234 rows</a:t>
            </a:r>
            <a:endParaRPr/>
          </a:p>
        </p:txBody>
      </p:sp>
      <p:sp>
        <p:nvSpPr>
          <p:cNvPr id="26009" name="Google Shape;26009;p63"/>
          <p:cNvSpPr txBox="1"/>
          <p:nvPr>
            <p:ph idx="14" type="title"/>
          </p:nvPr>
        </p:nvSpPr>
        <p:spPr>
          <a:xfrm>
            <a:off x="4964703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249 rows</a:t>
            </a:r>
            <a:endParaRPr/>
          </a:p>
        </p:txBody>
      </p:sp>
      <p:sp>
        <p:nvSpPr>
          <p:cNvPr id="26010" name="Google Shape;26010;p63"/>
          <p:cNvSpPr txBox="1"/>
          <p:nvPr>
            <p:ph idx="15" type="title"/>
          </p:nvPr>
        </p:nvSpPr>
        <p:spPr>
          <a:xfrm>
            <a:off x="6795262" y="3964832"/>
            <a:ext cx="16368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137 rows</a:t>
            </a:r>
            <a:endParaRPr/>
          </a:p>
        </p:txBody>
      </p:sp>
      <p:grpSp>
        <p:nvGrpSpPr>
          <p:cNvPr id="26011" name="Google Shape;26011;p63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012" name="Google Shape;26012;p63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013" name="Google Shape;26013;p63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14" name="Google Shape;26014;p63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015" name="Google Shape;26015;p63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016" name="Google Shape;26016;p63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17" name="Google Shape;26017;p63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18" name="Google Shape;26018;p63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19" name="Google Shape;26019;p63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020" name="Google Shape;26020;p63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021" name="Google Shape;26021;p63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2" name="Google Shape;26022;p63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3" name="Google Shape;26023;p63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4" name="Google Shape;26024;p63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5" name="Google Shape;26025;p63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026" name="Google Shape;26026;p63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027" name="Google Shape;26027;p63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31" name="Shape 26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32" name="Google Shape;26032;p64"/>
          <p:cNvSpPr txBox="1"/>
          <p:nvPr>
            <p:ph type="title"/>
          </p:nvPr>
        </p:nvSpPr>
        <p:spPr>
          <a:xfrm>
            <a:off x="1111700" y="3137975"/>
            <a:ext cx="3184800" cy="53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Warehouse Design</a:t>
            </a:r>
            <a:endParaRPr/>
          </a:p>
        </p:txBody>
      </p:sp>
      <p:sp>
        <p:nvSpPr>
          <p:cNvPr id="26033" name="Google Shape;26033;p64"/>
          <p:cNvSpPr txBox="1"/>
          <p:nvPr>
            <p:ph idx="2" type="title"/>
          </p:nvPr>
        </p:nvSpPr>
        <p:spPr>
          <a:xfrm>
            <a:off x="1618700" y="1047550"/>
            <a:ext cx="2170800" cy="16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26034" name="Google Shape;26034;p64"/>
          <p:cNvCxnSpPr/>
          <p:nvPr/>
        </p:nvCxnSpPr>
        <p:spPr>
          <a:xfrm>
            <a:off x="1743225" y="2826975"/>
            <a:ext cx="19284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035" name="Google Shape;26035;p64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036" name="Google Shape;26036;p64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037" name="Google Shape;26037;p64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38" name="Google Shape;26038;p64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039" name="Google Shape;26039;p64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040" name="Google Shape;26040;p64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41" name="Google Shape;26041;p64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42" name="Google Shape;26042;p64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43" name="Google Shape;26043;p64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044" name="Google Shape;26044;p64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045" name="Google Shape;26045;p64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6" name="Google Shape;26046;p64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7" name="Google Shape;26047;p64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8" name="Google Shape;26048;p64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9" name="Google Shape;26049;p64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050" name="Google Shape;26050;p64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051" name="Google Shape;26051;p64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400"/>
                                        <p:tgtEl>
                                          <p:spTgt spid="26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55" name="Shape 26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6" name="Google Shape;26056;p6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Warehouse Design</a:t>
            </a:r>
            <a:endParaRPr/>
          </a:p>
        </p:txBody>
      </p:sp>
      <p:grpSp>
        <p:nvGrpSpPr>
          <p:cNvPr id="26057" name="Google Shape;26057;p65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058" name="Google Shape;26058;p65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059" name="Google Shape;26059;p65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60" name="Google Shape;26060;p65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61" name="Google Shape;26061;p65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062" name="Google Shape;26062;p65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063" name="Google Shape;26063;p65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64" name="Google Shape;26064;p65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65" name="Google Shape;26065;p65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066" name="Google Shape;26066;p65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067" name="Google Shape;26067;p65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8" name="Google Shape;26068;p65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9" name="Google Shape;26069;p65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0" name="Google Shape;26070;p65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1" name="Google Shape;26071;p65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072" name="Google Shape;26072;p65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073" name="Google Shape;26073;p65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74" name="Google Shape;26074;p65"/>
          <p:cNvGrpSpPr/>
          <p:nvPr/>
        </p:nvGrpSpPr>
        <p:grpSpPr>
          <a:xfrm>
            <a:off x="5220189" y="1519085"/>
            <a:ext cx="1978079" cy="1257822"/>
            <a:chOff x="5243276" y="1429372"/>
            <a:chExt cx="1978079" cy="1257822"/>
          </a:xfrm>
        </p:grpSpPr>
        <p:grpSp>
          <p:nvGrpSpPr>
            <p:cNvPr id="26075" name="Google Shape;26075;p65"/>
            <p:cNvGrpSpPr/>
            <p:nvPr/>
          </p:nvGrpSpPr>
          <p:grpSpPr>
            <a:xfrm rot="10800000">
              <a:off x="5942201" y="1429372"/>
              <a:ext cx="1232979" cy="1071947"/>
              <a:chOff x="547563" y="1049250"/>
              <a:chExt cx="413863" cy="359750"/>
            </a:xfrm>
          </p:grpSpPr>
          <p:sp>
            <p:nvSpPr>
              <p:cNvPr id="26076" name="Google Shape;26076;p65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7" name="Google Shape;26077;p65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8" name="Google Shape;26078;p65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9" name="Google Shape;26079;p65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0" name="Google Shape;26080;p65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1" name="Google Shape;26081;p65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2" name="Google Shape;26082;p65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3" name="Google Shape;26083;p65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4" name="Google Shape;26084;p65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5" name="Google Shape;26085;p65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6" name="Google Shape;26086;p65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7" name="Google Shape;26087;p65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8" name="Google Shape;26088;p65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9" name="Google Shape;26089;p65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0" name="Google Shape;26090;p65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1" name="Google Shape;26091;p65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2" name="Google Shape;26092;p65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3" name="Google Shape;26093;p65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4" name="Google Shape;26094;p65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5" name="Google Shape;26095;p65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6" name="Google Shape;26096;p65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7" name="Google Shape;26097;p65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8" name="Google Shape;26098;p65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9" name="Google Shape;26099;p65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0" name="Google Shape;26100;p65"/>
              <p:cNvSpPr/>
              <p:nvPr/>
            </p:nvSpPr>
            <p:spPr>
              <a:xfrm>
                <a:off x="809350" y="1152575"/>
                <a:ext cx="38825" cy="38825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1" name="Google Shape;26101;p65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102" name="Google Shape;26102;p65"/>
            <p:cNvGrpSpPr/>
            <p:nvPr/>
          </p:nvGrpSpPr>
          <p:grpSpPr>
            <a:xfrm rot="10800000">
              <a:off x="5243276" y="1581772"/>
              <a:ext cx="1232979" cy="1071947"/>
              <a:chOff x="547563" y="1049250"/>
              <a:chExt cx="413863" cy="359750"/>
            </a:xfrm>
          </p:grpSpPr>
          <p:sp>
            <p:nvSpPr>
              <p:cNvPr id="26103" name="Google Shape;26103;p65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4" name="Google Shape;26104;p65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5" name="Google Shape;26105;p65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6" name="Google Shape;26106;p65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7" name="Google Shape;26107;p65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8" name="Google Shape;26108;p65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9" name="Google Shape;26109;p65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0" name="Google Shape;26110;p65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1" name="Google Shape;26111;p65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2" name="Google Shape;26112;p65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3" name="Google Shape;26113;p65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4" name="Google Shape;26114;p65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5" name="Google Shape;26115;p65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6" name="Google Shape;26116;p65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7" name="Google Shape;26117;p65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8" name="Google Shape;26118;p65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9" name="Google Shape;26119;p65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0" name="Google Shape;26120;p65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1" name="Google Shape;26121;p65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2" name="Google Shape;26122;p65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3" name="Google Shape;26123;p65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4" name="Google Shape;26124;p65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5" name="Google Shape;26125;p65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6" name="Google Shape;26126;p65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7" name="Google Shape;26127;p65"/>
              <p:cNvSpPr/>
              <p:nvPr/>
            </p:nvSpPr>
            <p:spPr>
              <a:xfrm>
                <a:off x="809350" y="1152575"/>
                <a:ext cx="38825" cy="38825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8" name="Google Shape;26128;p65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129" name="Google Shape;26129;p65"/>
            <p:cNvGrpSpPr/>
            <p:nvPr/>
          </p:nvGrpSpPr>
          <p:grpSpPr>
            <a:xfrm>
              <a:off x="5289451" y="1615247"/>
              <a:ext cx="1232979" cy="1071947"/>
              <a:chOff x="547563" y="1049250"/>
              <a:chExt cx="413863" cy="359750"/>
            </a:xfrm>
          </p:grpSpPr>
          <p:sp>
            <p:nvSpPr>
              <p:cNvPr id="26130" name="Google Shape;26130;p65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1" name="Google Shape;26131;p65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2" name="Google Shape;26132;p65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3" name="Google Shape;26133;p65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4" name="Google Shape;26134;p65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5" name="Google Shape;26135;p65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6" name="Google Shape;26136;p65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7" name="Google Shape;26137;p65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8" name="Google Shape;26138;p65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9" name="Google Shape;26139;p65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0" name="Google Shape;26140;p65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1" name="Google Shape;26141;p65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2" name="Google Shape;26142;p65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3" name="Google Shape;26143;p65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4" name="Google Shape;26144;p65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5" name="Google Shape;26145;p65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6" name="Google Shape;26146;p65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7" name="Google Shape;26147;p65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8" name="Google Shape;26148;p65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9" name="Google Shape;26149;p65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0" name="Google Shape;26150;p65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1" name="Google Shape;26151;p65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2" name="Google Shape;26152;p65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3" name="Google Shape;26153;p65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4" name="Google Shape;26154;p65"/>
              <p:cNvSpPr/>
              <p:nvPr/>
            </p:nvSpPr>
            <p:spPr>
              <a:xfrm>
                <a:off x="809350" y="1152575"/>
                <a:ext cx="38825" cy="38825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5" name="Google Shape;26155;p65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156" name="Google Shape;26156;p65"/>
            <p:cNvGrpSpPr/>
            <p:nvPr/>
          </p:nvGrpSpPr>
          <p:grpSpPr>
            <a:xfrm>
              <a:off x="5988376" y="1462847"/>
              <a:ext cx="1232979" cy="1071947"/>
              <a:chOff x="547563" y="1049250"/>
              <a:chExt cx="413863" cy="359750"/>
            </a:xfrm>
          </p:grpSpPr>
          <p:sp>
            <p:nvSpPr>
              <p:cNvPr id="26157" name="Google Shape;26157;p65"/>
              <p:cNvSpPr/>
              <p:nvPr/>
            </p:nvSpPr>
            <p:spPr>
              <a:xfrm>
                <a:off x="591375" y="1170250"/>
                <a:ext cx="23625" cy="23225"/>
              </a:xfrm>
              <a:custGeom>
                <a:rect b="b" l="l" r="r" t="t"/>
                <a:pathLst>
                  <a:path extrusionOk="0" h="929" w="945">
                    <a:moveTo>
                      <a:pt x="929" y="384"/>
                    </a:moveTo>
                    <a:cubicBezTo>
                      <a:pt x="945" y="736"/>
                      <a:pt x="513" y="928"/>
                      <a:pt x="256" y="688"/>
                    </a:cubicBezTo>
                    <a:cubicBezTo>
                      <a:pt x="0" y="432"/>
                      <a:pt x="176" y="0"/>
                      <a:pt x="529" y="0"/>
                    </a:cubicBezTo>
                    <a:cubicBezTo>
                      <a:pt x="753" y="0"/>
                      <a:pt x="929" y="160"/>
                      <a:pt x="929" y="3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8" name="Google Shape;26158;p65"/>
              <p:cNvSpPr/>
              <p:nvPr/>
            </p:nvSpPr>
            <p:spPr>
              <a:xfrm>
                <a:off x="920975" y="1278175"/>
                <a:ext cx="23225" cy="23625"/>
              </a:xfrm>
              <a:custGeom>
                <a:rect b="b" l="l" r="r" t="t"/>
                <a:pathLst>
                  <a:path extrusionOk="0" h="945" w="929">
                    <a:moveTo>
                      <a:pt x="928" y="401"/>
                    </a:moveTo>
                    <a:cubicBezTo>
                      <a:pt x="928" y="769"/>
                      <a:pt x="496" y="945"/>
                      <a:pt x="240" y="689"/>
                    </a:cubicBezTo>
                    <a:cubicBezTo>
                      <a:pt x="0" y="433"/>
                      <a:pt x="192" y="1"/>
                      <a:pt x="544" y="1"/>
                    </a:cubicBezTo>
                    <a:cubicBezTo>
                      <a:pt x="768" y="17"/>
                      <a:pt x="928" y="193"/>
                      <a:pt x="928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9" name="Google Shape;26159;p65"/>
              <p:cNvSpPr/>
              <p:nvPr/>
            </p:nvSpPr>
            <p:spPr>
              <a:xfrm>
                <a:off x="612363" y="1273175"/>
                <a:ext cx="23625" cy="23625"/>
              </a:xfrm>
              <a:custGeom>
                <a:rect b="b" l="l" r="r" t="t"/>
                <a:pathLst>
                  <a:path extrusionOk="0" h="945" w="945">
                    <a:moveTo>
                      <a:pt x="945" y="401"/>
                    </a:moveTo>
                    <a:cubicBezTo>
                      <a:pt x="945" y="769"/>
                      <a:pt x="513" y="945"/>
                      <a:pt x="257" y="689"/>
                    </a:cubicBezTo>
                    <a:cubicBezTo>
                      <a:pt x="1" y="433"/>
                      <a:pt x="193" y="1"/>
                      <a:pt x="561" y="17"/>
                    </a:cubicBezTo>
                    <a:cubicBezTo>
                      <a:pt x="769" y="17"/>
                      <a:pt x="945" y="193"/>
                      <a:pt x="945" y="40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0" name="Google Shape;26160;p65"/>
              <p:cNvSpPr/>
              <p:nvPr/>
            </p:nvSpPr>
            <p:spPr>
              <a:xfrm>
                <a:off x="755950" y="12476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0"/>
                    </a:moveTo>
                    <a:cubicBezTo>
                      <a:pt x="208" y="208"/>
                      <a:pt x="0" y="0"/>
                      <a:pt x="128" y="0"/>
                    </a:cubicBezTo>
                    <a:cubicBezTo>
                      <a:pt x="176" y="0"/>
                      <a:pt x="208" y="32"/>
                      <a:pt x="208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1" name="Google Shape;26161;p65"/>
              <p:cNvSpPr/>
              <p:nvPr/>
            </p:nvSpPr>
            <p:spPr>
              <a:xfrm>
                <a:off x="956200" y="11870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0"/>
                    </a:moveTo>
                    <a:cubicBezTo>
                      <a:pt x="209" y="208"/>
                      <a:pt x="1" y="0"/>
                      <a:pt x="129" y="0"/>
                    </a:cubicBezTo>
                    <a:cubicBezTo>
                      <a:pt x="177" y="0"/>
                      <a:pt x="209" y="32"/>
                      <a:pt x="209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2" name="Google Shape;26162;p65"/>
              <p:cNvSpPr/>
              <p:nvPr/>
            </p:nvSpPr>
            <p:spPr>
              <a:xfrm>
                <a:off x="868950" y="13069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9" y="81"/>
                    </a:moveTo>
                    <a:cubicBezTo>
                      <a:pt x="209" y="209"/>
                      <a:pt x="1" y="1"/>
                      <a:pt x="129" y="1"/>
                    </a:cubicBezTo>
                    <a:cubicBezTo>
                      <a:pt x="177" y="1"/>
                      <a:pt x="209" y="33"/>
                      <a:pt x="209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3" name="Google Shape;26163;p65"/>
              <p:cNvSpPr/>
              <p:nvPr/>
            </p:nvSpPr>
            <p:spPr>
              <a:xfrm>
                <a:off x="547563" y="1123975"/>
                <a:ext cx="4425" cy="4425"/>
              </a:xfrm>
              <a:custGeom>
                <a:rect b="b" l="l" r="r" t="t"/>
                <a:pathLst>
                  <a:path extrusionOk="0" h="177" w="177">
                    <a:moveTo>
                      <a:pt x="160" y="96"/>
                    </a:moveTo>
                    <a:cubicBezTo>
                      <a:pt x="160" y="128"/>
                      <a:pt x="128" y="176"/>
                      <a:pt x="80" y="176"/>
                    </a:cubicBezTo>
                    <a:cubicBezTo>
                      <a:pt x="48" y="176"/>
                      <a:pt x="0" y="128"/>
                      <a:pt x="0" y="96"/>
                    </a:cubicBezTo>
                    <a:cubicBezTo>
                      <a:pt x="0" y="48"/>
                      <a:pt x="48" y="0"/>
                      <a:pt x="80" y="16"/>
                    </a:cubicBezTo>
                    <a:cubicBezTo>
                      <a:pt x="128" y="0"/>
                      <a:pt x="176" y="48"/>
                      <a:pt x="160" y="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4" name="Google Shape;26164;p65"/>
              <p:cNvSpPr/>
              <p:nvPr/>
            </p:nvSpPr>
            <p:spPr>
              <a:xfrm>
                <a:off x="777950" y="1049250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76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5" name="Google Shape;26165;p65"/>
              <p:cNvSpPr/>
              <p:nvPr/>
            </p:nvSpPr>
            <p:spPr>
              <a:xfrm>
                <a:off x="739150" y="1336475"/>
                <a:ext cx="5225" cy="5225"/>
              </a:xfrm>
              <a:custGeom>
                <a:rect b="b" l="l" r="r" t="t"/>
                <a:pathLst>
                  <a:path extrusionOk="0" h="209" w="209">
                    <a:moveTo>
                      <a:pt x="208" y="81"/>
                    </a:moveTo>
                    <a:cubicBezTo>
                      <a:pt x="208" y="209"/>
                      <a:pt x="0" y="1"/>
                      <a:pt x="128" y="1"/>
                    </a:cubicBezTo>
                    <a:cubicBezTo>
                      <a:pt x="160" y="1"/>
                      <a:pt x="208" y="49"/>
                      <a:pt x="208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6" name="Google Shape;26166;p65"/>
              <p:cNvSpPr/>
              <p:nvPr/>
            </p:nvSpPr>
            <p:spPr>
              <a:xfrm>
                <a:off x="699775" y="1195850"/>
                <a:ext cx="4025" cy="4025"/>
              </a:xfrm>
              <a:custGeom>
                <a:rect b="b" l="l" r="r" t="t"/>
                <a:pathLst>
                  <a:path extrusionOk="0" h="161" w="161">
                    <a:moveTo>
                      <a:pt x="161" y="80"/>
                    </a:moveTo>
                    <a:cubicBezTo>
                      <a:pt x="161" y="128"/>
                      <a:pt x="113" y="160"/>
                      <a:pt x="81" y="160"/>
                    </a:cubicBezTo>
                    <a:cubicBezTo>
                      <a:pt x="33" y="160"/>
                      <a:pt x="1" y="128"/>
                      <a:pt x="1" y="80"/>
                    </a:cubicBezTo>
                    <a:cubicBezTo>
                      <a:pt x="1" y="48"/>
                      <a:pt x="33" y="0"/>
                      <a:pt x="81" y="0"/>
                    </a:cubicBezTo>
                    <a:cubicBezTo>
                      <a:pt x="113" y="0"/>
                      <a:pt x="161" y="48"/>
                      <a:pt x="161" y="8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7" name="Google Shape;26167;p65"/>
              <p:cNvSpPr/>
              <p:nvPr/>
            </p:nvSpPr>
            <p:spPr>
              <a:xfrm>
                <a:off x="926975" y="1357775"/>
                <a:ext cx="4025" cy="5625"/>
              </a:xfrm>
              <a:custGeom>
                <a:rect b="b" l="l" r="r" t="t"/>
                <a:pathLst>
                  <a:path extrusionOk="0" h="225" w="161">
                    <a:moveTo>
                      <a:pt x="160" y="113"/>
                    </a:moveTo>
                    <a:cubicBezTo>
                      <a:pt x="160" y="225"/>
                      <a:pt x="0" y="225"/>
                      <a:pt x="0" y="113"/>
                    </a:cubicBezTo>
                    <a:cubicBezTo>
                      <a:pt x="0" y="1"/>
                      <a:pt x="160" y="1"/>
                      <a:pt x="160" y="11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8" name="Google Shape;26168;p65"/>
              <p:cNvSpPr/>
              <p:nvPr/>
            </p:nvSpPr>
            <p:spPr>
              <a:xfrm>
                <a:off x="891775" y="1339775"/>
                <a:ext cx="4825" cy="5225"/>
              </a:xfrm>
              <a:custGeom>
                <a:rect b="b" l="l" r="r" t="t"/>
                <a:pathLst>
                  <a:path extrusionOk="0" h="209" w="193">
                    <a:moveTo>
                      <a:pt x="192" y="97"/>
                    </a:moveTo>
                    <a:cubicBezTo>
                      <a:pt x="192" y="209"/>
                      <a:pt x="0" y="17"/>
                      <a:pt x="112" y="17"/>
                    </a:cubicBezTo>
                    <a:cubicBezTo>
                      <a:pt x="160" y="1"/>
                      <a:pt x="192" y="49"/>
                      <a:pt x="192" y="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9" name="Google Shape;26169;p65"/>
              <p:cNvSpPr/>
              <p:nvPr/>
            </p:nvSpPr>
            <p:spPr>
              <a:xfrm>
                <a:off x="580363" y="1174375"/>
                <a:ext cx="6425" cy="4825"/>
              </a:xfrm>
              <a:custGeom>
                <a:rect b="b" l="l" r="r" t="t"/>
                <a:pathLst>
                  <a:path extrusionOk="0" h="193" w="257">
                    <a:moveTo>
                      <a:pt x="225" y="81"/>
                    </a:moveTo>
                    <a:cubicBezTo>
                      <a:pt x="257" y="193"/>
                      <a:pt x="1" y="48"/>
                      <a:pt x="129" y="16"/>
                    </a:cubicBezTo>
                    <a:cubicBezTo>
                      <a:pt x="177" y="0"/>
                      <a:pt x="209" y="32"/>
                      <a:pt x="225" y="8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0" name="Google Shape;26170;p65"/>
              <p:cNvSpPr/>
              <p:nvPr/>
            </p:nvSpPr>
            <p:spPr>
              <a:xfrm>
                <a:off x="689963" y="13167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3" y="193"/>
                    </a:moveTo>
                    <a:cubicBezTo>
                      <a:pt x="433" y="353"/>
                      <a:pt x="241" y="433"/>
                      <a:pt x="129" y="321"/>
                    </a:cubicBezTo>
                    <a:cubicBezTo>
                      <a:pt x="1" y="209"/>
                      <a:pt x="81" y="1"/>
                      <a:pt x="257" y="1"/>
                    </a:cubicBezTo>
                    <a:cubicBezTo>
                      <a:pt x="353" y="1"/>
                      <a:pt x="433" y="81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1" name="Google Shape;26171;p65"/>
              <p:cNvSpPr/>
              <p:nvPr/>
            </p:nvSpPr>
            <p:spPr>
              <a:xfrm>
                <a:off x="886550" y="1398175"/>
                <a:ext cx="10850" cy="10825"/>
              </a:xfrm>
              <a:custGeom>
                <a:rect b="b" l="l" r="r" t="t"/>
                <a:pathLst>
                  <a:path extrusionOk="0" h="433" w="434">
                    <a:moveTo>
                      <a:pt x="433" y="193"/>
                    </a:moveTo>
                    <a:cubicBezTo>
                      <a:pt x="433" y="353"/>
                      <a:pt x="225" y="433"/>
                      <a:pt x="113" y="321"/>
                    </a:cubicBezTo>
                    <a:cubicBezTo>
                      <a:pt x="1" y="209"/>
                      <a:pt x="81" y="1"/>
                      <a:pt x="241" y="17"/>
                    </a:cubicBezTo>
                    <a:cubicBezTo>
                      <a:pt x="353" y="1"/>
                      <a:pt x="433" y="97"/>
                      <a:pt x="433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2" name="Google Shape;26172;p65"/>
              <p:cNvSpPr/>
              <p:nvPr/>
            </p:nvSpPr>
            <p:spPr>
              <a:xfrm>
                <a:off x="712550" y="1307375"/>
                <a:ext cx="10825" cy="10825"/>
              </a:xfrm>
              <a:custGeom>
                <a:rect b="b" l="l" r="r" t="t"/>
                <a:pathLst>
                  <a:path extrusionOk="0" h="433" w="433">
                    <a:moveTo>
                      <a:pt x="432" y="193"/>
                    </a:moveTo>
                    <a:cubicBezTo>
                      <a:pt x="432" y="353"/>
                      <a:pt x="224" y="433"/>
                      <a:pt x="112" y="321"/>
                    </a:cubicBezTo>
                    <a:cubicBezTo>
                      <a:pt x="0" y="209"/>
                      <a:pt x="80" y="17"/>
                      <a:pt x="240" y="17"/>
                    </a:cubicBezTo>
                    <a:cubicBezTo>
                      <a:pt x="336" y="1"/>
                      <a:pt x="432" y="81"/>
                      <a:pt x="432" y="19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3" name="Google Shape;26173;p65"/>
              <p:cNvSpPr/>
              <p:nvPr/>
            </p:nvSpPr>
            <p:spPr>
              <a:xfrm>
                <a:off x="866150" y="1242575"/>
                <a:ext cx="10425" cy="10425"/>
              </a:xfrm>
              <a:custGeom>
                <a:rect b="b" l="l" r="r" t="t"/>
                <a:pathLst>
                  <a:path extrusionOk="0" h="417" w="417">
                    <a:moveTo>
                      <a:pt x="417" y="176"/>
                    </a:moveTo>
                    <a:cubicBezTo>
                      <a:pt x="417" y="336"/>
                      <a:pt x="225" y="416"/>
                      <a:pt x="113" y="304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7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4" name="Google Shape;26174;p65"/>
              <p:cNvSpPr/>
              <p:nvPr/>
            </p:nvSpPr>
            <p:spPr>
              <a:xfrm>
                <a:off x="634550" y="1356175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2" y="177"/>
                    </a:moveTo>
                    <a:cubicBezTo>
                      <a:pt x="432" y="337"/>
                      <a:pt x="240" y="417"/>
                      <a:pt x="128" y="305"/>
                    </a:cubicBezTo>
                    <a:cubicBezTo>
                      <a:pt x="0" y="193"/>
                      <a:pt x="96" y="1"/>
                      <a:pt x="256" y="1"/>
                    </a:cubicBezTo>
                    <a:cubicBezTo>
                      <a:pt x="352" y="1"/>
                      <a:pt x="432" y="81"/>
                      <a:pt x="432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5" name="Google Shape;26175;p65"/>
              <p:cNvSpPr/>
              <p:nvPr/>
            </p:nvSpPr>
            <p:spPr>
              <a:xfrm>
                <a:off x="659963" y="1141575"/>
                <a:ext cx="10425" cy="10825"/>
              </a:xfrm>
              <a:custGeom>
                <a:rect b="b" l="l" r="r" t="t"/>
                <a:pathLst>
                  <a:path extrusionOk="0" h="433" w="417">
                    <a:moveTo>
                      <a:pt x="417" y="192"/>
                    </a:moveTo>
                    <a:cubicBezTo>
                      <a:pt x="417" y="352"/>
                      <a:pt x="225" y="432"/>
                      <a:pt x="113" y="320"/>
                    </a:cubicBezTo>
                    <a:cubicBezTo>
                      <a:pt x="1" y="192"/>
                      <a:pt x="81" y="0"/>
                      <a:pt x="241" y="0"/>
                    </a:cubicBezTo>
                    <a:cubicBezTo>
                      <a:pt x="337" y="0"/>
                      <a:pt x="417" y="80"/>
                      <a:pt x="417" y="19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6" name="Google Shape;26176;p65"/>
              <p:cNvSpPr/>
              <p:nvPr/>
            </p:nvSpPr>
            <p:spPr>
              <a:xfrm>
                <a:off x="709775" y="1234250"/>
                <a:ext cx="10825" cy="10425"/>
              </a:xfrm>
              <a:custGeom>
                <a:rect b="b" l="l" r="r" t="t"/>
                <a:pathLst>
                  <a:path extrusionOk="0" h="417" w="433">
                    <a:moveTo>
                      <a:pt x="433" y="177"/>
                    </a:moveTo>
                    <a:cubicBezTo>
                      <a:pt x="433" y="337"/>
                      <a:pt x="225" y="417"/>
                      <a:pt x="113" y="305"/>
                    </a:cubicBezTo>
                    <a:cubicBezTo>
                      <a:pt x="1" y="193"/>
                      <a:pt x="81" y="1"/>
                      <a:pt x="241" y="1"/>
                    </a:cubicBezTo>
                    <a:cubicBezTo>
                      <a:pt x="353" y="1"/>
                      <a:pt x="433" y="81"/>
                      <a:pt x="433" y="17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7" name="Google Shape;26177;p65"/>
              <p:cNvSpPr/>
              <p:nvPr/>
            </p:nvSpPr>
            <p:spPr>
              <a:xfrm>
                <a:off x="930000" y="12969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57"/>
                    </a:moveTo>
                    <a:cubicBezTo>
                      <a:pt x="368" y="481"/>
                      <a:pt x="48" y="481"/>
                      <a:pt x="32" y="257"/>
                    </a:cubicBezTo>
                    <a:cubicBezTo>
                      <a:pt x="0" y="1"/>
                      <a:pt x="416" y="1"/>
                      <a:pt x="400" y="25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8" name="Google Shape;26178;p65"/>
              <p:cNvSpPr/>
              <p:nvPr/>
            </p:nvSpPr>
            <p:spPr>
              <a:xfrm>
                <a:off x="802350" y="1341275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385" y="209"/>
                    </a:moveTo>
                    <a:cubicBezTo>
                      <a:pt x="417" y="481"/>
                      <a:pt x="0" y="481"/>
                      <a:pt x="32" y="209"/>
                    </a:cubicBezTo>
                    <a:cubicBezTo>
                      <a:pt x="48" y="1"/>
                      <a:pt x="369" y="1"/>
                      <a:pt x="385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9" name="Google Shape;26179;p65"/>
              <p:cNvSpPr/>
              <p:nvPr/>
            </p:nvSpPr>
            <p:spPr>
              <a:xfrm>
                <a:off x="842200" y="1279050"/>
                <a:ext cx="10425" cy="12025"/>
              </a:xfrm>
              <a:custGeom>
                <a:rect b="b" l="l" r="r" t="t"/>
                <a:pathLst>
                  <a:path extrusionOk="0" h="481" w="417">
                    <a:moveTo>
                      <a:pt x="400" y="209"/>
                    </a:moveTo>
                    <a:cubicBezTo>
                      <a:pt x="416" y="481"/>
                      <a:pt x="0" y="481"/>
                      <a:pt x="32" y="209"/>
                    </a:cubicBezTo>
                    <a:cubicBezTo>
                      <a:pt x="48" y="1"/>
                      <a:pt x="368" y="1"/>
                      <a:pt x="400" y="20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0" name="Google Shape;26180;p65"/>
              <p:cNvSpPr/>
              <p:nvPr/>
            </p:nvSpPr>
            <p:spPr>
              <a:xfrm>
                <a:off x="842550" y="1337375"/>
                <a:ext cx="10825" cy="12025"/>
              </a:xfrm>
              <a:custGeom>
                <a:rect b="b" l="l" r="r" t="t"/>
                <a:pathLst>
                  <a:path extrusionOk="0" h="481" w="433">
                    <a:moveTo>
                      <a:pt x="401" y="273"/>
                    </a:moveTo>
                    <a:cubicBezTo>
                      <a:pt x="369" y="481"/>
                      <a:pt x="65" y="481"/>
                      <a:pt x="33" y="273"/>
                    </a:cubicBezTo>
                    <a:cubicBezTo>
                      <a:pt x="1" y="1"/>
                      <a:pt x="433" y="1"/>
                      <a:pt x="401" y="2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1" name="Google Shape;26181;p65"/>
              <p:cNvSpPr/>
              <p:nvPr/>
            </p:nvSpPr>
            <p:spPr>
              <a:xfrm>
                <a:off x="809350" y="1152575"/>
                <a:ext cx="38825" cy="38825"/>
              </a:xfrm>
              <a:custGeom>
                <a:rect b="b" l="l" r="r" t="t"/>
                <a:pathLst>
                  <a:path extrusionOk="0" h="1553" w="1553">
                    <a:moveTo>
                      <a:pt x="769" y="1552"/>
                    </a:moveTo>
                    <a:lnTo>
                      <a:pt x="769" y="1552"/>
                    </a:lnTo>
                    <a:cubicBezTo>
                      <a:pt x="769" y="1120"/>
                      <a:pt x="417" y="784"/>
                      <a:pt x="1" y="784"/>
                    </a:cubicBezTo>
                    <a:lnTo>
                      <a:pt x="1" y="784"/>
                    </a:lnTo>
                    <a:cubicBezTo>
                      <a:pt x="417" y="784"/>
                      <a:pt x="769" y="432"/>
                      <a:pt x="769" y="0"/>
                    </a:cubicBezTo>
                    <a:lnTo>
                      <a:pt x="769" y="0"/>
                    </a:lnTo>
                    <a:cubicBezTo>
                      <a:pt x="769" y="432"/>
                      <a:pt x="1121" y="784"/>
                      <a:pt x="1553" y="784"/>
                    </a:cubicBezTo>
                    <a:lnTo>
                      <a:pt x="1553" y="784"/>
                    </a:lnTo>
                    <a:cubicBezTo>
                      <a:pt x="1121" y="784"/>
                      <a:pt x="769" y="1120"/>
                      <a:pt x="769" y="15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2" name="Google Shape;26182;p65"/>
              <p:cNvSpPr/>
              <p:nvPr/>
            </p:nvSpPr>
            <p:spPr>
              <a:xfrm>
                <a:off x="615963" y="1208375"/>
                <a:ext cx="38825" cy="38425"/>
              </a:xfrm>
              <a:custGeom>
                <a:rect b="b" l="l" r="r" t="t"/>
                <a:pathLst>
                  <a:path extrusionOk="0" h="1537" w="1553">
                    <a:moveTo>
                      <a:pt x="769" y="1537"/>
                    </a:moveTo>
                    <a:lnTo>
                      <a:pt x="769" y="1537"/>
                    </a:lnTo>
                    <a:cubicBezTo>
                      <a:pt x="769" y="1121"/>
                      <a:pt x="417" y="769"/>
                      <a:pt x="1" y="769"/>
                    </a:cubicBezTo>
                    <a:lnTo>
                      <a:pt x="1" y="769"/>
                    </a:lnTo>
                    <a:cubicBezTo>
                      <a:pt x="417" y="769"/>
                      <a:pt x="769" y="417"/>
                      <a:pt x="769" y="1"/>
                    </a:cubicBezTo>
                    <a:lnTo>
                      <a:pt x="769" y="1"/>
                    </a:lnTo>
                    <a:cubicBezTo>
                      <a:pt x="769" y="417"/>
                      <a:pt x="1121" y="769"/>
                      <a:pt x="1553" y="769"/>
                    </a:cubicBezTo>
                    <a:lnTo>
                      <a:pt x="1553" y="769"/>
                    </a:lnTo>
                    <a:cubicBezTo>
                      <a:pt x="1121" y="769"/>
                      <a:pt x="769" y="1121"/>
                      <a:pt x="769" y="153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6183" name="Google Shape;26183;p65"/>
          <p:cNvGrpSpPr/>
          <p:nvPr/>
        </p:nvGrpSpPr>
        <p:grpSpPr>
          <a:xfrm>
            <a:off x="2402604" y="1687649"/>
            <a:ext cx="1059902" cy="921608"/>
            <a:chOff x="547563" y="1049250"/>
            <a:chExt cx="413863" cy="359750"/>
          </a:xfrm>
        </p:grpSpPr>
        <p:sp>
          <p:nvSpPr>
            <p:cNvPr id="26184" name="Google Shape;26184;p65"/>
            <p:cNvSpPr/>
            <p:nvPr/>
          </p:nvSpPr>
          <p:spPr>
            <a:xfrm>
              <a:off x="591375" y="1170250"/>
              <a:ext cx="23625" cy="23225"/>
            </a:xfrm>
            <a:custGeom>
              <a:rect b="b" l="l" r="r" t="t"/>
              <a:pathLst>
                <a:path extrusionOk="0" h="929" w="945">
                  <a:moveTo>
                    <a:pt x="929" y="384"/>
                  </a:moveTo>
                  <a:cubicBezTo>
                    <a:pt x="945" y="736"/>
                    <a:pt x="513" y="928"/>
                    <a:pt x="256" y="688"/>
                  </a:cubicBezTo>
                  <a:cubicBezTo>
                    <a:pt x="0" y="432"/>
                    <a:pt x="176" y="0"/>
                    <a:pt x="529" y="0"/>
                  </a:cubicBezTo>
                  <a:cubicBezTo>
                    <a:pt x="753" y="0"/>
                    <a:pt x="929" y="160"/>
                    <a:pt x="9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5" name="Google Shape;26185;p65"/>
            <p:cNvSpPr/>
            <p:nvPr/>
          </p:nvSpPr>
          <p:spPr>
            <a:xfrm>
              <a:off x="920975" y="1278175"/>
              <a:ext cx="23225" cy="23625"/>
            </a:xfrm>
            <a:custGeom>
              <a:rect b="b" l="l" r="r" t="t"/>
              <a:pathLst>
                <a:path extrusionOk="0" h="945" w="929">
                  <a:moveTo>
                    <a:pt x="928" y="401"/>
                  </a:moveTo>
                  <a:cubicBezTo>
                    <a:pt x="928" y="769"/>
                    <a:pt x="496" y="945"/>
                    <a:pt x="240" y="689"/>
                  </a:cubicBezTo>
                  <a:cubicBezTo>
                    <a:pt x="0" y="433"/>
                    <a:pt x="192" y="1"/>
                    <a:pt x="544" y="1"/>
                  </a:cubicBezTo>
                  <a:cubicBezTo>
                    <a:pt x="768" y="17"/>
                    <a:pt x="928" y="193"/>
                    <a:pt x="928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6" name="Google Shape;26186;p65"/>
            <p:cNvSpPr/>
            <p:nvPr/>
          </p:nvSpPr>
          <p:spPr>
            <a:xfrm>
              <a:off x="612363" y="1273175"/>
              <a:ext cx="23625" cy="23625"/>
            </a:xfrm>
            <a:custGeom>
              <a:rect b="b" l="l" r="r" t="t"/>
              <a:pathLst>
                <a:path extrusionOk="0" h="945" w="945">
                  <a:moveTo>
                    <a:pt x="945" y="401"/>
                  </a:moveTo>
                  <a:cubicBezTo>
                    <a:pt x="945" y="769"/>
                    <a:pt x="513" y="945"/>
                    <a:pt x="257" y="689"/>
                  </a:cubicBezTo>
                  <a:cubicBezTo>
                    <a:pt x="1" y="433"/>
                    <a:pt x="193" y="1"/>
                    <a:pt x="561" y="17"/>
                  </a:cubicBezTo>
                  <a:cubicBezTo>
                    <a:pt x="769" y="17"/>
                    <a:pt x="945" y="193"/>
                    <a:pt x="945" y="4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7" name="Google Shape;26187;p65"/>
            <p:cNvSpPr/>
            <p:nvPr/>
          </p:nvSpPr>
          <p:spPr>
            <a:xfrm>
              <a:off x="755950" y="1247675"/>
              <a:ext cx="5225" cy="5225"/>
            </a:xfrm>
            <a:custGeom>
              <a:rect b="b" l="l" r="r" t="t"/>
              <a:pathLst>
                <a:path extrusionOk="0" h="209" w="209">
                  <a:moveTo>
                    <a:pt x="208" y="80"/>
                  </a:moveTo>
                  <a:cubicBezTo>
                    <a:pt x="208" y="208"/>
                    <a:pt x="0" y="0"/>
                    <a:pt x="128" y="0"/>
                  </a:cubicBezTo>
                  <a:cubicBezTo>
                    <a:pt x="176" y="0"/>
                    <a:pt x="208" y="32"/>
                    <a:pt x="208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8" name="Google Shape;26188;p65"/>
            <p:cNvSpPr/>
            <p:nvPr/>
          </p:nvSpPr>
          <p:spPr>
            <a:xfrm>
              <a:off x="956200" y="1187050"/>
              <a:ext cx="5225" cy="5225"/>
            </a:xfrm>
            <a:custGeom>
              <a:rect b="b" l="l" r="r" t="t"/>
              <a:pathLst>
                <a:path extrusionOk="0" h="209" w="209">
                  <a:moveTo>
                    <a:pt x="209" y="80"/>
                  </a:moveTo>
                  <a:cubicBezTo>
                    <a:pt x="209" y="208"/>
                    <a:pt x="1" y="0"/>
                    <a:pt x="129" y="0"/>
                  </a:cubicBezTo>
                  <a:cubicBezTo>
                    <a:pt x="177" y="0"/>
                    <a:pt x="209" y="32"/>
                    <a:pt x="209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9" name="Google Shape;26189;p65"/>
            <p:cNvSpPr/>
            <p:nvPr/>
          </p:nvSpPr>
          <p:spPr>
            <a:xfrm>
              <a:off x="868950" y="1306975"/>
              <a:ext cx="5225" cy="5225"/>
            </a:xfrm>
            <a:custGeom>
              <a:rect b="b" l="l" r="r" t="t"/>
              <a:pathLst>
                <a:path extrusionOk="0" h="209" w="209">
                  <a:moveTo>
                    <a:pt x="209" y="81"/>
                  </a:moveTo>
                  <a:cubicBezTo>
                    <a:pt x="209" y="209"/>
                    <a:pt x="1" y="1"/>
                    <a:pt x="129" y="1"/>
                  </a:cubicBezTo>
                  <a:cubicBezTo>
                    <a:pt x="177" y="1"/>
                    <a:pt x="209" y="33"/>
                    <a:pt x="209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0" name="Google Shape;26190;p65"/>
            <p:cNvSpPr/>
            <p:nvPr/>
          </p:nvSpPr>
          <p:spPr>
            <a:xfrm>
              <a:off x="547563" y="1123975"/>
              <a:ext cx="4425" cy="4425"/>
            </a:xfrm>
            <a:custGeom>
              <a:rect b="b" l="l" r="r" t="t"/>
              <a:pathLst>
                <a:path extrusionOk="0" h="177" w="177">
                  <a:moveTo>
                    <a:pt x="160" y="96"/>
                  </a:moveTo>
                  <a:cubicBezTo>
                    <a:pt x="160" y="128"/>
                    <a:pt x="128" y="176"/>
                    <a:pt x="80" y="176"/>
                  </a:cubicBezTo>
                  <a:cubicBezTo>
                    <a:pt x="48" y="176"/>
                    <a:pt x="0" y="128"/>
                    <a:pt x="0" y="96"/>
                  </a:cubicBezTo>
                  <a:cubicBezTo>
                    <a:pt x="0" y="48"/>
                    <a:pt x="48" y="0"/>
                    <a:pt x="80" y="16"/>
                  </a:cubicBezTo>
                  <a:cubicBezTo>
                    <a:pt x="128" y="0"/>
                    <a:pt x="176" y="48"/>
                    <a:pt x="160" y="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1" name="Google Shape;26191;p65"/>
            <p:cNvSpPr/>
            <p:nvPr/>
          </p:nvSpPr>
          <p:spPr>
            <a:xfrm>
              <a:off x="777950" y="1049250"/>
              <a:ext cx="5225" cy="5225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76" y="1"/>
                    <a:pt x="208" y="49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2" name="Google Shape;26192;p65"/>
            <p:cNvSpPr/>
            <p:nvPr/>
          </p:nvSpPr>
          <p:spPr>
            <a:xfrm>
              <a:off x="739150" y="1336475"/>
              <a:ext cx="5225" cy="5225"/>
            </a:xfrm>
            <a:custGeom>
              <a:rect b="b" l="l" r="r" t="t"/>
              <a:pathLst>
                <a:path extrusionOk="0" h="209" w="209">
                  <a:moveTo>
                    <a:pt x="208" y="81"/>
                  </a:moveTo>
                  <a:cubicBezTo>
                    <a:pt x="208" y="209"/>
                    <a:pt x="0" y="1"/>
                    <a:pt x="128" y="1"/>
                  </a:cubicBezTo>
                  <a:cubicBezTo>
                    <a:pt x="160" y="1"/>
                    <a:pt x="208" y="49"/>
                    <a:pt x="208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3" name="Google Shape;26193;p65"/>
            <p:cNvSpPr/>
            <p:nvPr/>
          </p:nvSpPr>
          <p:spPr>
            <a:xfrm>
              <a:off x="699775" y="1195850"/>
              <a:ext cx="4025" cy="4025"/>
            </a:xfrm>
            <a:custGeom>
              <a:rect b="b" l="l" r="r" t="t"/>
              <a:pathLst>
                <a:path extrusionOk="0" h="161" w="161">
                  <a:moveTo>
                    <a:pt x="161" y="80"/>
                  </a:moveTo>
                  <a:cubicBezTo>
                    <a:pt x="161" y="128"/>
                    <a:pt x="113" y="160"/>
                    <a:pt x="81" y="160"/>
                  </a:cubicBezTo>
                  <a:cubicBezTo>
                    <a:pt x="33" y="160"/>
                    <a:pt x="1" y="128"/>
                    <a:pt x="1" y="80"/>
                  </a:cubicBezTo>
                  <a:cubicBezTo>
                    <a:pt x="1" y="48"/>
                    <a:pt x="33" y="0"/>
                    <a:pt x="81" y="0"/>
                  </a:cubicBezTo>
                  <a:cubicBezTo>
                    <a:pt x="113" y="0"/>
                    <a:pt x="161" y="48"/>
                    <a:pt x="161" y="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4" name="Google Shape;26194;p65"/>
            <p:cNvSpPr/>
            <p:nvPr/>
          </p:nvSpPr>
          <p:spPr>
            <a:xfrm>
              <a:off x="926975" y="1357775"/>
              <a:ext cx="4025" cy="5625"/>
            </a:xfrm>
            <a:custGeom>
              <a:rect b="b" l="l" r="r" t="t"/>
              <a:pathLst>
                <a:path extrusionOk="0" h="225" w="161">
                  <a:moveTo>
                    <a:pt x="160" y="113"/>
                  </a:moveTo>
                  <a:cubicBezTo>
                    <a:pt x="160" y="225"/>
                    <a:pt x="0" y="225"/>
                    <a:pt x="0" y="113"/>
                  </a:cubicBezTo>
                  <a:cubicBezTo>
                    <a:pt x="0" y="1"/>
                    <a:pt x="160" y="1"/>
                    <a:pt x="160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5" name="Google Shape;26195;p65"/>
            <p:cNvSpPr/>
            <p:nvPr/>
          </p:nvSpPr>
          <p:spPr>
            <a:xfrm>
              <a:off x="891775" y="1339775"/>
              <a:ext cx="4825" cy="5225"/>
            </a:xfrm>
            <a:custGeom>
              <a:rect b="b" l="l" r="r" t="t"/>
              <a:pathLst>
                <a:path extrusionOk="0" h="209" w="193">
                  <a:moveTo>
                    <a:pt x="192" y="97"/>
                  </a:moveTo>
                  <a:cubicBezTo>
                    <a:pt x="192" y="209"/>
                    <a:pt x="0" y="17"/>
                    <a:pt x="112" y="17"/>
                  </a:cubicBezTo>
                  <a:cubicBezTo>
                    <a:pt x="160" y="1"/>
                    <a:pt x="192" y="49"/>
                    <a:pt x="192" y="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6" name="Google Shape;26196;p65"/>
            <p:cNvSpPr/>
            <p:nvPr/>
          </p:nvSpPr>
          <p:spPr>
            <a:xfrm>
              <a:off x="580363" y="1174375"/>
              <a:ext cx="6425" cy="4825"/>
            </a:xfrm>
            <a:custGeom>
              <a:rect b="b" l="l" r="r" t="t"/>
              <a:pathLst>
                <a:path extrusionOk="0" h="193" w="257">
                  <a:moveTo>
                    <a:pt x="225" y="81"/>
                  </a:moveTo>
                  <a:cubicBezTo>
                    <a:pt x="257" y="193"/>
                    <a:pt x="1" y="48"/>
                    <a:pt x="129" y="16"/>
                  </a:cubicBezTo>
                  <a:cubicBezTo>
                    <a:pt x="177" y="0"/>
                    <a:pt x="209" y="32"/>
                    <a:pt x="225" y="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7" name="Google Shape;26197;p65"/>
            <p:cNvSpPr/>
            <p:nvPr/>
          </p:nvSpPr>
          <p:spPr>
            <a:xfrm>
              <a:off x="689963" y="1316775"/>
              <a:ext cx="10825" cy="10825"/>
            </a:xfrm>
            <a:custGeom>
              <a:rect b="b" l="l" r="r" t="t"/>
              <a:pathLst>
                <a:path extrusionOk="0" h="433" w="433">
                  <a:moveTo>
                    <a:pt x="433" y="193"/>
                  </a:moveTo>
                  <a:cubicBezTo>
                    <a:pt x="433" y="353"/>
                    <a:pt x="241" y="433"/>
                    <a:pt x="129" y="321"/>
                  </a:cubicBezTo>
                  <a:cubicBezTo>
                    <a:pt x="1" y="209"/>
                    <a:pt x="81" y="1"/>
                    <a:pt x="257" y="1"/>
                  </a:cubicBezTo>
                  <a:cubicBezTo>
                    <a:pt x="353" y="1"/>
                    <a:pt x="433" y="81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8" name="Google Shape;26198;p65"/>
            <p:cNvSpPr/>
            <p:nvPr/>
          </p:nvSpPr>
          <p:spPr>
            <a:xfrm>
              <a:off x="886550" y="1398175"/>
              <a:ext cx="10850" cy="10825"/>
            </a:xfrm>
            <a:custGeom>
              <a:rect b="b" l="l" r="r" t="t"/>
              <a:pathLst>
                <a:path extrusionOk="0" h="433" w="434">
                  <a:moveTo>
                    <a:pt x="433" y="193"/>
                  </a:moveTo>
                  <a:cubicBezTo>
                    <a:pt x="433" y="353"/>
                    <a:pt x="225" y="433"/>
                    <a:pt x="113" y="321"/>
                  </a:cubicBezTo>
                  <a:cubicBezTo>
                    <a:pt x="1" y="209"/>
                    <a:pt x="81" y="1"/>
                    <a:pt x="241" y="17"/>
                  </a:cubicBezTo>
                  <a:cubicBezTo>
                    <a:pt x="353" y="1"/>
                    <a:pt x="433" y="97"/>
                    <a:pt x="433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9" name="Google Shape;26199;p65"/>
            <p:cNvSpPr/>
            <p:nvPr/>
          </p:nvSpPr>
          <p:spPr>
            <a:xfrm>
              <a:off x="712550" y="1307375"/>
              <a:ext cx="10825" cy="10825"/>
            </a:xfrm>
            <a:custGeom>
              <a:rect b="b" l="l" r="r" t="t"/>
              <a:pathLst>
                <a:path extrusionOk="0" h="433" w="433">
                  <a:moveTo>
                    <a:pt x="432" y="193"/>
                  </a:moveTo>
                  <a:cubicBezTo>
                    <a:pt x="432" y="353"/>
                    <a:pt x="224" y="433"/>
                    <a:pt x="112" y="321"/>
                  </a:cubicBezTo>
                  <a:cubicBezTo>
                    <a:pt x="0" y="209"/>
                    <a:pt x="80" y="17"/>
                    <a:pt x="240" y="17"/>
                  </a:cubicBezTo>
                  <a:cubicBezTo>
                    <a:pt x="336" y="1"/>
                    <a:pt x="432" y="81"/>
                    <a:pt x="432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0" name="Google Shape;26200;p65"/>
            <p:cNvSpPr/>
            <p:nvPr/>
          </p:nvSpPr>
          <p:spPr>
            <a:xfrm>
              <a:off x="866150" y="1242575"/>
              <a:ext cx="10425" cy="10425"/>
            </a:xfrm>
            <a:custGeom>
              <a:rect b="b" l="l" r="r" t="t"/>
              <a:pathLst>
                <a:path extrusionOk="0" h="417" w="417">
                  <a:moveTo>
                    <a:pt x="417" y="176"/>
                  </a:moveTo>
                  <a:cubicBezTo>
                    <a:pt x="417" y="336"/>
                    <a:pt x="225" y="416"/>
                    <a:pt x="113" y="304"/>
                  </a:cubicBezTo>
                  <a:cubicBezTo>
                    <a:pt x="1" y="192"/>
                    <a:pt x="81" y="0"/>
                    <a:pt x="241" y="0"/>
                  </a:cubicBezTo>
                  <a:cubicBezTo>
                    <a:pt x="337" y="0"/>
                    <a:pt x="417" y="80"/>
                    <a:pt x="417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1" name="Google Shape;26201;p65"/>
            <p:cNvSpPr/>
            <p:nvPr/>
          </p:nvSpPr>
          <p:spPr>
            <a:xfrm>
              <a:off x="634550" y="1356175"/>
              <a:ext cx="10825" cy="10425"/>
            </a:xfrm>
            <a:custGeom>
              <a:rect b="b" l="l" r="r" t="t"/>
              <a:pathLst>
                <a:path extrusionOk="0" h="417" w="433">
                  <a:moveTo>
                    <a:pt x="432" y="177"/>
                  </a:moveTo>
                  <a:cubicBezTo>
                    <a:pt x="432" y="337"/>
                    <a:pt x="240" y="417"/>
                    <a:pt x="128" y="305"/>
                  </a:cubicBezTo>
                  <a:cubicBezTo>
                    <a:pt x="0" y="193"/>
                    <a:pt x="96" y="1"/>
                    <a:pt x="256" y="1"/>
                  </a:cubicBezTo>
                  <a:cubicBezTo>
                    <a:pt x="352" y="1"/>
                    <a:pt x="432" y="81"/>
                    <a:pt x="432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2" name="Google Shape;26202;p65"/>
            <p:cNvSpPr/>
            <p:nvPr/>
          </p:nvSpPr>
          <p:spPr>
            <a:xfrm>
              <a:off x="659963" y="1141575"/>
              <a:ext cx="10425" cy="10825"/>
            </a:xfrm>
            <a:custGeom>
              <a:rect b="b" l="l" r="r" t="t"/>
              <a:pathLst>
                <a:path extrusionOk="0" h="433" w="417">
                  <a:moveTo>
                    <a:pt x="417" y="192"/>
                  </a:moveTo>
                  <a:cubicBezTo>
                    <a:pt x="417" y="352"/>
                    <a:pt x="225" y="432"/>
                    <a:pt x="113" y="320"/>
                  </a:cubicBezTo>
                  <a:cubicBezTo>
                    <a:pt x="1" y="192"/>
                    <a:pt x="81" y="0"/>
                    <a:pt x="241" y="0"/>
                  </a:cubicBezTo>
                  <a:cubicBezTo>
                    <a:pt x="337" y="0"/>
                    <a:pt x="417" y="80"/>
                    <a:pt x="417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3" name="Google Shape;26203;p65"/>
            <p:cNvSpPr/>
            <p:nvPr/>
          </p:nvSpPr>
          <p:spPr>
            <a:xfrm>
              <a:off x="709775" y="1234250"/>
              <a:ext cx="10825" cy="10425"/>
            </a:xfrm>
            <a:custGeom>
              <a:rect b="b" l="l" r="r" t="t"/>
              <a:pathLst>
                <a:path extrusionOk="0" h="417" w="433">
                  <a:moveTo>
                    <a:pt x="433" y="177"/>
                  </a:moveTo>
                  <a:cubicBezTo>
                    <a:pt x="433" y="337"/>
                    <a:pt x="225" y="417"/>
                    <a:pt x="113" y="305"/>
                  </a:cubicBezTo>
                  <a:cubicBezTo>
                    <a:pt x="1" y="193"/>
                    <a:pt x="81" y="1"/>
                    <a:pt x="241" y="1"/>
                  </a:cubicBezTo>
                  <a:cubicBezTo>
                    <a:pt x="353" y="1"/>
                    <a:pt x="433" y="81"/>
                    <a:pt x="433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4" name="Google Shape;26204;p65"/>
            <p:cNvSpPr/>
            <p:nvPr/>
          </p:nvSpPr>
          <p:spPr>
            <a:xfrm>
              <a:off x="930000" y="1296950"/>
              <a:ext cx="10425" cy="12025"/>
            </a:xfrm>
            <a:custGeom>
              <a:rect b="b" l="l" r="r" t="t"/>
              <a:pathLst>
                <a:path extrusionOk="0" h="481" w="417">
                  <a:moveTo>
                    <a:pt x="400" y="257"/>
                  </a:moveTo>
                  <a:cubicBezTo>
                    <a:pt x="368" y="481"/>
                    <a:pt x="48" y="481"/>
                    <a:pt x="32" y="257"/>
                  </a:cubicBezTo>
                  <a:cubicBezTo>
                    <a:pt x="0" y="1"/>
                    <a:pt x="416" y="1"/>
                    <a:pt x="400" y="2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5" name="Google Shape;26205;p65"/>
            <p:cNvSpPr/>
            <p:nvPr/>
          </p:nvSpPr>
          <p:spPr>
            <a:xfrm>
              <a:off x="802350" y="1341275"/>
              <a:ext cx="10425" cy="12025"/>
            </a:xfrm>
            <a:custGeom>
              <a:rect b="b" l="l" r="r" t="t"/>
              <a:pathLst>
                <a:path extrusionOk="0" h="481" w="417">
                  <a:moveTo>
                    <a:pt x="385" y="209"/>
                  </a:moveTo>
                  <a:cubicBezTo>
                    <a:pt x="417" y="481"/>
                    <a:pt x="0" y="481"/>
                    <a:pt x="32" y="209"/>
                  </a:cubicBezTo>
                  <a:cubicBezTo>
                    <a:pt x="48" y="1"/>
                    <a:pt x="369" y="1"/>
                    <a:pt x="385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6" name="Google Shape;26206;p65"/>
            <p:cNvSpPr/>
            <p:nvPr/>
          </p:nvSpPr>
          <p:spPr>
            <a:xfrm>
              <a:off x="842200" y="1279050"/>
              <a:ext cx="10425" cy="12025"/>
            </a:xfrm>
            <a:custGeom>
              <a:rect b="b" l="l" r="r" t="t"/>
              <a:pathLst>
                <a:path extrusionOk="0" h="481" w="417">
                  <a:moveTo>
                    <a:pt x="400" y="209"/>
                  </a:moveTo>
                  <a:cubicBezTo>
                    <a:pt x="416" y="481"/>
                    <a:pt x="0" y="481"/>
                    <a:pt x="32" y="209"/>
                  </a:cubicBezTo>
                  <a:cubicBezTo>
                    <a:pt x="48" y="1"/>
                    <a:pt x="368" y="1"/>
                    <a:pt x="400" y="2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7" name="Google Shape;26207;p65"/>
            <p:cNvSpPr/>
            <p:nvPr/>
          </p:nvSpPr>
          <p:spPr>
            <a:xfrm>
              <a:off x="842550" y="1337375"/>
              <a:ext cx="10825" cy="12025"/>
            </a:xfrm>
            <a:custGeom>
              <a:rect b="b" l="l" r="r" t="t"/>
              <a:pathLst>
                <a:path extrusionOk="0" h="481" w="433">
                  <a:moveTo>
                    <a:pt x="401" y="273"/>
                  </a:moveTo>
                  <a:cubicBezTo>
                    <a:pt x="369" y="481"/>
                    <a:pt x="65" y="481"/>
                    <a:pt x="33" y="273"/>
                  </a:cubicBezTo>
                  <a:cubicBezTo>
                    <a:pt x="1" y="1"/>
                    <a:pt x="433" y="1"/>
                    <a:pt x="40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8" name="Google Shape;26208;p65"/>
            <p:cNvSpPr/>
            <p:nvPr/>
          </p:nvSpPr>
          <p:spPr>
            <a:xfrm>
              <a:off x="809350" y="1152575"/>
              <a:ext cx="38825" cy="38825"/>
            </a:xfrm>
            <a:custGeom>
              <a:rect b="b" l="l" r="r" t="t"/>
              <a:pathLst>
                <a:path extrusionOk="0" h="1553" w="1553">
                  <a:moveTo>
                    <a:pt x="769" y="1552"/>
                  </a:moveTo>
                  <a:lnTo>
                    <a:pt x="769" y="1552"/>
                  </a:lnTo>
                  <a:cubicBezTo>
                    <a:pt x="769" y="1120"/>
                    <a:pt x="417" y="784"/>
                    <a:pt x="1" y="784"/>
                  </a:cubicBezTo>
                  <a:lnTo>
                    <a:pt x="1" y="784"/>
                  </a:lnTo>
                  <a:cubicBezTo>
                    <a:pt x="417" y="784"/>
                    <a:pt x="769" y="432"/>
                    <a:pt x="769" y="0"/>
                  </a:cubicBezTo>
                  <a:lnTo>
                    <a:pt x="769" y="0"/>
                  </a:lnTo>
                  <a:cubicBezTo>
                    <a:pt x="769" y="432"/>
                    <a:pt x="1121" y="784"/>
                    <a:pt x="1553" y="784"/>
                  </a:cubicBezTo>
                  <a:lnTo>
                    <a:pt x="1553" y="784"/>
                  </a:lnTo>
                  <a:cubicBezTo>
                    <a:pt x="1121" y="784"/>
                    <a:pt x="769" y="1120"/>
                    <a:pt x="769" y="15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9" name="Google Shape;26209;p65"/>
            <p:cNvSpPr/>
            <p:nvPr/>
          </p:nvSpPr>
          <p:spPr>
            <a:xfrm>
              <a:off x="615963" y="1208375"/>
              <a:ext cx="38825" cy="38425"/>
            </a:xfrm>
            <a:custGeom>
              <a:rect b="b" l="l" r="r" t="t"/>
              <a:pathLst>
                <a:path extrusionOk="0" h="1537" w="1553">
                  <a:moveTo>
                    <a:pt x="769" y="1537"/>
                  </a:moveTo>
                  <a:lnTo>
                    <a:pt x="769" y="1537"/>
                  </a:lnTo>
                  <a:cubicBezTo>
                    <a:pt x="769" y="1121"/>
                    <a:pt x="417" y="769"/>
                    <a:pt x="1" y="769"/>
                  </a:cubicBezTo>
                  <a:lnTo>
                    <a:pt x="1" y="769"/>
                  </a:lnTo>
                  <a:cubicBezTo>
                    <a:pt x="417" y="769"/>
                    <a:pt x="769" y="417"/>
                    <a:pt x="769" y="1"/>
                  </a:cubicBezTo>
                  <a:lnTo>
                    <a:pt x="769" y="1"/>
                  </a:lnTo>
                  <a:cubicBezTo>
                    <a:pt x="769" y="417"/>
                    <a:pt x="1121" y="769"/>
                    <a:pt x="1553" y="769"/>
                  </a:cubicBezTo>
                  <a:lnTo>
                    <a:pt x="1553" y="769"/>
                  </a:lnTo>
                  <a:cubicBezTo>
                    <a:pt x="1121" y="769"/>
                    <a:pt x="769" y="1121"/>
                    <a:pt x="769" y="15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10" name="Google Shape;26210;p65"/>
          <p:cNvSpPr txBox="1"/>
          <p:nvPr>
            <p:ph idx="1" type="body"/>
          </p:nvPr>
        </p:nvSpPr>
        <p:spPr>
          <a:xfrm>
            <a:off x="1888225" y="325525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Overview of how the datasets were joined</a:t>
            </a:r>
            <a:endParaRPr/>
          </a:p>
        </p:txBody>
      </p:sp>
      <p:sp>
        <p:nvSpPr>
          <p:cNvPr id="26211" name="Google Shape;26211;p65"/>
          <p:cNvSpPr txBox="1"/>
          <p:nvPr>
            <p:ph idx="2" type="body"/>
          </p:nvPr>
        </p:nvSpPr>
        <p:spPr>
          <a:xfrm>
            <a:off x="5162525" y="3255251"/>
            <a:ext cx="20934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Showcase of the ER Diagram</a:t>
            </a:r>
            <a:endParaRPr/>
          </a:p>
        </p:txBody>
      </p:sp>
      <p:sp>
        <p:nvSpPr>
          <p:cNvPr id="26212" name="Google Shape;26212;p65"/>
          <p:cNvSpPr txBox="1"/>
          <p:nvPr>
            <p:ph idx="3" type="subTitle"/>
          </p:nvPr>
        </p:nvSpPr>
        <p:spPr>
          <a:xfrm>
            <a:off x="1888075" y="2874425"/>
            <a:ext cx="2093400" cy="3093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01 Overview</a:t>
            </a:r>
            <a:endParaRPr/>
          </a:p>
        </p:txBody>
      </p:sp>
      <p:sp>
        <p:nvSpPr>
          <p:cNvPr id="26213" name="Google Shape;26213;p65"/>
          <p:cNvSpPr txBox="1"/>
          <p:nvPr>
            <p:ph idx="4" type="subTitle"/>
          </p:nvPr>
        </p:nvSpPr>
        <p:spPr>
          <a:xfrm>
            <a:off x="5162525" y="2874425"/>
            <a:ext cx="2093400" cy="309300"/>
          </a:xfrm>
          <a:prstGeom prst="rect">
            <a:avLst/>
          </a:prstGeom>
        </p:spPr>
        <p:txBody>
          <a:bodyPr anchorCtr="0" anchor="ctr" bIns="0" lIns="91425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02 ER Diagram</a:t>
            </a:r>
            <a:endParaRPr/>
          </a:p>
        </p:txBody>
      </p:sp>
      <p:cxnSp>
        <p:nvCxnSpPr>
          <p:cNvPr id="26214" name="Google Shape;26214;p65"/>
          <p:cNvCxnSpPr/>
          <p:nvPr/>
        </p:nvCxnSpPr>
        <p:spPr>
          <a:xfrm>
            <a:off x="2059625" y="3267600"/>
            <a:ext cx="1746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15" name="Google Shape;26215;p65"/>
          <p:cNvCxnSpPr/>
          <p:nvPr/>
        </p:nvCxnSpPr>
        <p:spPr>
          <a:xfrm>
            <a:off x="5336225" y="3267600"/>
            <a:ext cx="17460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216" name="Google Shape;26216;p65"/>
          <p:cNvGrpSpPr/>
          <p:nvPr/>
        </p:nvGrpSpPr>
        <p:grpSpPr>
          <a:xfrm rot="1067">
            <a:off x="2714148" y="1929560"/>
            <a:ext cx="436807" cy="436878"/>
            <a:chOff x="1061368" y="715764"/>
            <a:chExt cx="1356124" cy="1355500"/>
          </a:xfrm>
        </p:grpSpPr>
        <p:sp>
          <p:nvSpPr>
            <p:cNvPr id="26217" name="Google Shape;26217;p65"/>
            <p:cNvSpPr/>
            <p:nvPr/>
          </p:nvSpPr>
          <p:spPr>
            <a:xfrm>
              <a:off x="1071529" y="715764"/>
              <a:ext cx="1345962" cy="1345027"/>
            </a:xfrm>
            <a:custGeom>
              <a:rect b="b" l="l" r="r" t="t"/>
              <a:pathLst>
                <a:path extrusionOk="0" h="4368" w="4371">
                  <a:moveTo>
                    <a:pt x="2198" y="1"/>
                  </a:moveTo>
                  <a:cubicBezTo>
                    <a:pt x="1643" y="1"/>
                    <a:pt x="1090" y="209"/>
                    <a:pt x="668" y="632"/>
                  </a:cubicBezTo>
                  <a:cubicBezTo>
                    <a:pt x="534" y="732"/>
                    <a:pt x="434" y="865"/>
                    <a:pt x="367" y="999"/>
                  </a:cubicBezTo>
                  <a:cubicBezTo>
                    <a:pt x="301" y="1065"/>
                    <a:pt x="234" y="1166"/>
                    <a:pt x="201" y="1266"/>
                  </a:cubicBezTo>
                  <a:cubicBezTo>
                    <a:pt x="167" y="1332"/>
                    <a:pt x="134" y="1399"/>
                    <a:pt x="134" y="1466"/>
                  </a:cubicBezTo>
                  <a:cubicBezTo>
                    <a:pt x="100" y="1533"/>
                    <a:pt x="67" y="1633"/>
                    <a:pt x="34" y="1699"/>
                  </a:cubicBezTo>
                  <a:cubicBezTo>
                    <a:pt x="0" y="1799"/>
                    <a:pt x="0" y="1933"/>
                    <a:pt x="0" y="2033"/>
                  </a:cubicBezTo>
                  <a:lnTo>
                    <a:pt x="0" y="2200"/>
                  </a:lnTo>
                  <a:cubicBezTo>
                    <a:pt x="0" y="2300"/>
                    <a:pt x="0" y="2400"/>
                    <a:pt x="34" y="2500"/>
                  </a:cubicBezTo>
                  <a:cubicBezTo>
                    <a:pt x="34" y="2600"/>
                    <a:pt x="67" y="2700"/>
                    <a:pt x="67" y="2767"/>
                  </a:cubicBezTo>
                  <a:cubicBezTo>
                    <a:pt x="100" y="2833"/>
                    <a:pt x="100" y="2867"/>
                    <a:pt x="100" y="2900"/>
                  </a:cubicBezTo>
                  <a:cubicBezTo>
                    <a:pt x="167" y="3034"/>
                    <a:pt x="234" y="3167"/>
                    <a:pt x="301" y="3300"/>
                  </a:cubicBezTo>
                  <a:cubicBezTo>
                    <a:pt x="367" y="3434"/>
                    <a:pt x="467" y="3567"/>
                    <a:pt x="601" y="3701"/>
                  </a:cubicBezTo>
                  <a:cubicBezTo>
                    <a:pt x="668" y="3767"/>
                    <a:pt x="734" y="3834"/>
                    <a:pt x="801" y="3901"/>
                  </a:cubicBezTo>
                  <a:lnTo>
                    <a:pt x="901" y="3968"/>
                  </a:lnTo>
                  <a:cubicBezTo>
                    <a:pt x="1001" y="4034"/>
                    <a:pt x="1101" y="4101"/>
                    <a:pt x="1235" y="4168"/>
                  </a:cubicBezTo>
                  <a:cubicBezTo>
                    <a:pt x="1535" y="4301"/>
                    <a:pt x="1868" y="4368"/>
                    <a:pt x="2202" y="4368"/>
                  </a:cubicBezTo>
                  <a:cubicBezTo>
                    <a:pt x="2736" y="4368"/>
                    <a:pt x="3269" y="4168"/>
                    <a:pt x="3670" y="3801"/>
                  </a:cubicBezTo>
                  <a:cubicBezTo>
                    <a:pt x="3736" y="3734"/>
                    <a:pt x="3803" y="3667"/>
                    <a:pt x="3870" y="3601"/>
                  </a:cubicBezTo>
                  <a:cubicBezTo>
                    <a:pt x="3937" y="3501"/>
                    <a:pt x="4003" y="3434"/>
                    <a:pt x="4070" y="3334"/>
                  </a:cubicBezTo>
                  <a:cubicBezTo>
                    <a:pt x="4137" y="3234"/>
                    <a:pt x="4170" y="3134"/>
                    <a:pt x="4203" y="3034"/>
                  </a:cubicBezTo>
                  <a:cubicBezTo>
                    <a:pt x="4237" y="2967"/>
                    <a:pt x="4270" y="2900"/>
                    <a:pt x="4303" y="2800"/>
                  </a:cubicBezTo>
                  <a:cubicBezTo>
                    <a:pt x="4303" y="2733"/>
                    <a:pt x="4337" y="2633"/>
                    <a:pt x="4337" y="2567"/>
                  </a:cubicBezTo>
                  <a:cubicBezTo>
                    <a:pt x="4370" y="2533"/>
                    <a:pt x="4370" y="2467"/>
                    <a:pt x="4370" y="2433"/>
                  </a:cubicBezTo>
                  <a:cubicBezTo>
                    <a:pt x="4370" y="2366"/>
                    <a:pt x="4370" y="2266"/>
                    <a:pt x="4370" y="2200"/>
                  </a:cubicBezTo>
                  <a:cubicBezTo>
                    <a:pt x="4370" y="2166"/>
                    <a:pt x="4370" y="2100"/>
                    <a:pt x="4370" y="2033"/>
                  </a:cubicBezTo>
                  <a:cubicBezTo>
                    <a:pt x="4370" y="1933"/>
                    <a:pt x="4337" y="1799"/>
                    <a:pt x="4303" y="1699"/>
                  </a:cubicBezTo>
                  <a:lnTo>
                    <a:pt x="4303" y="1599"/>
                  </a:lnTo>
                  <a:cubicBezTo>
                    <a:pt x="4270" y="1499"/>
                    <a:pt x="4237" y="1366"/>
                    <a:pt x="4170" y="1266"/>
                  </a:cubicBezTo>
                  <a:cubicBezTo>
                    <a:pt x="4103" y="1132"/>
                    <a:pt x="4037" y="999"/>
                    <a:pt x="3937" y="899"/>
                  </a:cubicBezTo>
                  <a:cubicBezTo>
                    <a:pt x="3836" y="732"/>
                    <a:pt x="3736" y="632"/>
                    <a:pt x="3603" y="498"/>
                  </a:cubicBezTo>
                  <a:cubicBezTo>
                    <a:pt x="3193" y="168"/>
                    <a:pt x="2695" y="1"/>
                    <a:pt x="2198" y="1"/>
                  </a:cubicBezTo>
                  <a:close/>
                </a:path>
              </a:pathLst>
            </a:custGeom>
            <a:solidFill>
              <a:srgbClr val="EAD1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8" name="Google Shape;26218;p65"/>
            <p:cNvSpPr/>
            <p:nvPr/>
          </p:nvSpPr>
          <p:spPr>
            <a:xfrm>
              <a:off x="1276919" y="720999"/>
              <a:ext cx="904082" cy="197074"/>
            </a:xfrm>
            <a:custGeom>
              <a:rect b="b" l="l" r="r" t="t"/>
              <a:pathLst>
                <a:path extrusionOk="0" h="640" w="2936">
                  <a:moveTo>
                    <a:pt x="1531" y="0"/>
                  </a:moveTo>
                  <a:cubicBezTo>
                    <a:pt x="976" y="0"/>
                    <a:pt x="423" y="210"/>
                    <a:pt x="1" y="615"/>
                  </a:cubicBezTo>
                  <a:lnTo>
                    <a:pt x="34" y="615"/>
                  </a:lnTo>
                  <a:cubicBezTo>
                    <a:pt x="117" y="632"/>
                    <a:pt x="209" y="640"/>
                    <a:pt x="305" y="640"/>
                  </a:cubicBezTo>
                  <a:cubicBezTo>
                    <a:pt x="401" y="640"/>
                    <a:pt x="501" y="632"/>
                    <a:pt x="601" y="615"/>
                  </a:cubicBezTo>
                  <a:cubicBezTo>
                    <a:pt x="801" y="615"/>
                    <a:pt x="801" y="581"/>
                    <a:pt x="1035" y="548"/>
                  </a:cubicBezTo>
                  <a:cubicBezTo>
                    <a:pt x="1235" y="548"/>
                    <a:pt x="1368" y="481"/>
                    <a:pt x="1502" y="481"/>
                  </a:cubicBezTo>
                  <a:lnTo>
                    <a:pt x="2469" y="481"/>
                  </a:lnTo>
                  <a:cubicBezTo>
                    <a:pt x="2636" y="515"/>
                    <a:pt x="2769" y="515"/>
                    <a:pt x="2936" y="515"/>
                  </a:cubicBezTo>
                  <a:cubicBezTo>
                    <a:pt x="2526" y="168"/>
                    <a:pt x="2027" y="0"/>
                    <a:pt x="1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9" name="Google Shape;26219;p65"/>
            <p:cNvSpPr/>
            <p:nvPr/>
          </p:nvSpPr>
          <p:spPr>
            <a:xfrm>
              <a:off x="1133116" y="962722"/>
              <a:ext cx="1222482" cy="153040"/>
            </a:xfrm>
            <a:custGeom>
              <a:rect b="b" l="l" r="r" t="t"/>
              <a:pathLst>
                <a:path extrusionOk="0" h="497" w="3970">
                  <a:moveTo>
                    <a:pt x="2159" y="0"/>
                  </a:moveTo>
                  <a:cubicBezTo>
                    <a:pt x="2050" y="0"/>
                    <a:pt x="2035" y="30"/>
                    <a:pt x="2035" y="30"/>
                  </a:cubicBezTo>
                  <a:cubicBezTo>
                    <a:pt x="2035" y="30"/>
                    <a:pt x="1735" y="30"/>
                    <a:pt x="1402" y="63"/>
                  </a:cubicBezTo>
                  <a:cubicBezTo>
                    <a:pt x="1294" y="73"/>
                    <a:pt x="1235" y="77"/>
                    <a:pt x="1203" y="77"/>
                  </a:cubicBezTo>
                  <a:cubicBezTo>
                    <a:pt x="1126" y="77"/>
                    <a:pt x="1205" y="54"/>
                    <a:pt x="1135" y="30"/>
                  </a:cubicBezTo>
                  <a:cubicBezTo>
                    <a:pt x="1101" y="13"/>
                    <a:pt x="1076" y="5"/>
                    <a:pt x="1022" y="5"/>
                  </a:cubicBezTo>
                  <a:cubicBezTo>
                    <a:pt x="968" y="5"/>
                    <a:pt x="884" y="13"/>
                    <a:pt x="734" y="30"/>
                  </a:cubicBezTo>
                  <a:cubicBezTo>
                    <a:pt x="434" y="63"/>
                    <a:pt x="668" y="130"/>
                    <a:pt x="234" y="197"/>
                  </a:cubicBezTo>
                  <a:lnTo>
                    <a:pt x="134" y="197"/>
                  </a:lnTo>
                  <a:cubicBezTo>
                    <a:pt x="101" y="297"/>
                    <a:pt x="34" y="364"/>
                    <a:pt x="1" y="464"/>
                  </a:cubicBezTo>
                  <a:lnTo>
                    <a:pt x="334" y="397"/>
                  </a:lnTo>
                  <a:cubicBezTo>
                    <a:pt x="668" y="330"/>
                    <a:pt x="968" y="330"/>
                    <a:pt x="1235" y="263"/>
                  </a:cubicBezTo>
                  <a:cubicBezTo>
                    <a:pt x="1368" y="247"/>
                    <a:pt x="1502" y="238"/>
                    <a:pt x="1635" y="238"/>
                  </a:cubicBezTo>
                  <a:cubicBezTo>
                    <a:pt x="1768" y="238"/>
                    <a:pt x="1902" y="247"/>
                    <a:pt x="2035" y="263"/>
                  </a:cubicBezTo>
                  <a:cubicBezTo>
                    <a:pt x="2336" y="263"/>
                    <a:pt x="2469" y="364"/>
                    <a:pt x="2969" y="364"/>
                  </a:cubicBezTo>
                  <a:cubicBezTo>
                    <a:pt x="3470" y="364"/>
                    <a:pt x="3403" y="430"/>
                    <a:pt x="3703" y="430"/>
                  </a:cubicBezTo>
                  <a:cubicBezTo>
                    <a:pt x="3803" y="430"/>
                    <a:pt x="3903" y="464"/>
                    <a:pt x="3970" y="497"/>
                  </a:cubicBezTo>
                  <a:cubicBezTo>
                    <a:pt x="3903" y="364"/>
                    <a:pt x="3837" y="230"/>
                    <a:pt x="3737" y="97"/>
                  </a:cubicBezTo>
                  <a:lnTo>
                    <a:pt x="3203" y="97"/>
                  </a:lnTo>
                  <a:cubicBezTo>
                    <a:pt x="2936" y="97"/>
                    <a:pt x="2669" y="63"/>
                    <a:pt x="2402" y="30"/>
                  </a:cubicBezTo>
                  <a:cubicBezTo>
                    <a:pt x="2291" y="8"/>
                    <a:pt x="2213" y="0"/>
                    <a:pt x="21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0" name="Google Shape;26220;p65"/>
            <p:cNvSpPr/>
            <p:nvPr/>
          </p:nvSpPr>
          <p:spPr>
            <a:xfrm>
              <a:off x="1081691" y="1156717"/>
              <a:ext cx="1315169" cy="92686"/>
            </a:xfrm>
            <a:custGeom>
              <a:rect b="b" l="l" r="r" t="t"/>
              <a:pathLst>
                <a:path extrusionOk="0" h="301" w="4271">
                  <a:moveTo>
                    <a:pt x="835" y="0"/>
                  </a:moveTo>
                  <a:cubicBezTo>
                    <a:pt x="701" y="0"/>
                    <a:pt x="534" y="0"/>
                    <a:pt x="401" y="34"/>
                  </a:cubicBezTo>
                  <a:lnTo>
                    <a:pt x="67" y="67"/>
                  </a:lnTo>
                  <a:cubicBezTo>
                    <a:pt x="34" y="134"/>
                    <a:pt x="34" y="234"/>
                    <a:pt x="1" y="301"/>
                  </a:cubicBezTo>
                  <a:lnTo>
                    <a:pt x="234" y="267"/>
                  </a:lnTo>
                  <a:cubicBezTo>
                    <a:pt x="356" y="250"/>
                    <a:pt x="433" y="244"/>
                    <a:pt x="483" y="244"/>
                  </a:cubicBezTo>
                  <a:cubicBezTo>
                    <a:pt x="595" y="244"/>
                    <a:pt x="573" y="274"/>
                    <a:pt x="634" y="274"/>
                  </a:cubicBezTo>
                  <a:cubicBezTo>
                    <a:pt x="650" y="274"/>
                    <a:pt x="671" y="272"/>
                    <a:pt x="701" y="267"/>
                  </a:cubicBezTo>
                  <a:cubicBezTo>
                    <a:pt x="901" y="234"/>
                    <a:pt x="1235" y="201"/>
                    <a:pt x="1402" y="167"/>
                  </a:cubicBezTo>
                  <a:cubicBezTo>
                    <a:pt x="1602" y="167"/>
                    <a:pt x="2036" y="201"/>
                    <a:pt x="2603" y="234"/>
                  </a:cubicBezTo>
                  <a:cubicBezTo>
                    <a:pt x="3170" y="234"/>
                    <a:pt x="3036" y="267"/>
                    <a:pt x="3370" y="267"/>
                  </a:cubicBezTo>
                  <a:lnTo>
                    <a:pt x="4270" y="267"/>
                  </a:lnTo>
                  <a:lnTo>
                    <a:pt x="4270" y="167"/>
                  </a:lnTo>
                  <a:cubicBezTo>
                    <a:pt x="4070" y="167"/>
                    <a:pt x="4033" y="182"/>
                    <a:pt x="3883" y="182"/>
                  </a:cubicBezTo>
                  <a:cubicBezTo>
                    <a:pt x="3807" y="182"/>
                    <a:pt x="3703" y="178"/>
                    <a:pt x="3537" y="167"/>
                  </a:cubicBezTo>
                  <a:cubicBezTo>
                    <a:pt x="3003" y="101"/>
                    <a:pt x="2369" y="101"/>
                    <a:pt x="2369" y="101"/>
                  </a:cubicBezTo>
                  <a:cubicBezTo>
                    <a:pt x="2369" y="101"/>
                    <a:pt x="2002" y="67"/>
                    <a:pt x="1669" y="34"/>
                  </a:cubicBezTo>
                  <a:cubicBezTo>
                    <a:pt x="1368" y="0"/>
                    <a:pt x="1102" y="0"/>
                    <a:pt x="8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1" name="Google Shape;26221;p65"/>
            <p:cNvSpPr/>
            <p:nvPr/>
          </p:nvSpPr>
          <p:spPr>
            <a:xfrm>
              <a:off x="1061368" y="1262029"/>
              <a:ext cx="1356124" cy="234025"/>
            </a:xfrm>
            <a:custGeom>
              <a:rect b="b" l="l" r="r" t="t"/>
              <a:pathLst>
                <a:path extrusionOk="0" h="760" w="4404">
                  <a:moveTo>
                    <a:pt x="2235" y="0"/>
                  </a:moveTo>
                  <a:cubicBezTo>
                    <a:pt x="2110" y="0"/>
                    <a:pt x="1985" y="9"/>
                    <a:pt x="1868" y="25"/>
                  </a:cubicBezTo>
                  <a:cubicBezTo>
                    <a:pt x="1434" y="59"/>
                    <a:pt x="1635" y="59"/>
                    <a:pt x="1301" y="59"/>
                  </a:cubicBezTo>
                  <a:cubicBezTo>
                    <a:pt x="1067" y="59"/>
                    <a:pt x="867" y="125"/>
                    <a:pt x="667" y="192"/>
                  </a:cubicBezTo>
                  <a:lnTo>
                    <a:pt x="33" y="259"/>
                  </a:lnTo>
                  <a:lnTo>
                    <a:pt x="33" y="426"/>
                  </a:lnTo>
                  <a:cubicBezTo>
                    <a:pt x="0" y="526"/>
                    <a:pt x="33" y="626"/>
                    <a:pt x="33" y="759"/>
                  </a:cubicBezTo>
                  <a:cubicBezTo>
                    <a:pt x="267" y="693"/>
                    <a:pt x="467" y="626"/>
                    <a:pt x="667" y="559"/>
                  </a:cubicBezTo>
                  <a:cubicBezTo>
                    <a:pt x="1168" y="392"/>
                    <a:pt x="867" y="526"/>
                    <a:pt x="2068" y="392"/>
                  </a:cubicBezTo>
                  <a:cubicBezTo>
                    <a:pt x="2456" y="338"/>
                    <a:pt x="2660" y="319"/>
                    <a:pt x="2772" y="319"/>
                  </a:cubicBezTo>
                  <a:cubicBezTo>
                    <a:pt x="3007" y="319"/>
                    <a:pt x="2842" y="403"/>
                    <a:pt x="3136" y="426"/>
                  </a:cubicBezTo>
                  <a:cubicBezTo>
                    <a:pt x="3280" y="437"/>
                    <a:pt x="3384" y="440"/>
                    <a:pt x="3475" y="440"/>
                  </a:cubicBezTo>
                  <a:cubicBezTo>
                    <a:pt x="3658" y="440"/>
                    <a:pt x="3792" y="426"/>
                    <a:pt x="4103" y="426"/>
                  </a:cubicBezTo>
                  <a:lnTo>
                    <a:pt x="4403" y="426"/>
                  </a:lnTo>
                  <a:cubicBezTo>
                    <a:pt x="4403" y="392"/>
                    <a:pt x="4403" y="326"/>
                    <a:pt x="4403" y="259"/>
                  </a:cubicBezTo>
                  <a:lnTo>
                    <a:pt x="4203" y="226"/>
                  </a:lnTo>
                  <a:cubicBezTo>
                    <a:pt x="3669" y="159"/>
                    <a:pt x="3769" y="159"/>
                    <a:pt x="3269" y="92"/>
                  </a:cubicBezTo>
                  <a:cubicBezTo>
                    <a:pt x="3019" y="59"/>
                    <a:pt x="2960" y="59"/>
                    <a:pt x="2910" y="59"/>
                  </a:cubicBezTo>
                  <a:cubicBezTo>
                    <a:pt x="2860" y="59"/>
                    <a:pt x="2819" y="59"/>
                    <a:pt x="2602" y="25"/>
                  </a:cubicBezTo>
                  <a:cubicBezTo>
                    <a:pt x="2485" y="9"/>
                    <a:pt x="2360" y="0"/>
                    <a:pt x="2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2" name="Google Shape;26222;p65"/>
            <p:cNvSpPr/>
            <p:nvPr/>
          </p:nvSpPr>
          <p:spPr>
            <a:xfrm>
              <a:off x="1092161" y="1444322"/>
              <a:ext cx="1325331" cy="164741"/>
            </a:xfrm>
            <a:custGeom>
              <a:rect b="b" l="l" r="r" t="t"/>
              <a:pathLst>
                <a:path extrusionOk="0" h="535" w="4304">
                  <a:moveTo>
                    <a:pt x="2535" y="0"/>
                  </a:moveTo>
                  <a:cubicBezTo>
                    <a:pt x="2268" y="0"/>
                    <a:pt x="1968" y="0"/>
                    <a:pt x="1701" y="34"/>
                  </a:cubicBezTo>
                  <a:cubicBezTo>
                    <a:pt x="1434" y="34"/>
                    <a:pt x="1134" y="67"/>
                    <a:pt x="867" y="134"/>
                  </a:cubicBezTo>
                  <a:cubicBezTo>
                    <a:pt x="734" y="167"/>
                    <a:pt x="567" y="201"/>
                    <a:pt x="434" y="267"/>
                  </a:cubicBezTo>
                  <a:cubicBezTo>
                    <a:pt x="300" y="301"/>
                    <a:pt x="134" y="367"/>
                    <a:pt x="0" y="434"/>
                  </a:cubicBezTo>
                  <a:cubicBezTo>
                    <a:pt x="33" y="467"/>
                    <a:pt x="33" y="501"/>
                    <a:pt x="33" y="534"/>
                  </a:cubicBezTo>
                  <a:lnTo>
                    <a:pt x="100" y="534"/>
                  </a:lnTo>
                  <a:cubicBezTo>
                    <a:pt x="234" y="534"/>
                    <a:pt x="400" y="501"/>
                    <a:pt x="534" y="501"/>
                  </a:cubicBezTo>
                  <a:cubicBezTo>
                    <a:pt x="579" y="493"/>
                    <a:pt x="614" y="491"/>
                    <a:pt x="644" y="491"/>
                  </a:cubicBezTo>
                  <a:cubicBezTo>
                    <a:pt x="697" y="491"/>
                    <a:pt x="734" y="499"/>
                    <a:pt x="782" y="499"/>
                  </a:cubicBezTo>
                  <a:cubicBezTo>
                    <a:pt x="827" y="499"/>
                    <a:pt x="881" y="492"/>
                    <a:pt x="967" y="467"/>
                  </a:cubicBezTo>
                  <a:cubicBezTo>
                    <a:pt x="1134" y="434"/>
                    <a:pt x="1268" y="367"/>
                    <a:pt x="1401" y="267"/>
                  </a:cubicBezTo>
                  <a:cubicBezTo>
                    <a:pt x="1479" y="228"/>
                    <a:pt x="1526" y="220"/>
                    <a:pt x="1565" y="220"/>
                  </a:cubicBezTo>
                  <a:cubicBezTo>
                    <a:pt x="1597" y="220"/>
                    <a:pt x="1622" y="225"/>
                    <a:pt x="1654" y="225"/>
                  </a:cubicBezTo>
                  <a:cubicBezTo>
                    <a:pt x="1684" y="225"/>
                    <a:pt x="1718" y="220"/>
                    <a:pt x="1768" y="201"/>
                  </a:cubicBezTo>
                  <a:cubicBezTo>
                    <a:pt x="1787" y="196"/>
                    <a:pt x="1805" y="194"/>
                    <a:pt x="1823" y="194"/>
                  </a:cubicBezTo>
                  <a:cubicBezTo>
                    <a:pt x="1930" y="194"/>
                    <a:pt x="2016" y="267"/>
                    <a:pt x="2102" y="267"/>
                  </a:cubicBezTo>
                  <a:cubicBezTo>
                    <a:pt x="2202" y="284"/>
                    <a:pt x="2293" y="292"/>
                    <a:pt x="2381" y="292"/>
                  </a:cubicBezTo>
                  <a:cubicBezTo>
                    <a:pt x="2469" y="292"/>
                    <a:pt x="2552" y="284"/>
                    <a:pt x="2635" y="267"/>
                  </a:cubicBezTo>
                  <a:cubicBezTo>
                    <a:pt x="2791" y="267"/>
                    <a:pt x="2858" y="282"/>
                    <a:pt x="2934" y="282"/>
                  </a:cubicBezTo>
                  <a:cubicBezTo>
                    <a:pt x="2973" y="282"/>
                    <a:pt x="3013" y="278"/>
                    <a:pt x="3069" y="267"/>
                  </a:cubicBezTo>
                  <a:cubicBezTo>
                    <a:pt x="3236" y="267"/>
                    <a:pt x="3436" y="201"/>
                    <a:pt x="3603" y="201"/>
                  </a:cubicBezTo>
                  <a:lnTo>
                    <a:pt x="4270" y="201"/>
                  </a:lnTo>
                  <a:cubicBezTo>
                    <a:pt x="4303" y="167"/>
                    <a:pt x="4303" y="134"/>
                    <a:pt x="4303" y="101"/>
                  </a:cubicBezTo>
                  <a:lnTo>
                    <a:pt x="4270" y="67"/>
                  </a:lnTo>
                  <a:lnTo>
                    <a:pt x="3369" y="34"/>
                  </a:lnTo>
                  <a:cubicBezTo>
                    <a:pt x="3169" y="17"/>
                    <a:pt x="3086" y="17"/>
                    <a:pt x="2990" y="17"/>
                  </a:cubicBezTo>
                  <a:cubicBezTo>
                    <a:pt x="2894" y="17"/>
                    <a:pt x="2785" y="17"/>
                    <a:pt x="25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3" name="Google Shape;26223;p65"/>
            <p:cNvSpPr/>
            <p:nvPr/>
          </p:nvSpPr>
          <p:spPr>
            <a:xfrm>
              <a:off x="1163909" y="1577963"/>
              <a:ext cx="1232952" cy="277443"/>
            </a:xfrm>
            <a:custGeom>
              <a:rect b="b" l="l" r="r" t="t"/>
              <a:pathLst>
                <a:path extrusionOk="0" h="901" w="4004">
                  <a:moveTo>
                    <a:pt x="3737" y="0"/>
                  </a:moveTo>
                  <a:cubicBezTo>
                    <a:pt x="3436" y="0"/>
                    <a:pt x="3136" y="0"/>
                    <a:pt x="2836" y="67"/>
                  </a:cubicBezTo>
                  <a:cubicBezTo>
                    <a:pt x="2569" y="100"/>
                    <a:pt x="2602" y="100"/>
                    <a:pt x="2236" y="167"/>
                  </a:cubicBezTo>
                  <a:cubicBezTo>
                    <a:pt x="2113" y="189"/>
                    <a:pt x="2024" y="197"/>
                    <a:pt x="1960" y="197"/>
                  </a:cubicBezTo>
                  <a:cubicBezTo>
                    <a:pt x="1832" y="197"/>
                    <a:pt x="1802" y="167"/>
                    <a:pt x="1802" y="167"/>
                  </a:cubicBezTo>
                  <a:lnTo>
                    <a:pt x="1368" y="167"/>
                  </a:lnTo>
                  <a:cubicBezTo>
                    <a:pt x="1201" y="167"/>
                    <a:pt x="1068" y="200"/>
                    <a:pt x="901" y="234"/>
                  </a:cubicBezTo>
                  <a:cubicBezTo>
                    <a:pt x="601" y="267"/>
                    <a:pt x="701" y="334"/>
                    <a:pt x="568" y="400"/>
                  </a:cubicBezTo>
                  <a:cubicBezTo>
                    <a:pt x="368" y="434"/>
                    <a:pt x="167" y="467"/>
                    <a:pt x="1" y="500"/>
                  </a:cubicBezTo>
                  <a:cubicBezTo>
                    <a:pt x="67" y="634"/>
                    <a:pt x="167" y="767"/>
                    <a:pt x="301" y="901"/>
                  </a:cubicBezTo>
                  <a:cubicBezTo>
                    <a:pt x="401" y="834"/>
                    <a:pt x="501" y="767"/>
                    <a:pt x="634" y="667"/>
                  </a:cubicBezTo>
                  <a:cubicBezTo>
                    <a:pt x="868" y="567"/>
                    <a:pt x="1101" y="467"/>
                    <a:pt x="1368" y="434"/>
                  </a:cubicBezTo>
                  <a:cubicBezTo>
                    <a:pt x="1668" y="334"/>
                    <a:pt x="1735" y="400"/>
                    <a:pt x="2069" y="334"/>
                  </a:cubicBezTo>
                  <a:cubicBezTo>
                    <a:pt x="2269" y="300"/>
                    <a:pt x="2469" y="267"/>
                    <a:pt x="2669" y="267"/>
                  </a:cubicBezTo>
                  <a:cubicBezTo>
                    <a:pt x="2769" y="256"/>
                    <a:pt x="2854" y="252"/>
                    <a:pt x="2938" y="252"/>
                  </a:cubicBezTo>
                  <a:cubicBezTo>
                    <a:pt x="3106" y="252"/>
                    <a:pt x="3270" y="267"/>
                    <a:pt x="3536" y="267"/>
                  </a:cubicBezTo>
                  <a:lnTo>
                    <a:pt x="3903" y="267"/>
                  </a:lnTo>
                  <a:cubicBezTo>
                    <a:pt x="3937" y="200"/>
                    <a:pt x="3970" y="100"/>
                    <a:pt x="4003" y="33"/>
                  </a:cubicBezTo>
                  <a:lnTo>
                    <a:pt x="37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4" name="Google Shape;26224;p65"/>
            <p:cNvSpPr/>
            <p:nvPr/>
          </p:nvSpPr>
          <p:spPr>
            <a:xfrm>
              <a:off x="1317874" y="1735006"/>
              <a:ext cx="1006931" cy="212778"/>
            </a:xfrm>
            <a:custGeom>
              <a:rect b="b" l="l" r="r" t="t"/>
              <a:pathLst>
                <a:path extrusionOk="0" h="691" w="3270">
                  <a:moveTo>
                    <a:pt x="2676" y="0"/>
                  </a:moveTo>
                  <a:cubicBezTo>
                    <a:pt x="2528" y="0"/>
                    <a:pt x="2419" y="31"/>
                    <a:pt x="2282" y="31"/>
                  </a:cubicBezTo>
                  <a:cubicBezTo>
                    <a:pt x="2246" y="31"/>
                    <a:pt x="2209" y="29"/>
                    <a:pt x="2169" y="24"/>
                  </a:cubicBezTo>
                  <a:cubicBezTo>
                    <a:pt x="1969" y="24"/>
                    <a:pt x="1769" y="24"/>
                    <a:pt x="1569" y="91"/>
                  </a:cubicBezTo>
                  <a:cubicBezTo>
                    <a:pt x="1402" y="91"/>
                    <a:pt x="1402" y="157"/>
                    <a:pt x="1035" y="191"/>
                  </a:cubicBezTo>
                  <a:cubicBezTo>
                    <a:pt x="868" y="191"/>
                    <a:pt x="701" y="224"/>
                    <a:pt x="568" y="291"/>
                  </a:cubicBezTo>
                  <a:cubicBezTo>
                    <a:pt x="301" y="324"/>
                    <a:pt x="335" y="424"/>
                    <a:pt x="335" y="424"/>
                  </a:cubicBezTo>
                  <a:lnTo>
                    <a:pt x="1" y="624"/>
                  </a:lnTo>
                  <a:lnTo>
                    <a:pt x="101" y="691"/>
                  </a:lnTo>
                  <a:lnTo>
                    <a:pt x="168" y="658"/>
                  </a:lnTo>
                  <a:cubicBezTo>
                    <a:pt x="268" y="624"/>
                    <a:pt x="368" y="558"/>
                    <a:pt x="501" y="558"/>
                  </a:cubicBezTo>
                  <a:lnTo>
                    <a:pt x="935" y="357"/>
                  </a:lnTo>
                  <a:cubicBezTo>
                    <a:pt x="1042" y="322"/>
                    <a:pt x="1106" y="312"/>
                    <a:pt x="1161" y="312"/>
                  </a:cubicBezTo>
                  <a:cubicBezTo>
                    <a:pt x="1238" y="312"/>
                    <a:pt x="1297" y="331"/>
                    <a:pt x="1424" y="331"/>
                  </a:cubicBezTo>
                  <a:cubicBezTo>
                    <a:pt x="1465" y="331"/>
                    <a:pt x="1512" y="329"/>
                    <a:pt x="1569" y="324"/>
                  </a:cubicBezTo>
                  <a:cubicBezTo>
                    <a:pt x="1752" y="291"/>
                    <a:pt x="1869" y="291"/>
                    <a:pt x="1977" y="291"/>
                  </a:cubicBezTo>
                  <a:cubicBezTo>
                    <a:pt x="2086" y="291"/>
                    <a:pt x="2186" y="291"/>
                    <a:pt x="2336" y="257"/>
                  </a:cubicBezTo>
                  <a:cubicBezTo>
                    <a:pt x="2569" y="257"/>
                    <a:pt x="2803" y="257"/>
                    <a:pt x="3070" y="291"/>
                  </a:cubicBezTo>
                  <a:cubicBezTo>
                    <a:pt x="3137" y="224"/>
                    <a:pt x="3203" y="124"/>
                    <a:pt x="3270" y="24"/>
                  </a:cubicBezTo>
                  <a:lnTo>
                    <a:pt x="3270" y="24"/>
                  </a:lnTo>
                  <a:cubicBezTo>
                    <a:pt x="3225" y="35"/>
                    <a:pt x="3181" y="39"/>
                    <a:pt x="3138" y="39"/>
                  </a:cubicBezTo>
                  <a:cubicBezTo>
                    <a:pt x="3051" y="39"/>
                    <a:pt x="2970" y="24"/>
                    <a:pt x="2903" y="24"/>
                  </a:cubicBezTo>
                  <a:cubicBezTo>
                    <a:pt x="2816" y="6"/>
                    <a:pt x="2742" y="0"/>
                    <a:pt x="26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5" name="Google Shape;26225;p65"/>
            <p:cNvSpPr/>
            <p:nvPr/>
          </p:nvSpPr>
          <p:spPr>
            <a:xfrm>
              <a:off x="1441354" y="1896361"/>
              <a:ext cx="760279" cy="174903"/>
            </a:xfrm>
            <a:custGeom>
              <a:rect b="b" l="l" r="r" t="t"/>
              <a:pathLst>
                <a:path extrusionOk="0" h="568" w="2469">
                  <a:moveTo>
                    <a:pt x="2469" y="0"/>
                  </a:moveTo>
                  <a:cubicBezTo>
                    <a:pt x="2302" y="0"/>
                    <a:pt x="2168" y="67"/>
                    <a:pt x="1935" y="100"/>
                  </a:cubicBezTo>
                  <a:cubicBezTo>
                    <a:pt x="1701" y="134"/>
                    <a:pt x="1501" y="167"/>
                    <a:pt x="1268" y="167"/>
                  </a:cubicBezTo>
                  <a:cubicBezTo>
                    <a:pt x="1023" y="167"/>
                    <a:pt x="1031" y="152"/>
                    <a:pt x="934" y="152"/>
                  </a:cubicBezTo>
                  <a:cubicBezTo>
                    <a:pt x="886" y="152"/>
                    <a:pt x="812" y="156"/>
                    <a:pt x="667" y="167"/>
                  </a:cubicBezTo>
                  <a:cubicBezTo>
                    <a:pt x="234" y="167"/>
                    <a:pt x="334" y="234"/>
                    <a:pt x="134" y="300"/>
                  </a:cubicBezTo>
                  <a:lnTo>
                    <a:pt x="0" y="334"/>
                  </a:lnTo>
                  <a:cubicBezTo>
                    <a:pt x="300" y="501"/>
                    <a:pt x="634" y="567"/>
                    <a:pt x="968" y="567"/>
                  </a:cubicBezTo>
                  <a:cubicBezTo>
                    <a:pt x="1535" y="567"/>
                    <a:pt x="2068" y="367"/>
                    <a:pt x="24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26" name="Google Shape;26226;p65"/>
          <p:cNvGrpSpPr/>
          <p:nvPr/>
        </p:nvGrpSpPr>
        <p:grpSpPr>
          <a:xfrm>
            <a:off x="5345234" y="1724409"/>
            <a:ext cx="1727991" cy="848087"/>
            <a:chOff x="1851668" y="2060779"/>
            <a:chExt cx="1837897" cy="902028"/>
          </a:xfrm>
        </p:grpSpPr>
        <p:sp>
          <p:nvSpPr>
            <p:cNvPr id="26227" name="Google Shape;26227;p65"/>
            <p:cNvSpPr/>
            <p:nvPr/>
          </p:nvSpPr>
          <p:spPr>
            <a:xfrm>
              <a:off x="2314214" y="2060779"/>
              <a:ext cx="900144" cy="902028"/>
            </a:xfrm>
            <a:custGeom>
              <a:rect b="b" l="l" r="r" t="t"/>
              <a:pathLst>
                <a:path extrusionOk="0" h="11968" w="11943">
                  <a:moveTo>
                    <a:pt x="6021" y="0"/>
                  </a:moveTo>
                  <a:cubicBezTo>
                    <a:pt x="3025" y="0"/>
                    <a:pt x="85" y="2234"/>
                    <a:pt x="1" y="5829"/>
                  </a:cubicBezTo>
                  <a:lnTo>
                    <a:pt x="1" y="5996"/>
                  </a:lnTo>
                  <a:cubicBezTo>
                    <a:pt x="1" y="6563"/>
                    <a:pt x="101" y="7130"/>
                    <a:pt x="234" y="7664"/>
                  </a:cubicBezTo>
                  <a:cubicBezTo>
                    <a:pt x="301" y="7864"/>
                    <a:pt x="368" y="8031"/>
                    <a:pt x="435" y="8231"/>
                  </a:cubicBezTo>
                  <a:cubicBezTo>
                    <a:pt x="868" y="9299"/>
                    <a:pt x="1602" y="10199"/>
                    <a:pt x="2503" y="10866"/>
                  </a:cubicBezTo>
                  <a:cubicBezTo>
                    <a:pt x="2636" y="10967"/>
                    <a:pt x="2803" y="11033"/>
                    <a:pt x="2970" y="11133"/>
                  </a:cubicBezTo>
                  <a:cubicBezTo>
                    <a:pt x="3870" y="11667"/>
                    <a:pt x="4904" y="11967"/>
                    <a:pt x="5972" y="11967"/>
                  </a:cubicBezTo>
                  <a:cubicBezTo>
                    <a:pt x="8173" y="11967"/>
                    <a:pt x="10175" y="10766"/>
                    <a:pt x="11209" y="8832"/>
                  </a:cubicBezTo>
                  <a:cubicBezTo>
                    <a:pt x="11342" y="8631"/>
                    <a:pt x="11442" y="8398"/>
                    <a:pt x="11509" y="8198"/>
                  </a:cubicBezTo>
                  <a:cubicBezTo>
                    <a:pt x="11776" y="7497"/>
                    <a:pt x="11943" y="6763"/>
                    <a:pt x="11943" y="6030"/>
                  </a:cubicBezTo>
                  <a:cubicBezTo>
                    <a:pt x="11943" y="5663"/>
                    <a:pt x="11909" y="5296"/>
                    <a:pt x="11843" y="4929"/>
                  </a:cubicBezTo>
                  <a:cubicBezTo>
                    <a:pt x="11809" y="4662"/>
                    <a:pt x="11743" y="4362"/>
                    <a:pt x="11643" y="4095"/>
                  </a:cubicBezTo>
                  <a:cubicBezTo>
                    <a:pt x="11509" y="3661"/>
                    <a:pt x="11309" y="3261"/>
                    <a:pt x="11075" y="2861"/>
                  </a:cubicBezTo>
                  <a:cubicBezTo>
                    <a:pt x="11009" y="2761"/>
                    <a:pt x="10942" y="2661"/>
                    <a:pt x="10842" y="2560"/>
                  </a:cubicBezTo>
                  <a:cubicBezTo>
                    <a:pt x="9609" y="792"/>
                    <a:pt x="7805" y="0"/>
                    <a:pt x="60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8" name="Google Shape;26228;p65"/>
            <p:cNvSpPr/>
            <p:nvPr/>
          </p:nvSpPr>
          <p:spPr>
            <a:xfrm>
              <a:off x="2319302" y="2139096"/>
              <a:ext cx="812112" cy="314368"/>
            </a:xfrm>
            <a:custGeom>
              <a:rect b="b" l="l" r="r" t="t"/>
              <a:pathLst>
                <a:path extrusionOk="0" h="4171" w="10775">
                  <a:moveTo>
                    <a:pt x="9274" y="1"/>
                  </a:moveTo>
                  <a:cubicBezTo>
                    <a:pt x="9007" y="101"/>
                    <a:pt x="8740" y="201"/>
                    <a:pt x="8507" y="268"/>
                  </a:cubicBezTo>
                  <a:cubicBezTo>
                    <a:pt x="8140" y="401"/>
                    <a:pt x="8106" y="334"/>
                    <a:pt x="7573" y="501"/>
                  </a:cubicBezTo>
                  <a:cubicBezTo>
                    <a:pt x="7039" y="668"/>
                    <a:pt x="7106" y="501"/>
                    <a:pt x="6405" y="768"/>
                  </a:cubicBezTo>
                  <a:cubicBezTo>
                    <a:pt x="5938" y="968"/>
                    <a:pt x="5404" y="1135"/>
                    <a:pt x="4904" y="1235"/>
                  </a:cubicBezTo>
                  <a:cubicBezTo>
                    <a:pt x="4437" y="1368"/>
                    <a:pt x="3970" y="1468"/>
                    <a:pt x="3503" y="1535"/>
                  </a:cubicBezTo>
                  <a:cubicBezTo>
                    <a:pt x="2736" y="1602"/>
                    <a:pt x="2569" y="1669"/>
                    <a:pt x="1869" y="1702"/>
                  </a:cubicBezTo>
                  <a:cubicBezTo>
                    <a:pt x="1283" y="1730"/>
                    <a:pt x="1350" y="1851"/>
                    <a:pt x="1037" y="1851"/>
                  </a:cubicBezTo>
                  <a:cubicBezTo>
                    <a:pt x="976" y="1851"/>
                    <a:pt x="900" y="1846"/>
                    <a:pt x="801" y="1835"/>
                  </a:cubicBezTo>
                  <a:cubicBezTo>
                    <a:pt x="401" y="2536"/>
                    <a:pt x="101" y="3303"/>
                    <a:pt x="1" y="4104"/>
                  </a:cubicBezTo>
                  <a:cubicBezTo>
                    <a:pt x="67" y="4137"/>
                    <a:pt x="167" y="4170"/>
                    <a:pt x="267" y="4170"/>
                  </a:cubicBezTo>
                  <a:cubicBezTo>
                    <a:pt x="434" y="4170"/>
                    <a:pt x="734" y="3970"/>
                    <a:pt x="1101" y="3937"/>
                  </a:cubicBezTo>
                  <a:cubicBezTo>
                    <a:pt x="1502" y="3904"/>
                    <a:pt x="1902" y="3870"/>
                    <a:pt x="2302" y="3770"/>
                  </a:cubicBezTo>
                  <a:cubicBezTo>
                    <a:pt x="2903" y="3637"/>
                    <a:pt x="3470" y="3503"/>
                    <a:pt x="4037" y="3303"/>
                  </a:cubicBezTo>
                  <a:cubicBezTo>
                    <a:pt x="4737" y="3103"/>
                    <a:pt x="4170" y="3003"/>
                    <a:pt x="5238" y="2869"/>
                  </a:cubicBezTo>
                  <a:cubicBezTo>
                    <a:pt x="5409" y="2848"/>
                    <a:pt x="5529" y="2840"/>
                    <a:pt x="5619" y="2840"/>
                  </a:cubicBezTo>
                  <a:cubicBezTo>
                    <a:pt x="5847" y="2840"/>
                    <a:pt x="5878" y="2890"/>
                    <a:pt x="6037" y="2890"/>
                  </a:cubicBezTo>
                  <a:cubicBezTo>
                    <a:pt x="6206" y="2890"/>
                    <a:pt x="6520" y="2834"/>
                    <a:pt x="7373" y="2603"/>
                  </a:cubicBezTo>
                  <a:cubicBezTo>
                    <a:pt x="8273" y="2402"/>
                    <a:pt x="9107" y="2136"/>
                    <a:pt x="9941" y="1769"/>
                  </a:cubicBezTo>
                  <a:cubicBezTo>
                    <a:pt x="10241" y="1669"/>
                    <a:pt x="10541" y="1569"/>
                    <a:pt x="10775" y="1468"/>
                  </a:cubicBezTo>
                  <a:cubicBezTo>
                    <a:pt x="10375" y="901"/>
                    <a:pt x="9841" y="401"/>
                    <a:pt x="92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9" name="Google Shape;26229;p65"/>
            <p:cNvSpPr/>
            <p:nvPr/>
          </p:nvSpPr>
          <p:spPr>
            <a:xfrm>
              <a:off x="2314214" y="2278900"/>
              <a:ext cx="877533" cy="359590"/>
            </a:xfrm>
            <a:custGeom>
              <a:rect b="b" l="l" r="r" t="t"/>
              <a:pathLst>
                <a:path extrusionOk="0" h="4771" w="11643">
                  <a:moveTo>
                    <a:pt x="11042" y="0"/>
                  </a:moveTo>
                  <a:lnTo>
                    <a:pt x="10675" y="167"/>
                  </a:lnTo>
                  <a:cubicBezTo>
                    <a:pt x="10242" y="367"/>
                    <a:pt x="9775" y="534"/>
                    <a:pt x="9308" y="667"/>
                  </a:cubicBezTo>
                  <a:cubicBezTo>
                    <a:pt x="8674" y="867"/>
                    <a:pt x="8273" y="767"/>
                    <a:pt x="7940" y="967"/>
                  </a:cubicBezTo>
                  <a:cubicBezTo>
                    <a:pt x="7573" y="1134"/>
                    <a:pt x="7239" y="1067"/>
                    <a:pt x="6739" y="1234"/>
                  </a:cubicBezTo>
                  <a:cubicBezTo>
                    <a:pt x="6405" y="1368"/>
                    <a:pt x="6039" y="1468"/>
                    <a:pt x="5672" y="1534"/>
                  </a:cubicBezTo>
                  <a:cubicBezTo>
                    <a:pt x="5138" y="1568"/>
                    <a:pt x="4638" y="1668"/>
                    <a:pt x="4104" y="1768"/>
                  </a:cubicBezTo>
                  <a:cubicBezTo>
                    <a:pt x="3804" y="1935"/>
                    <a:pt x="3503" y="2035"/>
                    <a:pt x="3170" y="2068"/>
                  </a:cubicBezTo>
                  <a:cubicBezTo>
                    <a:pt x="2836" y="2135"/>
                    <a:pt x="1902" y="2368"/>
                    <a:pt x="1902" y="2368"/>
                  </a:cubicBezTo>
                  <a:cubicBezTo>
                    <a:pt x="1902" y="2368"/>
                    <a:pt x="1102" y="2569"/>
                    <a:pt x="568" y="2735"/>
                  </a:cubicBezTo>
                  <a:lnTo>
                    <a:pt x="1" y="2935"/>
                  </a:lnTo>
                  <a:lnTo>
                    <a:pt x="1" y="3102"/>
                  </a:lnTo>
                  <a:cubicBezTo>
                    <a:pt x="1" y="3669"/>
                    <a:pt x="101" y="4236"/>
                    <a:pt x="234" y="4770"/>
                  </a:cubicBezTo>
                  <a:cubicBezTo>
                    <a:pt x="902" y="4703"/>
                    <a:pt x="1836" y="4503"/>
                    <a:pt x="1836" y="4503"/>
                  </a:cubicBezTo>
                  <a:cubicBezTo>
                    <a:pt x="2770" y="4403"/>
                    <a:pt x="3704" y="4236"/>
                    <a:pt x="4604" y="4003"/>
                  </a:cubicBezTo>
                  <a:cubicBezTo>
                    <a:pt x="5138" y="3769"/>
                    <a:pt x="4204" y="3970"/>
                    <a:pt x="5672" y="3669"/>
                  </a:cubicBezTo>
                  <a:cubicBezTo>
                    <a:pt x="6506" y="3569"/>
                    <a:pt x="7306" y="3369"/>
                    <a:pt x="8107" y="3102"/>
                  </a:cubicBezTo>
                  <a:cubicBezTo>
                    <a:pt x="8440" y="3002"/>
                    <a:pt x="8774" y="2835"/>
                    <a:pt x="9074" y="2635"/>
                  </a:cubicBezTo>
                  <a:cubicBezTo>
                    <a:pt x="9841" y="2202"/>
                    <a:pt x="9308" y="2235"/>
                    <a:pt x="10475" y="1735"/>
                  </a:cubicBezTo>
                  <a:cubicBezTo>
                    <a:pt x="11042" y="1501"/>
                    <a:pt x="11409" y="1334"/>
                    <a:pt x="11643" y="1234"/>
                  </a:cubicBezTo>
                  <a:cubicBezTo>
                    <a:pt x="11476" y="801"/>
                    <a:pt x="11309" y="367"/>
                    <a:pt x="1104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0" name="Google Shape;26230;p65"/>
            <p:cNvSpPr/>
            <p:nvPr/>
          </p:nvSpPr>
          <p:spPr>
            <a:xfrm>
              <a:off x="2346925" y="2434765"/>
              <a:ext cx="867433" cy="445060"/>
            </a:xfrm>
            <a:custGeom>
              <a:rect b="b" l="l" r="r" t="t"/>
              <a:pathLst>
                <a:path extrusionOk="0" h="5905" w="11509">
                  <a:moveTo>
                    <a:pt x="11409" y="0"/>
                  </a:moveTo>
                  <a:lnTo>
                    <a:pt x="11175" y="134"/>
                  </a:lnTo>
                  <a:cubicBezTo>
                    <a:pt x="10995" y="218"/>
                    <a:pt x="10858" y="224"/>
                    <a:pt x="10716" y="224"/>
                  </a:cubicBezTo>
                  <a:cubicBezTo>
                    <a:pt x="10691" y="224"/>
                    <a:pt x="10667" y="224"/>
                    <a:pt x="10642" y="224"/>
                  </a:cubicBezTo>
                  <a:cubicBezTo>
                    <a:pt x="10409" y="224"/>
                    <a:pt x="10142" y="240"/>
                    <a:pt x="9641" y="567"/>
                  </a:cubicBezTo>
                  <a:cubicBezTo>
                    <a:pt x="9107" y="901"/>
                    <a:pt x="8573" y="1201"/>
                    <a:pt x="8006" y="1468"/>
                  </a:cubicBezTo>
                  <a:cubicBezTo>
                    <a:pt x="7673" y="1668"/>
                    <a:pt x="7339" y="1835"/>
                    <a:pt x="6972" y="2002"/>
                  </a:cubicBezTo>
                  <a:cubicBezTo>
                    <a:pt x="6672" y="2102"/>
                    <a:pt x="6338" y="2202"/>
                    <a:pt x="6005" y="2268"/>
                  </a:cubicBezTo>
                  <a:cubicBezTo>
                    <a:pt x="5471" y="2435"/>
                    <a:pt x="4804" y="2469"/>
                    <a:pt x="4304" y="2635"/>
                  </a:cubicBezTo>
                  <a:cubicBezTo>
                    <a:pt x="4200" y="2665"/>
                    <a:pt x="4093" y="2675"/>
                    <a:pt x="3982" y="2675"/>
                  </a:cubicBezTo>
                  <a:cubicBezTo>
                    <a:pt x="3759" y="2675"/>
                    <a:pt x="3521" y="2635"/>
                    <a:pt x="3261" y="2635"/>
                  </a:cubicBezTo>
                  <a:cubicBezTo>
                    <a:pt x="3066" y="2635"/>
                    <a:pt x="2858" y="2658"/>
                    <a:pt x="2636" y="2735"/>
                  </a:cubicBezTo>
                  <a:cubicBezTo>
                    <a:pt x="2135" y="2902"/>
                    <a:pt x="1635" y="3036"/>
                    <a:pt x="1101" y="3102"/>
                  </a:cubicBezTo>
                  <a:cubicBezTo>
                    <a:pt x="834" y="3202"/>
                    <a:pt x="534" y="3236"/>
                    <a:pt x="201" y="3303"/>
                  </a:cubicBezTo>
                  <a:lnTo>
                    <a:pt x="1" y="3303"/>
                  </a:lnTo>
                  <a:cubicBezTo>
                    <a:pt x="434" y="4337"/>
                    <a:pt x="1168" y="5237"/>
                    <a:pt x="2069" y="5904"/>
                  </a:cubicBezTo>
                  <a:lnTo>
                    <a:pt x="2336" y="5838"/>
                  </a:lnTo>
                  <a:cubicBezTo>
                    <a:pt x="2803" y="5804"/>
                    <a:pt x="3270" y="5704"/>
                    <a:pt x="3703" y="5571"/>
                  </a:cubicBezTo>
                  <a:cubicBezTo>
                    <a:pt x="4804" y="5237"/>
                    <a:pt x="5838" y="4870"/>
                    <a:pt x="5838" y="4870"/>
                  </a:cubicBezTo>
                  <a:cubicBezTo>
                    <a:pt x="6472" y="4804"/>
                    <a:pt x="7106" y="4737"/>
                    <a:pt x="7739" y="4604"/>
                  </a:cubicBezTo>
                  <a:cubicBezTo>
                    <a:pt x="8407" y="4437"/>
                    <a:pt x="9074" y="4237"/>
                    <a:pt x="9707" y="3970"/>
                  </a:cubicBezTo>
                  <a:cubicBezTo>
                    <a:pt x="10275" y="3703"/>
                    <a:pt x="10608" y="3469"/>
                    <a:pt x="11075" y="3236"/>
                  </a:cubicBezTo>
                  <a:cubicBezTo>
                    <a:pt x="11342" y="2535"/>
                    <a:pt x="11509" y="1801"/>
                    <a:pt x="11509" y="1068"/>
                  </a:cubicBezTo>
                  <a:cubicBezTo>
                    <a:pt x="11509" y="701"/>
                    <a:pt x="11475" y="334"/>
                    <a:pt x="114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1" name="Google Shape;26231;p65"/>
            <p:cNvSpPr/>
            <p:nvPr/>
          </p:nvSpPr>
          <p:spPr>
            <a:xfrm>
              <a:off x="2537988" y="2726372"/>
              <a:ext cx="623611" cy="236436"/>
            </a:xfrm>
            <a:custGeom>
              <a:rect b="b" l="l" r="r" t="t"/>
              <a:pathLst>
                <a:path extrusionOk="0" h="3137" w="8274">
                  <a:moveTo>
                    <a:pt x="8273" y="1"/>
                  </a:moveTo>
                  <a:lnTo>
                    <a:pt x="8273" y="1"/>
                  </a:lnTo>
                  <a:cubicBezTo>
                    <a:pt x="8040" y="101"/>
                    <a:pt x="7773" y="201"/>
                    <a:pt x="7606" y="268"/>
                  </a:cubicBezTo>
                  <a:cubicBezTo>
                    <a:pt x="7273" y="434"/>
                    <a:pt x="7273" y="368"/>
                    <a:pt x="6705" y="601"/>
                  </a:cubicBezTo>
                  <a:cubicBezTo>
                    <a:pt x="6305" y="735"/>
                    <a:pt x="5872" y="868"/>
                    <a:pt x="5438" y="968"/>
                  </a:cubicBezTo>
                  <a:cubicBezTo>
                    <a:pt x="5004" y="1101"/>
                    <a:pt x="4437" y="1202"/>
                    <a:pt x="4037" y="1368"/>
                  </a:cubicBezTo>
                  <a:cubicBezTo>
                    <a:pt x="3603" y="1502"/>
                    <a:pt x="2536" y="2069"/>
                    <a:pt x="2536" y="2069"/>
                  </a:cubicBezTo>
                  <a:cubicBezTo>
                    <a:pt x="2269" y="2169"/>
                    <a:pt x="1969" y="2236"/>
                    <a:pt x="1669" y="2236"/>
                  </a:cubicBezTo>
                  <a:cubicBezTo>
                    <a:pt x="1518" y="2202"/>
                    <a:pt x="1360" y="2186"/>
                    <a:pt x="1202" y="2186"/>
                  </a:cubicBezTo>
                  <a:cubicBezTo>
                    <a:pt x="1043" y="2186"/>
                    <a:pt x="885" y="2202"/>
                    <a:pt x="735" y="2236"/>
                  </a:cubicBezTo>
                  <a:cubicBezTo>
                    <a:pt x="534" y="2236"/>
                    <a:pt x="234" y="2269"/>
                    <a:pt x="1" y="2302"/>
                  </a:cubicBezTo>
                  <a:cubicBezTo>
                    <a:pt x="901" y="2836"/>
                    <a:pt x="1935" y="3136"/>
                    <a:pt x="3003" y="3136"/>
                  </a:cubicBezTo>
                  <a:cubicBezTo>
                    <a:pt x="5204" y="3136"/>
                    <a:pt x="7206" y="1935"/>
                    <a:pt x="82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2" name="Google Shape;26232;p65"/>
            <p:cNvSpPr/>
            <p:nvPr/>
          </p:nvSpPr>
          <p:spPr>
            <a:xfrm>
              <a:off x="1851668" y="2112483"/>
              <a:ext cx="1837897" cy="803444"/>
            </a:xfrm>
            <a:custGeom>
              <a:rect b="b" l="l" r="r" t="t"/>
              <a:pathLst>
                <a:path extrusionOk="0" h="10660" w="24385">
                  <a:moveTo>
                    <a:pt x="17878" y="1301"/>
                  </a:moveTo>
                  <a:cubicBezTo>
                    <a:pt x="17479" y="1301"/>
                    <a:pt x="17044" y="1325"/>
                    <a:pt x="16579" y="1374"/>
                  </a:cubicBezTo>
                  <a:cubicBezTo>
                    <a:pt x="16712" y="1508"/>
                    <a:pt x="16846" y="1674"/>
                    <a:pt x="16946" y="1841"/>
                  </a:cubicBezTo>
                  <a:cubicBezTo>
                    <a:pt x="18080" y="1841"/>
                    <a:pt x="18814" y="2041"/>
                    <a:pt x="18980" y="2508"/>
                  </a:cubicBezTo>
                  <a:cubicBezTo>
                    <a:pt x="19347" y="3542"/>
                    <a:pt x="16512" y="5477"/>
                    <a:pt x="12643" y="6811"/>
                  </a:cubicBezTo>
                  <a:cubicBezTo>
                    <a:pt x="10388" y="7589"/>
                    <a:pt x="8281" y="8004"/>
                    <a:pt x="6842" y="8004"/>
                  </a:cubicBezTo>
                  <a:cubicBezTo>
                    <a:pt x="5811" y="8004"/>
                    <a:pt x="5124" y="7791"/>
                    <a:pt x="4970" y="7345"/>
                  </a:cubicBezTo>
                  <a:cubicBezTo>
                    <a:pt x="4837" y="6911"/>
                    <a:pt x="5271" y="6278"/>
                    <a:pt x="6171" y="5610"/>
                  </a:cubicBezTo>
                  <a:lnTo>
                    <a:pt x="6171" y="5310"/>
                  </a:lnTo>
                  <a:lnTo>
                    <a:pt x="6171" y="5177"/>
                  </a:lnTo>
                  <a:lnTo>
                    <a:pt x="6171" y="4977"/>
                  </a:lnTo>
                  <a:cubicBezTo>
                    <a:pt x="4237" y="6178"/>
                    <a:pt x="3269" y="7345"/>
                    <a:pt x="3536" y="8146"/>
                  </a:cubicBezTo>
                  <a:cubicBezTo>
                    <a:pt x="3760" y="8773"/>
                    <a:pt x="4727" y="9080"/>
                    <a:pt x="6150" y="9080"/>
                  </a:cubicBezTo>
                  <a:cubicBezTo>
                    <a:pt x="7902" y="9080"/>
                    <a:pt x="10346" y="8614"/>
                    <a:pt x="12943" y="7712"/>
                  </a:cubicBezTo>
                  <a:cubicBezTo>
                    <a:pt x="15011" y="7045"/>
                    <a:pt x="16946" y="6077"/>
                    <a:pt x="18714" y="4843"/>
                  </a:cubicBezTo>
                  <a:cubicBezTo>
                    <a:pt x="20148" y="3843"/>
                    <a:pt x="20815" y="2875"/>
                    <a:pt x="20582" y="2241"/>
                  </a:cubicBezTo>
                  <a:cubicBezTo>
                    <a:pt x="20371" y="1636"/>
                    <a:pt x="19372" y="1301"/>
                    <a:pt x="17878" y="1301"/>
                  </a:cubicBezTo>
                  <a:close/>
                  <a:moveTo>
                    <a:pt x="19243" y="635"/>
                  </a:moveTo>
                  <a:cubicBezTo>
                    <a:pt x="18345" y="635"/>
                    <a:pt x="17287" y="735"/>
                    <a:pt x="16112" y="940"/>
                  </a:cubicBezTo>
                  <a:cubicBezTo>
                    <a:pt x="16212" y="1041"/>
                    <a:pt x="16312" y="1141"/>
                    <a:pt x="16412" y="1241"/>
                  </a:cubicBezTo>
                  <a:cubicBezTo>
                    <a:pt x="16932" y="1183"/>
                    <a:pt x="17415" y="1155"/>
                    <a:pt x="17855" y="1155"/>
                  </a:cubicBezTo>
                  <a:cubicBezTo>
                    <a:pt x="19446" y="1155"/>
                    <a:pt x="20480" y="1521"/>
                    <a:pt x="20715" y="2175"/>
                  </a:cubicBezTo>
                  <a:cubicBezTo>
                    <a:pt x="20982" y="2942"/>
                    <a:pt x="20315" y="3943"/>
                    <a:pt x="18814" y="5010"/>
                  </a:cubicBezTo>
                  <a:cubicBezTo>
                    <a:pt x="17012" y="6244"/>
                    <a:pt x="15044" y="7245"/>
                    <a:pt x="12976" y="7912"/>
                  </a:cubicBezTo>
                  <a:cubicBezTo>
                    <a:pt x="10808" y="8713"/>
                    <a:pt x="8540" y="9180"/>
                    <a:pt x="6205" y="9280"/>
                  </a:cubicBezTo>
                  <a:cubicBezTo>
                    <a:pt x="4670" y="9280"/>
                    <a:pt x="3603" y="8913"/>
                    <a:pt x="3369" y="8212"/>
                  </a:cubicBezTo>
                  <a:cubicBezTo>
                    <a:pt x="3069" y="7312"/>
                    <a:pt x="4070" y="6077"/>
                    <a:pt x="6105" y="4810"/>
                  </a:cubicBezTo>
                  <a:lnTo>
                    <a:pt x="6171" y="4810"/>
                  </a:lnTo>
                  <a:cubicBezTo>
                    <a:pt x="6171" y="4710"/>
                    <a:pt x="6171" y="4610"/>
                    <a:pt x="6205" y="4543"/>
                  </a:cubicBezTo>
                  <a:cubicBezTo>
                    <a:pt x="6205" y="4443"/>
                    <a:pt x="6205" y="4443"/>
                    <a:pt x="6205" y="4376"/>
                  </a:cubicBezTo>
                  <a:cubicBezTo>
                    <a:pt x="3169" y="6044"/>
                    <a:pt x="1435" y="7779"/>
                    <a:pt x="1801" y="8846"/>
                  </a:cubicBezTo>
                  <a:cubicBezTo>
                    <a:pt x="2041" y="9536"/>
                    <a:pt x="3143" y="9929"/>
                    <a:pt x="4889" y="9929"/>
                  </a:cubicBezTo>
                  <a:cubicBezTo>
                    <a:pt x="5086" y="9929"/>
                    <a:pt x="5291" y="9924"/>
                    <a:pt x="5504" y="9914"/>
                  </a:cubicBezTo>
                  <a:cubicBezTo>
                    <a:pt x="10708" y="9447"/>
                    <a:pt x="15711" y="7712"/>
                    <a:pt x="20081" y="4843"/>
                  </a:cubicBezTo>
                  <a:cubicBezTo>
                    <a:pt x="21816" y="3609"/>
                    <a:pt x="22650" y="2475"/>
                    <a:pt x="22383" y="1708"/>
                  </a:cubicBezTo>
                  <a:lnTo>
                    <a:pt x="22349" y="1708"/>
                  </a:lnTo>
                  <a:cubicBezTo>
                    <a:pt x="22108" y="1005"/>
                    <a:pt x="20971" y="635"/>
                    <a:pt x="19243" y="635"/>
                  </a:cubicBezTo>
                  <a:close/>
                  <a:moveTo>
                    <a:pt x="20054" y="0"/>
                  </a:moveTo>
                  <a:cubicBezTo>
                    <a:pt x="18793" y="0"/>
                    <a:pt x="17277" y="171"/>
                    <a:pt x="15611" y="507"/>
                  </a:cubicBezTo>
                  <a:cubicBezTo>
                    <a:pt x="15745" y="574"/>
                    <a:pt x="15845" y="674"/>
                    <a:pt x="15945" y="774"/>
                  </a:cubicBezTo>
                  <a:lnTo>
                    <a:pt x="16012" y="774"/>
                  </a:lnTo>
                  <a:cubicBezTo>
                    <a:pt x="17252" y="546"/>
                    <a:pt x="18360" y="435"/>
                    <a:pt x="19298" y="435"/>
                  </a:cubicBezTo>
                  <a:cubicBezTo>
                    <a:pt x="21110" y="435"/>
                    <a:pt x="22286" y="850"/>
                    <a:pt x="22550" y="1641"/>
                  </a:cubicBezTo>
                  <a:cubicBezTo>
                    <a:pt x="22850" y="2508"/>
                    <a:pt x="22049" y="3709"/>
                    <a:pt x="20248" y="5010"/>
                  </a:cubicBezTo>
                  <a:cubicBezTo>
                    <a:pt x="15811" y="7879"/>
                    <a:pt x="10775" y="9647"/>
                    <a:pt x="5504" y="10114"/>
                  </a:cubicBezTo>
                  <a:lnTo>
                    <a:pt x="4937" y="10114"/>
                  </a:lnTo>
                  <a:cubicBezTo>
                    <a:pt x="3069" y="10114"/>
                    <a:pt x="1902" y="9680"/>
                    <a:pt x="1635" y="8880"/>
                  </a:cubicBezTo>
                  <a:cubicBezTo>
                    <a:pt x="1201" y="7712"/>
                    <a:pt x="2969" y="5877"/>
                    <a:pt x="6205" y="4143"/>
                  </a:cubicBezTo>
                  <a:lnTo>
                    <a:pt x="6271" y="4109"/>
                  </a:lnTo>
                  <a:cubicBezTo>
                    <a:pt x="6305" y="3976"/>
                    <a:pt x="6338" y="3843"/>
                    <a:pt x="6371" y="3709"/>
                  </a:cubicBezTo>
                  <a:lnTo>
                    <a:pt x="6371" y="3709"/>
                  </a:lnTo>
                  <a:cubicBezTo>
                    <a:pt x="2469" y="5677"/>
                    <a:pt x="0" y="7912"/>
                    <a:pt x="501" y="9347"/>
                  </a:cubicBezTo>
                  <a:cubicBezTo>
                    <a:pt x="805" y="10228"/>
                    <a:pt x="2162" y="10660"/>
                    <a:pt x="4158" y="10660"/>
                  </a:cubicBezTo>
                  <a:cubicBezTo>
                    <a:pt x="6543" y="10660"/>
                    <a:pt x="9839" y="10044"/>
                    <a:pt x="13343" y="8846"/>
                  </a:cubicBezTo>
                  <a:cubicBezTo>
                    <a:pt x="19748" y="6611"/>
                    <a:pt x="24384" y="3242"/>
                    <a:pt x="23717" y="1307"/>
                  </a:cubicBezTo>
                  <a:cubicBezTo>
                    <a:pt x="23410" y="428"/>
                    <a:pt x="22051" y="0"/>
                    <a:pt x="200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36" name="Shape 26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37" name="Google Shape;26237;p6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26238" name="Google Shape;26238;p66"/>
          <p:cNvGrpSpPr/>
          <p:nvPr/>
        </p:nvGrpSpPr>
        <p:grpSpPr>
          <a:xfrm>
            <a:off x="756821" y="1882597"/>
            <a:ext cx="3998941" cy="2351200"/>
            <a:chOff x="845609" y="1703641"/>
            <a:chExt cx="3998941" cy="2351200"/>
          </a:xfrm>
        </p:grpSpPr>
        <p:sp>
          <p:nvSpPr>
            <p:cNvPr id="26239" name="Google Shape;26239;p66"/>
            <p:cNvSpPr/>
            <p:nvPr/>
          </p:nvSpPr>
          <p:spPr>
            <a:xfrm>
              <a:off x="845609" y="1703641"/>
              <a:ext cx="3928725" cy="2351200"/>
            </a:xfrm>
            <a:custGeom>
              <a:rect b="b" l="l" r="r" t="t"/>
              <a:pathLst>
                <a:path extrusionOk="0" h="94048" w="157149">
                  <a:moveTo>
                    <a:pt x="155613" y="25815"/>
                  </a:moveTo>
                  <a:cubicBezTo>
                    <a:pt x="155613" y="25817"/>
                    <a:pt x="155612" y="25818"/>
                    <a:pt x="155612" y="25819"/>
                  </a:cubicBezTo>
                  <a:lnTo>
                    <a:pt x="155612" y="25819"/>
                  </a:lnTo>
                  <a:cubicBezTo>
                    <a:pt x="155613" y="25816"/>
                    <a:pt x="155613" y="25815"/>
                    <a:pt x="155613" y="25815"/>
                  </a:cubicBezTo>
                  <a:close/>
                  <a:moveTo>
                    <a:pt x="154639" y="27927"/>
                  </a:moveTo>
                  <a:cubicBezTo>
                    <a:pt x="154639" y="27927"/>
                    <a:pt x="154639" y="27927"/>
                    <a:pt x="154639" y="27927"/>
                  </a:cubicBezTo>
                  <a:lnTo>
                    <a:pt x="154639" y="27927"/>
                  </a:lnTo>
                  <a:cubicBezTo>
                    <a:pt x="154639" y="27927"/>
                    <a:pt x="154639" y="27927"/>
                    <a:pt x="154639" y="27928"/>
                  </a:cubicBezTo>
                  <a:lnTo>
                    <a:pt x="154639" y="27927"/>
                  </a:lnTo>
                  <a:close/>
                  <a:moveTo>
                    <a:pt x="152941" y="31641"/>
                  </a:moveTo>
                  <a:lnTo>
                    <a:pt x="152941" y="31641"/>
                  </a:lnTo>
                  <a:cubicBezTo>
                    <a:pt x="152823" y="31908"/>
                    <a:pt x="152706" y="32099"/>
                    <a:pt x="152498" y="32398"/>
                  </a:cubicBezTo>
                  <a:lnTo>
                    <a:pt x="152557" y="32305"/>
                  </a:lnTo>
                  <a:cubicBezTo>
                    <a:pt x="152697" y="32091"/>
                    <a:pt x="152825" y="31869"/>
                    <a:pt x="152941" y="31641"/>
                  </a:cubicBezTo>
                  <a:close/>
                  <a:moveTo>
                    <a:pt x="144432" y="32321"/>
                  </a:moveTo>
                  <a:cubicBezTo>
                    <a:pt x="144400" y="33088"/>
                    <a:pt x="144376" y="33888"/>
                    <a:pt x="144319" y="34698"/>
                  </a:cubicBezTo>
                  <a:cubicBezTo>
                    <a:pt x="144331" y="33928"/>
                    <a:pt x="144309" y="33166"/>
                    <a:pt x="144297" y="32436"/>
                  </a:cubicBezTo>
                  <a:lnTo>
                    <a:pt x="144432" y="32321"/>
                  </a:lnTo>
                  <a:close/>
                  <a:moveTo>
                    <a:pt x="141729" y="44725"/>
                  </a:moveTo>
                  <a:lnTo>
                    <a:pt x="140760" y="45301"/>
                  </a:lnTo>
                  <a:lnTo>
                    <a:pt x="140769" y="45291"/>
                  </a:lnTo>
                  <a:lnTo>
                    <a:pt x="141729" y="44725"/>
                  </a:lnTo>
                  <a:close/>
                  <a:moveTo>
                    <a:pt x="21041" y="65677"/>
                  </a:moveTo>
                  <a:cubicBezTo>
                    <a:pt x="21042" y="65677"/>
                    <a:pt x="21030" y="65681"/>
                    <a:pt x="20993" y="65692"/>
                  </a:cubicBezTo>
                  <a:cubicBezTo>
                    <a:pt x="20993" y="65691"/>
                    <a:pt x="20993" y="65690"/>
                    <a:pt x="20992" y="65689"/>
                  </a:cubicBezTo>
                  <a:lnTo>
                    <a:pt x="20992" y="65689"/>
                  </a:lnTo>
                  <a:cubicBezTo>
                    <a:pt x="21014" y="65684"/>
                    <a:pt x="21039" y="65677"/>
                    <a:pt x="21041" y="65677"/>
                  </a:cubicBezTo>
                  <a:close/>
                  <a:moveTo>
                    <a:pt x="137639" y="53731"/>
                  </a:moveTo>
                  <a:lnTo>
                    <a:pt x="137639" y="53731"/>
                  </a:lnTo>
                  <a:cubicBezTo>
                    <a:pt x="134731" y="56049"/>
                    <a:pt x="131389" y="58603"/>
                    <a:pt x="128180" y="60719"/>
                  </a:cubicBezTo>
                  <a:cubicBezTo>
                    <a:pt x="124620" y="63061"/>
                    <a:pt x="121022" y="65166"/>
                    <a:pt x="117370" y="67108"/>
                  </a:cubicBezTo>
                  <a:lnTo>
                    <a:pt x="118604" y="66325"/>
                  </a:lnTo>
                  <a:cubicBezTo>
                    <a:pt x="118974" y="66085"/>
                    <a:pt x="119695" y="65665"/>
                    <a:pt x="119367" y="65665"/>
                  </a:cubicBezTo>
                  <a:cubicBezTo>
                    <a:pt x="119341" y="65665"/>
                    <a:pt x="119310" y="65668"/>
                    <a:pt x="119271" y="65673"/>
                  </a:cubicBezTo>
                  <a:cubicBezTo>
                    <a:pt x="122644" y="63768"/>
                    <a:pt x="125985" y="61651"/>
                    <a:pt x="129289" y="59269"/>
                  </a:cubicBezTo>
                  <a:cubicBezTo>
                    <a:pt x="130528" y="58400"/>
                    <a:pt x="131689" y="57437"/>
                    <a:pt x="132784" y="56506"/>
                  </a:cubicBezTo>
                  <a:cubicBezTo>
                    <a:pt x="134256" y="55790"/>
                    <a:pt x="135803" y="54997"/>
                    <a:pt x="137639" y="53731"/>
                  </a:cubicBezTo>
                  <a:close/>
                  <a:moveTo>
                    <a:pt x="122762" y="0"/>
                  </a:moveTo>
                  <a:cubicBezTo>
                    <a:pt x="122274" y="0"/>
                    <a:pt x="121786" y="5"/>
                    <a:pt x="121299" y="13"/>
                  </a:cubicBezTo>
                  <a:cubicBezTo>
                    <a:pt x="112297" y="148"/>
                    <a:pt x="103608" y="1454"/>
                    <a:pt x="94722" y="3365"/>
                  </a:cubicBezTo>
                  <a:cubicBezTo>
                    <a:pt x="88397" y="4737"/>
                    <a:pt x="82565" y="6343"/>
                    <a:pt x="76806" y="8161"/>
                  </a:cubicBezTo>
                  <a:cubicBezTo>
                    <a:pt x="71050" y="9994"/>
                    <a:pt x="65366" y="12029"/>
                    <a:pt x="59418" y="14511"/>
                  </a:cubicBezTo>
                  <a:cubicBezTo>
                    <a:pt x="52452" y="17412"/>
                    <a:pt x="45850" y="20533"/>
                    <a:pt x="39438" y="24034"/>
                  </a:cubicBezTo>
                  <a:cubicBezTo>
                    <a:pt x="33038" y="27556"/>
                    <a:pt x="26819" y="31443"/>
                    <a:pt x="20790" y="36193"/>
                  </a:cubicBezTo>
                  <a:cubicBezTo>
                    <a:pt x="19586" y="37111"/>
                    <a:pt x="18384" y="38044"/>
                    <a:pt x="17241" y="39090"/>
                  </a:cubicBezTo>
                  <a:cubicBezTo>
                    <a:pt x="16653" y="39602"/>
                    <a:pt x="16082" y="40143"/>
                    <a:pt x="15514" y="40690"/>
                  </a:cubicBezTo>
                  <a:cubicBezTo>
                    <a:pt x="14945" y="41233"/>
                    <a:pt x="14374" y="41768"/>
                    <a:pt x="13829" y="42346"/>
                  </a:cubicBezTo>
                  <a:cubicBezTo>
                    <a:pt x="11623" y="44523"/>
                    <a:pt x="9508" y="46858"/>
                    <a:pt x="7579" y="49511"/>
                  </a:cubicBezTo>
                  <a:cubicBezTo>
                    <a:pt x="5662" y="52165"/>
                    <a:pt x="3882" y="55112"/>
                    <a:pt x="2665" y="58687"/>
                  </a:cubicBezTo>
                  <a:cubicBezTo>
                    <a:pt x="2375" y="59593"/>
                    <a:pt x="2074" y="60484"/>
                    <a:pt x="1888" y="61477"/>
                  </a:cubicBezTo>
                  <a:cubicBezTo>
                    <a:pt x="1789" y="61967"/>
                    <a:pt x="1671" y="62440"/>
                    <a:pt x="1600" y="62946"/>
                  </a:cubicBezTo>
                  <a:lnTo>
                    <a:pt x="1430" y="64490"/>
                  </a:lnTo>
                  <a:cubicBezTo>
                    <a:pt x="1364" y="64999"/>
                    <a:pt x="1359" y="65537"/>
                    <a:pt x="1363" y="66074"/>
                  </a:cubicBezTo>
                  <a:cubicBezTo>
                    <a:pt x="1368" y="66612"/>
                    <a:pt x="1363" y="67147"/>
                    <a:pt x="1398" y="67690"/>
                  </a:cubicBezTo>
                  <a:cubicBezTo>
                    <a:pt x="1534" y="68785"/>
                    <a:pt x="1614" y="69888"/>
                    <a:pt x="1928" y="70974"/>
                  </a:cubicBezTo>
                  <a:cubicBezTo>
                    <a:pt x="2410" y="73173"/>
                    <a:pt x="3408" y="75241"/>
                    <a:pt x="4567" y="77123"/>
                  </a:cubicBezTo>
                  <a:cubicBezTo>
                    <a:pt x="5191" y="78005"/>
                    <a:pt x="5815" y="78944"/>
                    <a:pt x="6533" y="79693"/>
                  </a:cubicBezTo>
                  <a:cubicBezTo>
                    <a:pt x="6885" y="80084"/>
                    <a:pt x="7240" y="80483"/>
                    <a:pt x="7605" y="80857"/>
                  </a:cubicBezTo>
                  <a:lnTo>
                    <a:pt x="8727" y="81883"/>
                  </a:lnTo>
                  <a:cubicBezTo>
                    <a:pt x="6871" y="80384"/>
                    <a:pt x="5112" y="78399"/>
                    <a:pt x="3750" y="76094"/>
                  </a:cubicBezTo>
                  <a:cubicBezTo>
                    <a:pt x="3039" y="74958"/>
                    <a:pt x="2516" y="73689"/>
                    <a:pt x="2031" y="72425"/>
                  </a:cubicBezTo>
                  <a:cubicBezTo>
                    <a:pt x="1833" y="71775"/>
                    <a:pt x="1647" y="71123"/>
                    <a:pt x="1475" y="70468"/>
                  </a:cubicBezTo>
                  <a:cubicBezTo>
                    <a:pt x="1296" y="69813"/>
                    <a:pt x="1231" y="69149"/>
                    <a:pt x="1123" y="68487"/>
                  </a:cubicBezTo>
                  <a:cubicBezTo>
                    <a:pt x="793" y="65858"/>
                    <a:pt x="926" y="63234"/>
                    <a:pt x="1458" y="60946"/>
                  </a:cubicBezTo>
                  <a:cubicBezTo>
                    <a:pt x="1963" y="58633"/>
                    <a:pt x="2720" y="56508"/>
                    <a:pt x="3639" y="54618"/>
                  </a:cubicBezTo>
                  <a:cubicBezTo>
                    <a:pt x="5456" y="50795"/>
                    <a:pt x="7732" y="47631"/>
                    <a:pt x="10136" y="44791"/>
                  </a:cubicBezTo>
                  <a:cubicBezTo>
                    <a:pt x="12547" y="41952"/>
                    <a:pt x="15114" y="39427"/>
                    <a:pt x="17746" y="37082"/>
                  </a:cubicBezTo>
                  <a:cubicBezTo>
                    <a:pt x="18516" y="36425"/>
                    <a:pt x="18966" y="35926"/>
                    <a:pt x="18811" y="35904"/>
                  </a:cubicBezTo>
                  <a:lnTo>
                    <a:pt x="18811" y="35904"/>
                  </a:lnTo>
                  <a:cubicBezTo>
                    <a:pt x="18599" y="35939"/>
                    <a:pt x="17823" y="36420"/>
                    <a:pt x="17061" y="37113"/>
                  </a:cubicBezTo>
                  <a:cubicBezTo>
                    <a:pt x="13333" y="40369"/>
                    <a:pt x="9721" y="43948"/>
                    <a:pt x="6526" y="48367"/>
                  </a:cubicBezTo>
                  <a:cubicBezTo>
                    <a:pt x="4941" y="50595"/>
                    <a:pt x="3451" y="53026"/>
                    <a:pt x="2243" y="55850"/>
                  </a:cubicBezTo>
                  <a:cubicBezTo>
                    <a:pt x="1051" y="58663"/>
                    <a:pt x="119" y="61941"/>
                    <a:pt x="72" y="65653"/>
                  </a:cubicBezTo>
                  <a:cubicBezTo>
                    <a:pt x="1" y="69345"/>
                    <a:pt x="1012" y="73382"/>
                    <a:pt x="2999" y="76698"/>
                  </a:cubicBezTo>
                  <a:cubicBezTo>
                    <a:pt x="4967" y="80049"/>
                    <a:pt x="7677" y="82579"/>
                    <a:pt x="10366" y="84410"/>
                  </a:cubicBezTo>
                  <a:cubicBezTo>
                    <a:pt x="13077" y="86255"/>
                    <a:pt x="15822" y="87506"/>
                    <a:pt x="18508" y="88487"/>
                  </a:cubicBezTo>
                  <a:cubicBezTo>
                    <a:pt x="21202" y="89480"/>
                    <a:pt x="23840" y="90126"/>
                    <a:pt x="26446" y="90625"/>
                  </a:cubicBezTo>
                  <a:cubicBezTo>
                    <a:pt x="29177" y="91838"/>
                    <a:pt x="33556" y="92990"/>
                    <a:pt x="38499" y="93553"/>
                  </a:cubicBezTo>
                  <a:cubicBezTo>
                    <a:pt x="41244" y="93887"/>
                    <a:pt x="44160" y="94048"/>
                    <a:pt x="47080" y="94048"/>
                  </a:cubicBezTo>
                  <a:cubicBezTo>
                    <a:pt x="49424" y="94048"/>
                    <a:pt x="51770" y="93944"/>
                    <a:pt x="54032" y="93742"/>
                  </a:cubicBezTo>
                  <a:cubicBezTo>
                    <a:pt x="57797" y="93453"/>
                    <a:pt x="61199" y="92781"/>
                    <a:pt x="64586" y="92005"/>
                  </a:cubicBezTo>
                  <a:lnTo>
                    <a:pt x="64586" y="92005"/>
                  </a:lnTo>
                  <a:cubicBezTo>
                    <a:pt x="62979" y="92218"/>
                    <a:pt x="61400" y="92391"/>
                    <a:pt x="59786" y="92564"/>
                  </a:cubicBezTo>
                  <a:cubicBezTo>
                    <a:pt x="64534" y="91857"/>
                    <a:pt x="68458" y="90766"/>
                    <a:pt x="72261" y="89528"/>
                  </a:cubicBezTo>
                  <a:lnTo>
                    <a:pt x="73314" y="89340"/>
                  </a:lnTo>
                  <a:cubicBezTo>
                    <a:pt x="82542" y="88055"/>
                    <a:pt x="92832" y="84712"/>
                    <a:pt x="102146" y="81119"/>
                  </a:cubicBezTo>
                  <a:lnTo>
                    <a:pt x="101312" y="80883"/>
                  </a:lnTo>
                  <a:cubicBezTo>
                    <a:pt x="103057" y="80278"/>
                    <a:pt x="104180" y="80170"/>
                    <a:pt x="106064" y="79408"/>
                  </a:cubicBezTo>
                  <a:lnTo>
                    <a:pt x="106064" y="79408"/>
                  </a:lnTo>
                  <a:cubicBezTo>
                    <a:pt x="105494" y="79529"/>
                    <a:pt x="104959" y="79628"/>
                    <a:pt x="104384" y="79731"/>
                  </a:cubicBezTo>
                  <a:lnTo>
                    <a:pt x="104498" y="79687"/>
                  </a:lnTo>
                  <a:cubicBezTo>
                    <a:pt x="106589" y="79074"/>
                    <a:pt x="109009" y="78071"/>
                    <a:pt x="111436" y="76838"/>
                  </a:cubicBezTo>
                  <a:cubicBezTo>
                    <a:pt x="117093" y="74852"/>
                    <a:pt x="123621" y="71498"/>
                    <a:pt x="129994" y="67011"/>
                  </a:cubicBezTo>
                  <a:cubicBezTo>
                    <a:pt x="136372" y="62534"/>
                    <a:pt x="142596" y="56959"/>
                    <a:pt x="147802" y="50713"/>
                  </a:cubicBezTo>
                  <a:cubicBezTo>
                    <a:pt x="148611" y="49786"/>
                    <a:pt x="149280" y="48794"/>
                    <a:pt x="149267" y="48588"/>
                  </a:cubicBezTo>
                  <a:cubicBezTo>
                    <a:pt x="149264" y="48557"/>
                    <a:pt x="149249" y="48542"/>
                    <a:pt x="149223" y="48542"/>
                  </a:cubicBezTo>
                  <a:cubicBezTo>
                    <a:pt x="149062" y="48542"/>
                    <a:pt x="148484" y="49087"/>
                    <a:pt x="147781" y="49905"/>
                  </a:cubicBezTo>
                  <a:cubicBezTo>
                    <a:pt x="144438" y="53401"/>
                    <a:pt x="141166" y="56099"/>
                    <a:pt x="137382" y="59144"/>
                  </a:cubicBezTo>
                  <a:cubicBezTo>
                    <a:pt x="130311" y="64771"/>
                    <a:pt x="123114" y="68899"/>
                    <a:pt x="115135" y="73135"/>
                  </a:cubicBezTo>
                  <a:cubicBezTo>
                    <a:pt x="114650" y="73362"/>
                    <a:pt x="114162" y="73563"/>
                    <a:pt x="113679" y="73771"/>
                  </a:cubicBezTo>
                  <a:lnTo>
                    <a:pt x="111456" y="74421"/>
                  </a:lnTo>
                  <a:lnTo>
                    <a:pt x="111748" y="74277"/>
                  </a:lnTo>
                  <a:lnTo>
                    <a:pt x="114495" y="73034"/>
                  </a:lnTo>
                  <a:lnTo>
                    <a:pt x="113948" y="73182"/>
                  </a:lnTo>
                  <a:cubicBezTo>
                    <a:pt x="117415" y="71417"/>
                    <a:pt x="120801" y="69519"/>
                    <a:pt x="124111" y="67488"/>
                  </a:cubicBezTo>
                  <a:cubicBezTo>
                    <a:pt x="130528" y="63844"/>
                    <a:pt x="137187" y="58987"/>
                    <a:pt x="143089" y="52979"/>
                  </a:cubicBezTo>
                  <a:cubicBezTo>
                    <a:pt x="146038" y="49973"/>
                    <a:pt x="148797" y="46677"/>
                    <a:pt x="151184" y="43057"/>
                  </a:cubicBezTo>
                  <a:cubicBezTo>
                    <a:pt x="153564" y="39458"/>
                    <a:pt x="155543" y="35393"/>
                    <a:pt x="156643" y="30958"/>
                  </a:cubicBezTo>
                  <a:cubicBezTo>
                    <a:pt x="157036" y="29422"/>
                    <a:pt x="157149" y="28281"/>
                    <a:pt x="156996" y="28281"/>
                  </a:cubicBezTo>
                  <a:cubicBezTo>
                    <a:pt x="156986" y="28281"/>
                    <a:pt x="156974" y="28286"/>
                    <a:pt x="156961" y="28297"/>
                  </a:cubicBezTo>
                  <a:cubicBezTo>
                    <a:pt x="156876" y="28413"/>
                    <a:pt x="156720" y="28834"/>
                    <a:pt x="156528" y="29413"/>
                  </a:cubicBezTo>
                  <a:cubicBezTo>
                    <a:pt x="156332" y="29989"/>
                    <a:pt x="156146" y="30776"/>
                    <a:pt x="155890" y="31498"/>
                  </a:cubicBezTo>
                  <a:cubicBezTo>
                    <a:pt x="154424" y="35627"/>
                    <a:pt x="152313" y="39081"/>
                    <a:pt x="150041" y="42095"/>
                  </a:cubicBezTo>
                  <a:cubicBezTo>
                    <a:pt x="147757" y="45111"/>
                    <a:pt x="145293" y="47724"/>
                    <a:pt x="142796" y="49996"/>
                  </a:cubicBezTo>
                  <a:cubicBezTo>
                    <a:pt x="142762" y="50026"/>
                    <a:pt x="142738" y="50037"/>
                    <a:pt x="142721" y="50037"/>
                  </a:cubicBezTo>
                  <a:cubicBezTo>
                    <a:pt x="142660" y="50037"/>
                    <a:pt x="142675" y="49896"/>
                    <a:pt x="142574" y="49896"/>
                  </a:cubicBezTo>
                  <a:cubicBezTo>
                    <a:pt x="142530" y="49896"/>
                    <a:pt x="142466" y="49922"/>
                    <a:pt x="142364" y="49997"/>
                  </a:cubicBezTo>
                  <a:lnTo>
                    <a:pt x="141743" y="50470"/>
                  </a:lnTo>
                  <a:cubicBezTo>
                    <a:pt x="142365" y="49916"/>
                    <a:pt x="143013" y="49316"/>
                    <a:pt x="143679" y="48624"/>
                  </a:cubicBezTo>
                  <a:cubicBezTo>
                    <a:pt x="145933" y="45777"/>
                    <a:pt x="146682" y="44593"/>
                    <a:pt x="147227" y="43803"/>
                  </a:cubicBezTo>
                  <a:lnTo>
                    <a:pt x="147240" y="43792"/>
                  </a:lnTo>
                  <a:cubicBezTo>
                    <a:pt x="147240" y="43792"/>
                    <a:pt x="147244" y="43786"/>
                    <a:pt x="147399" y="43552"/>
                  </a:cubicBezTo>
                  <a:cubicBezTo>
                    <a:pt x="147650" y="43190"/>
                    <a:pt x="147869" y="42871"/>
                    <a:pt x="148167" y="42384"/>
                  </a:cubicBezTo>
                  <a:cubicBezTo>
                    <a:pt x="148161" y="42384"/>
                    <a:pt x="148155" y="42381"/>
                    <a:pt x="148151" y="42376"/>
                  </a:cubicBezTo>
                  <a:lnTo>
                    <a:pt x="148336" y="42072"/>
                  </a:lnTo>
                  <a:lnTo>
                    <a:pt x="149343" y="40757"/>
                  </a:lnTo>
                  <a:cubicBezTo>
                    <a:pt x="149707" y="40240"/>
                    <a:pt x="150017" y="39707"/>
                    <a:pt x="150137" y="39417"/>
                  </a:cubicBezTo>
                  <a:cubicBezTo>
                    <a:pt x="150297" y="39262"/>
                    <a:pt x="150465" y="39093"/>
                    <a:pt x="150670" y="38872"/>
                  </a:cubicBezTo>
                  <a:cubicBezTo>
                    <a:pt x="151544" y="37493"/>
                    <a:pt x="151991" y="36823"/>
                    <a:pt x="152385" y="36063"/>
                  </a:cubicBezTo>
                  <a:lnTo>
                    <a:pt x="153043" y="34847"/>
                  </a:lnTo>
                  <a:cubicBezTo>
                    <a:pt x="153290" y="34369"/>
                    <a:pt x="153553" y="33755"/>
                    <a:pt x="153921" y="32959"/>
                  </a:cubicBezTo>
                  <a:cubicBezTo>
                    <a:pt x="153921" y="32959"/>
                    <a:pt x="153918" y="32958"/>
                    <a:pt x="153913" y="32958"/>
                  </a:cubicBezTo>
                  <a:cubicBezTo>
                    <a:pt x="153895" y="32958"/>
                    <a:pt x="153848" y="32965"/>
                    <a:pt x="153769" y="33025"/>
                  </a:cubicBezTo>
                  <a:cubicBezTo>
                    <a:pt x="153837" y="32914"/>
                    <a:pt x="154205" y="31770"/>
                    <a:pt x="154671" y="30449"/>
                  </a:cubicBezTo>
                  <a:cubicBezTo>
                    <a:pt x="154848" y="29776"/>
                    <a:pt x="154936" y="29441"/>
                    <a:pt x="155091" y="28853"/>
                  </a:cubicBezTo>
                  <a:cubicBezTo>
                    <a:pt x="155255" y="28277"/>
                    <a:pt x="155450" y="27402"/>
                    <a:pt x="155683" y="25601"/>
                  </a:cubicBezTo>
                  <a:lnTo>
                    <a:pt x="155683" y="25601"/>
                  </a:lnTo>
                  <a:lnTo>
                    <a:pt x="155646" y="25822"/>
                  </a:lnTo>
                  <a:cubicBezTo>
                    <a:pt x="155620" y="26050"/>
                    <a:pt x="155499" y="26463"/>
                    <a:pt x="155279" y="27300"/>
                  </a:cubicBezTo>
                  <a:lnTo>
                    <a:pt x="155324" y="27116"/>
                  </a:lnTo>
                  <a:cubicBezTo>
                    <a:pt x="155362" y="26929"/>
                    <a:pt x="155476" y="26576"/>
                    <a:pt x="155612" y="25819"/>
                  </a:cubicBezTo>
                  <a:lnTo>
                    <a:pt x="155612" y="25819"/>
                  </a:lnTo>
                  <a:cubicBezTo>
                    <a:pt x="155608" y="25832"/>
                    <a:pt x="155577" y="25893"/>
                    <a:pt x="155380" y="26172"/>
                  </a:cubicBezTo>
                  <a:lnTo>
                    <a:pt x="155380" y="26172"/>
                  </a:lnTo>
                  <a:cubicBezTo>
                    <a:pt x="155403" y="26130"/>
                    <a:pt x="155469" y="25989"/>
                    <a:pt x="155653" y="25505"/>
                  </a:cubicBezTo>
                  <a:lnTo>
                    <a:pt x="155524" y="24822"/>
                  </a:lnTo>
                  <a:cubicBezTo>
                    <a:pt x="155524" y="24822"/>
                    <a:pt x="155525" y="24820"/>
                    <a:pt x="155606" y="24438"/>
                  </a:cubicBezTo>
                  <a:cubicBezTo>
                    <a:pt x="155708" y="24063"/>
                    <a:pt x="155809" y="23280"/>
                    <a:pt x="155933" y="21652"/>
                  </a:cubicBezTo>
                  <a:cubicBezTo>
                    <a:pt x="155877" y="21402"/>
                    <a:pt x="155786" y="20789"/>
                    <a:pt x="155408" y="19312"/>
                  </a:cubicBezTo>
                  <a:cubicBezTo>
                    <a:pt x="155408" y="19312"/>
                    <a:pt x="155245" y="18910"/>
                    <a:pt x="155101" y="18630"/>
                  </a:cubicBezTo>
                  <a:cubicBezTo>
                    <a:pt x="155033" y="18616"/>
                    <a:pt x="155039" y="18599"/>
                    <a:pt x="154450" y="17441"/>
                  </a:cubicBezTo>
                  <a:cubicBezTo>
                    <a:pt x="154450" y="17441"/>
                    <a:pt x="154449" y="17441"/>
                    <a:pt x="154449" y="17441"/>
                  </a:cubicBezTo>
                  <a:cubicBezTo>
                    <a:pt x="154440" y="17441"/>
                    <a:pt x="154375" y="17446"/>
                    <a:pt x="154348" y="17580"/>
                  </a:cubicBezTo>
                  <a:cubicBezTo>
                    <a:pt x="154406" y="17973"/>
                    <a:pt x="154404" y="17974"/>
                    <a:pt x="154258" y="18124"/>
                  </a:cubicBezTo>
                  <a:cubicBezTo>
                    <a:pt x="154258" y="18124"/>
                    <a:pt x="154336" y="18569"/>
                    <a:pt x="154442" y="19181"/>
                  </a:cubicBezTo>
                  <a:cubicBezTo>
                    <a:pt x="154510" y="19475"/>
                    <a:pt x="154561" y="19658"/>
                    <a:pt x="154602" y="20045"/>
                  </a:cubicBezTo>
                  <a:cubicBezTo>
                    <a:pt x="154637" y="20430"/>
                    <a:pt x="154761" y="21024"/>
                    <a:pt x="154805" y="22108"/>
                  </a:cubicBezTo>
                  <a:cubicBezTo>
                    <a:pt x="154760" y="21924"/>
                    <a:pt x="154722" y="21752"/>
                    <a:pt x="154657" y="21596"/>
                  </a:cubicBezTo>
                  <a:cubicBezTo>
                    <a:pt x="154540" y="21491"/>
                    <a:pt x="154465" y="21420"/>
                    <a:pt x="154403" y="21420"/>
                  </a:cubicBezTo>
                  <a:cubicBezTo>
                    <a:pt x="154230" y="21420"/>
                    <a:pt x="154166" y="21971"/>
                    <a:pt x="153632" y="23840"/>
                  </a:cubicBezTo>
                  <a:cubicBezTo>
                    <a:pt x="153632" y="23840"/>
                    <a:pt x="153564" y="24187"/>
                    <a:pt x="153446" y="24795"/>
                  </a:cubicBezTo>
                  <a:cubicBezTo>
                    <a:pt x="153384" y="25099"/>
                    <a:pt x="153333" y="25478"/>
                    <a:pt x="153234" y="25898"/>
                  </a:cubicBezTo>
                  <a:lnTo>
                    <a:pt x="152872" y="27307"/>
                  </a:lnTo>
                  <a:cubicBezTo>
                    <a:pt x="152236" y="29667"/>
                    <a:pt x="152246" y="29688"/>
                    <a:pt x="151147" y="32180"/>
                  </a:cubicBezTo>
                  <a:cubicBezTo>
                    <a:pt x="151147" y="32180"/>
                    <a:pt x="150895" y="32716"/>
                    <a:pt x="150417" y="33603"/>
                  </a:cubicBezTo>
                  <a:cubicBezTo>
                    <a:pt x="149948" y="34199"/>
                    <a:pt x="149839" y="34326"/>
                    <a:pt x="149473" y="34748"/>
                  </a:cubicBezTo>
                  <a:lnTo>
                    <a:pt x="149466" y="34759"/>
                  </a:lnTo>
                  <a:cubicBezTo>
                    <a:pt x="149695" y="34308"/>
                    <a:pt x="149904" y="33861"/>
                    <a:pt x="150059" y="33480"/>
                  </a:cubicBezTo>
                  <a:cubicBezTo>
                    <a:pt x="150309" y="32807"/>
                    <a:pt x="150358" y="32449"/>
                    <a:pt x="150245" y="32449"/>
                  </a:cubicBezTo>
                  <a:cubicBezTo>
                    <a:pt x="150168" y="32449"/>
                    <a:pt x="150018" y="32613"/>
                    <a:pt x="149806" y="32955"/>
                  </a:cubicBezTo>
                  <a:cubicBezTo>
                    <a:pt x="149820" y="32340"/>
                    <a:pt x="149684" y="32087"/>
                    <a:pt x="149440" y="32087"/>
                  </a:cubicBezTo>
                  <a:cubicBezTo>
                    <a:pt x="149398" y="32087"/>
                    <a:pt x="149353" y="32094"/>
                    <a:pt x="149305" y="32109"/>
                  </a:cubicBezTo>
                  <a:cubicBezTo>
                    <a:pt x="148986" y="32214"/>
                    <a:pt x="148508" y="32628"/>
                    <a:pt x="147911" y="33186"/>
                  </a:cubicBezTo>
                  <a:cubicBezTo>
                    <a:pt x="147973" y="32680"/>
                    <a:pt x="147902" y="32402"/>
                    <a:pt x="147693" y="32363"/>
                  </a:cubicBezTo>
                  <a:cubicBezTo>
                    <a:pt x="147901" y="31465"/>
                    <a:pt x="147944" y="30699"/>
                    <a:pt x="147952" y="30112"/>
                  </a:cubicBezTo>
                  <a:cubicBezTo>
                    <a:pt x="147923" y="29512"/>
                    <a:pt x="147804" y="29069"/>
                    <a:pt x="147633" y="28777"/>
                  </a:cubicBezTo>
                  <a:lnTo>
                    <a:pt x="147265" y="28435"/>
                  </a:lnTo>
                  <a:cubicBezTo>
                    <a:pt x="146726" y="28747"/>
                    <a:pt x="145941" y="29868"/>
                    <a:pt x="144668" y="31457"/>
                  </a:cubicBezTo>
                  <a:lnTo>
                    <a:pt x="144266" y="31926"/>
                  </a:lnTo>
                  <a:lnTo>
                    <a:pt x="144206" y="31240"/>
                  </a:lnTo>
                  <a:cubicBezTo>
                    <a:pt x="143142" y="32084"/>
                    <a:pt x="141660" y="33365"/>
                    <a:pt x="140028" y="34571"/>
                  </a:cubicBezTo>
                  <a:cubicBezTo>
                    <a:pt x="138421" y="35794"/>
                    <a:pt x="136570" y="36905"/>
                    <a:pt x="135059" y="37596"/>
                  </a:cubicBezTo>
                  <a:cubicBezTo>
                    <a:pt x="134350" y="37996"/>
                    <a:pt x="133611" y="38371"/>
                    <a:pt x="132893" y="38745"/>
                  </a:cubicBezTo>
                  <a:cubicBezTo>
                    <a:pt x="131248" y="39504"/>
                    <a:pt x="128900" y="40927"/>
                    <a:pt x="126110" y="42591"/>
                  </a:cubicBezTo>
                  <a:cubicBezTo>
                    <a:pt x="125110" y="43165"/>
                    <a:pt x="124144" y="43760"/>
                    <a:pt x="123125" y="44307"/>
                  </a:cubicBezTo>
                  <a:lnTo>
                    <a:pt x="121264" y="45427"/>
                  </a:lnTo>
                  <a:cubicBezTo>
                    <a:pt x="124062" y="43038"/>
                    <a:pt x="125153" y="41284"/>
                    <a:pt x="124066" y="40941"/>
                  </a:cubicBezTo>
                  <a:cubicBezTo>
                    <a:pt x="123925" y="40898"/>
                    <a:pt x="123752" y="40877"/>
                    <a:pt x="123550" y="40877"/>
                  </a:cubicBezTo>
                  <a:cubicBezTo>
                    <a:pt x="123089" y="40877"/>
                    <a:pt x="122476" y="40986"/>
                    <a:pt x="121745" y="41186"/>
                  </a:cubicBezTo>
                  <a:cubicBezTo>
                    <a:pt x="120656" y="41449"/>
                    <a:pt x="119355" y="41928"/>
                    <a:pt x="117812" y="42493"/>
                  </a:cubicBezTo>
                  <a:cubicBezTo>
                    <a:pt x="114757" y="43647"/>
                    <a:pt x="110928" y="45285"/>
                    <a:pt x="106999" y="47171"/>
                  </a:cubicBezTo>
                  <a:cubicBezTo>
                    <a:pt x="101704" y="49597"/>
                    <a:pt x="96325" y="51832"/>
                    <a:pt x="90921" y="53993"/>
                  </a:cubicBezTo>
                  <a:cubicBezTo>
                    <a:pt x="85512" y="56143"/>
                    <a:pt x="80042" y="58200"/>
                    <a:pt x="74506" y="59999"/>
                  </a:cubicBezTo>
                  <a:cubicBezTo>
                    <a:pt x="68976" y="61801"/>
                    <a:pt x="63361" y="63355"/>
                    <a:pt x="57716" y="64632"/>
                  </a:cubicBezTo>
                  <a:cubicBezTo>
                    <a:pt x="52073" y="65879"/>
                    <a:pt x="46363" y="66892"/>
                    <a:pt x="40781" y="67365"/>
                  </a:cubicBezTo>
                  <a:cubicBezTo>
                    <a:pt x="39737" y="67480"/>
                    <a:pt x="38743" y="67504"/>
                    <a:pt x="37724" y="67583"/>
                  </a:cubicBezTo>
                  <a:cubicBezTo>
                    <a:pt x="36815" y="67602"/>
                    <a:pt x="35875" y="67660"/>
                    <a:pt x="34989" y="67660"/>
                  </a:cubicBezTo>
                  <a:cubicBezTo>
                    <a:pt x="34920" y="67660"/>
                    <a:pt x="34851" y="67660"/>
                    <a:pt x="34782" y="67659"/>
                  </a:cubicBezTo>
                  <a:cubicBezTo>
                    <a:pt x="34475" y="67666"/>
                    <a:pt x="34171" y="67670"/>
                    <a:pt x="33871" y="67670"/>
                  </a:cubicBezTo>
                  <a:cubicBezTo>
                    <a:pt x="32267" y="67670"/>
                    <a:pt x="30751" y="67574"/>
                    <a:pt x="29304" y="67445"/>
                  </a:cubicBezTo>
                  <a:cubicBezTo>
                    <a:pt x="27580" y="67288"/>
                    <a:pt x="26042" y="67018"/>
                    <a:pt x="24747" y="66695"/>
                  </a:cubicBezTo>
                  <a:cubicBezTo>
                    <a:pt x="23454" y="66376"/>
                    <a:pt x="22454" y="65978"/>
                    <a:pt x="21906" y="65735"/>
                  </a:cubicBezTo>
                  <a:cubicBezTo>
                    <a:pt x="21838" y="65705"/>
                    <a:pt x="21768" y="65678"/>
                    <a:pt x="21696" y="65656"/>
                  </a:cubicBezTo>
                  <a:cubicBezTo>
                    <a:pt x="21629" y="65632"/>
                    <a:pt x="21616" y="65610"/>
                    <a:pt x="21565" y="65594"/>
                  </a:cubicBezTo>
                  <a:cubicBezTo>
                    <a:pt x="21518" y="65578"/>
                    <a:pt x="21468" y="65565"/>
                    <a:pt x="21418" y="65557"/>
                  </a:cubicBezTo>
                  <a:cubicBezTo>
                    <a:pt x="21399" y="65546"/>
                    <a:pt x="21378" y="65540"/>
                    <a:pt x="21357" y="65540"/>
                  </a:cubicBezTo>
                  <a:cubicBezTo>
                    <a:pt x="21356" y="65540"/>
                    <a:pt x="21354" y="65540"/>
                    <a:pt x="21353" y="65540"/>
                  </a:cubicBezTo>
                  <a:cubicBezTo>
                    <a:pt x="21260" y="65541"/>
                    <a:pt x="21269" y="65545"/>
                    <a:pt x="21221" y="65569"/>
                  </a:cubicBezTo>
                  <a:lnTo>
                    <a:pt x="21062" y="65648"/>
                  </a:lnTo>
                  <a:cubicBezTo>
                    <a:pt x="21041" y="65658"/>
                    <a:pt x="21051" y="65655"/>
                    <a:pt x="21041" y="65661"/>
                  </a:cubicBezTo>
                  <a:cubicBezTo>
                    <a:pt x="21025" y="65671"/>
                    <a:pt x="21007" y="65680"/>
                    <a:pt x="20990" y="65687"/>
                  </a:cubicBezTo>
                  <a:lnTo>
                    <a:pt x="20990" y="65687"/>
                  </a:lnTo>
                  <a:cubicBezTo>
                    <a:pt x="20975" y="65676"/>
                    <a:pt x="20915" y="65679"/>
                    <a:pt x="20874" y="65643"/>
                  </a:cubicBezTo>
                  <a:cubicBezTo>
                    <a:pt x="20814" y="65551"/>
                    <a:pt x="20703" y="65372"/>
                    <a:pt x="20697" y="65025"/>
                  </a:cubicBezTo>
                  <a:cubicBezTo>
                    <a:pt x="20646" y="64356"/>
                    <a:pt x="20876" y="63175"/>
                    <a:pt x="21431" y="61829"/>
                  </a:cubicBezTo>
                  <a:cubicBezTo>
                    <a:pt x="21972" y="60480"/>
                    <a:pt x="22832" y="58958"/>
                    <a:pt x="23911" y="57436"/>
                  </a:cubicBezTo>
                  <a:cubicBezTo>
                    <a:pt x="25825" y="54408"/>
                    <a:pt x="28457" y="51383"/>
                    <a:pt x="31300" y="48530"/>
                  </a:cubicBezTo>
                  <a:cubicBezTo>
                    <a:pt x="34177" y="45672"/>
                    <a:pt x="37357" y="42987"/>
                    <a:pt x="40687" y="40444"/>
                  </a:cubicBezTo>
                  <a:cubicBezTo>
                    <a:pt x="47370" y="35370"/>
                    <a:pt x="54699" y="30937"/>
                    <a:pt x="62405" y="27056"/>
                  </a:cubicBezTo>
                  <a:cubicBezTo>
                    <a:pt x="65646" y="25426"/>
                    <a:pt x="68756" y="23986"/>
                    <a:pt x="71758" y="22604"/>
                  </a:cubicBezTo>
                  <a:cubicBezTo>
                    <a:pt x="74784" y="21284"/>
                    <a:pt x="77699" y="20008"/>
                    <a:pt x="80613" y="18876"/>
                  </a:cubicBezTo>
                  <a:cubicBezTo>
                    <a:pt x="86428" y="16564"/>
                    <a:pt x="92188" y="14646"/>
                    <a:pt x="98488" y="13065"/>
                  </a:cubicBezTo>
                  <a:cubicBezTo>
                    <a:pt x="98856" y="12981"/>
                    <a:pt x="98881" y="12920"/>
                    <a:pt x="98677" y="12912"/>
                  </a:cubicBezTo>
                  <a:lnTo>
                    <a:pt x="98677" y="12912"/>
                  </a:lnTo>
                  <a:cubicBezTo>
                    <a:pt x="98374" y="12918"/>
                    <a:pt x="97853" y="13012"/>
                    <a:pt x="97527" y="13103"/>
                  </a:cubicBezTo>
                  <a:cubicBezTo>
                    <a:pt x="87472" y="15351"/>
                    <a:pt x="77604" y="18659"/>
                    <a:pt x="67940" y="22800"/>
                  </a:cubicBezTo>
                  <a:cubicBezTo>
                    <a:pt x="58292" y="26952"/>
                    <a:pt x="48828" y="31981"/>
                    <a:pt x="39928" y="38087"/>
                  </a:cubicBezTo>
                  <a:cubicBezTo>
                    <a:pt x="37887" y="39485"/>
                    <a:pt x="35942" y="40917"/>
                    <a:pt x="34056" y="42363"/>
                  </a:cubicBezTo>
                  <a:cubicBezTo>
                    <a:pt x="33837" y="42509"/>
                    <a:pt x="33596" y="42670"/>
                    <a:pt x="33354" y="42865"/>
                  </a:cubicBezTo>
                  <a:cubicBezTo>
                    <a:pt x="31642" y="44169"/>
                    <a:pt x="29947" y="45508"/>
                    <a:pt x="28361" y="46918"/>
                  </a:cubicBezTo>
                  <a:cubicBezTo>
                    <a:pt x="28902" y="46413"/>
                    <a:pt x="29443" y="45908"/>
                    <a:pt x="30015" y="45421"/>
                  </a:cubicBezTo>
                  <a:cubicBezTo>
                    <a:pt x="31129" y="44450"/>
                    <a:pt x="32032" y="43524"/>
                    <a:pt x="31995" y="43296"/>
                  </a:cubicBezTo>
                  <a:cubicBezTo>
                    <a:pt x="31982" y="43278"/>
                    <a:pt x="31959" y="43269"/>
                    <a:pt x="31925" y="43269"/>
                  </a:cubicBezTo>
                  <a:cubicBezTo>
                    <a:pt x="31829" y="43269"/>
                    <a:pt x="31653" y="43340"/>
                    <a:pt x="31422" y="43464"/>
                  </a:cubicBezTo>
                  <a:cubicBezTo>
                    <a:pt x="35588" y="39781"/>
                    <a:pt x="40023" y="36416"/>
                    <a:pt x="44659" y="33328"/>
                  </a:cubicBezTo>
                  <a:cubicBezTo>
                    <a:pt x="46069" y="32452"/>
                    <a:pt x="47373" y="31646"/>
                    <a:pt x="48473" y="30907"/>
                  </a:cubicBezTo>
                  <a:cubicBezTo>
                    <a:pt x="54191" y="27912"/>
                    <a:pt x="60100" y="25186"/>
                    <a:pt x="66186" y="22853"/>
                  </a:cubicBezTo>
                  <a:lnTo>
                    <a:pt x="67698" y="22290"/>
                  </a:lnTo>
                  <a:cubicBezTo>
                    <a:pt x="69704" y="21548"/>
                    <a:pt x="71591" y="20705"/>
                    <a:pt x="72498" y="20184"/>
                  </a:cubicBezTo>
                  <a:cubicBezTo>
                    <a:pt x="72791" y="20016"/>
                    <a:pt x="72956" y="19888"/>
                    <a:pt x="73028" y="19793"/>
                  </a:cubicBezTo>
                  <a:cubicBezTo>
                    <a:pt x="86917" y="14442"/>
                    <a:pt x="101799" y="10880"/>
                    <a:pt x="115740" y="9817"/>
                  </a:cubicBezTo>
                  <a:cubicBezTo>
                    <a:pt x="116447" y="9751"/>
                    <a:pt x="116819" y="9686"/>
                    <a:pt x="116703" y="9603"/>
                  </a:cubicBezTo>
                  <a:lnTo>
                    <a:pt x="116703" y="9603"/>
                  </a:lnTo>
                  <a:cubicBezTo>
                    <a:pt x="116851" y="9613"/>
                    <a:pt x="116998" y="9618"/>
                    <a:pt x="117146" y="9618"/>
                  </a:cubicBezTo>
                  <a:cubicBezTo>
                    <a:pt x="117306" y="9618"/>
                    <a:pt x="117465" y="9612"/>
                    <a:pt x="117625" y="9601"/>
                  </a:cubicBezTo>
                  <a:cubicBezTo>
                    <a:pt x="118455" y="9524"/>
                    <a:pt x="119339" y="9460"/>
                    <a:pt x="120257" y="9446"/>
                  </a:cubicBezTo>
                  <a:cubicBezTo>
                    <a:pt x="120792" y="9427"/>
                    <a:pt x="121339" y="9416"/>
                    <a:pt x="121896" y="9416"/>
                  </a:cubicBezTo>
                  <a:cubicBezTo>
                    <a:pt x="122297" y="9416"/>
                    <a:pt x="122703" y="9421"/>
                    <a:pt x="123112" y="9434"/>
                  </a:cubicBezTo>
                  <a:cubicBezTo>
                    <a:pt x="123540" y="9430"/>
                    <a:pt x="123775" y="9395"/>
                    <a:pt x="123581" y="9342"/>
                  </a:cubicBezTo>
                  <a:cubicBezTo>
                    <a:pt x="123380" y="9277"/>
                    <a:pt x="122898" y="9228"/>
                    <a:pt x="122513" y="9228"/>
                  </a:cubicBezTo>
                  <a:cubicBezTo>
                    <a:pt x="122290" y="9225"/>
                    <a:pt x="122068" y="9224"/>
                    <a:pt x="121847" y="9224"/>
                  </a:cubicBezTo>
                  <a:cubicBezTo>
                    <a:pt x="120068" y="9224"/>
                    <a:pt x="118330" y="9312"/>
                    <a:pt x="116726" y="9451"/>
                  </a:cubicBezTo>
                  <a:cubicBezTo>
                    <a:pt x="116533" y="9469"/>
                    <a:pt x="116406" y="9495"/>
                    <a:pt x="116372" y="9521"/>
                  </a:cubicBezTo>
                  <a:cubicBezTo>
                    <a:pt x="116182" y="9504"/>
                    <a:pt x="115939" y="9495"/>
                    <a:pt x="115670" y="9495"/>
                  </a:cubicBezTo>
                  <a:cubicBezTo>
                    <a:pt x="115368" y="9495"/>
                    <a:pt x="115032" y="9506"/>
                    <a:pt x="114698" y="9530"/>
                  </a:cubicBezTo>
                  <a:cubicBezTo>
                    <a:pt x="107460" y="9930"/>
                    <a:pt x="100358" y="11122"/>
                    <a:pt x="93366" y="12790"/>
                  </a:cubicBezTo>
                  <a:cubicBezTo>
                    <a:pt x="86368" y="14450"/>
                    <a:pt x="79469" y="16607"/>
                    <a:pt x="72558" y="19137"/>
                  </a:cubicBezTo>
                  <a:cubicBezTo>
                    <a:pt x="79235" y="16419"/>
                    <a:pt x="86283" y="14138"/>
                    <a:pt x="93832" y="12312"/>
                  </a:cubicBezTo>
                  <a:cubicBezTo>
                    <a:pt x="102806" y="10183"/>
                    <a:pt x="111278" y="8725"/>
                    <a:pt x="120530" y="8725"/>
                  </a:cubicBezTo>
                  <a:cubicBezTo>
                    <a:pt x="120665" y="8725"/>
                    <a:pt x="120799" y="8725"/>
                    <a:pt x="120934" y="8726"/>
                  </a:cubicBezTo>
                  <a:cubicBezTo>
                    <a:pt x="120989" y="8727"/>
                    <a:pt x="121042" y="8728"/>
                    <a:pt x="121093" y="8728"/>
                  </a:cubicBezTo>
                  <a:cubicBezTo>
                    <a:pt x="121492" y="8728"/>
                    <a:pt x="121746" y="8690"/>
                    <a:pt x="121701" y="8645"/>
                  </a:cubicBezTo>
                  <a:cubicBezTo>
                    <a:pt x="121640" y="8597"/>
                    <a:pt x="121254" y="8546"/>
                    <a:pt x="120784" y="8546"/>
                  </a:cubicBezTo>
                  <a:cubicBezTo>
                    <a:pt x="120774" y="8546"/>
                    <a:pt x="120765" y="8546"/>
                    <a:pt x="120755" y="8546"/>
                  </a:cubicBezTo>
                  <a:cubicBezTo>
                    <a:pt x="120499" y="8544"/>
                    <a:pt x="120243" y="8543"/>
                    <a:pt x="119988" y="8543"/>
                  </a:cubicBezTo>
                  <a:cubicBezTo>
                    <a:pt x="110614" y="8543"/>
                    <a:pt x="101797" y="10107"/>
                    <a:pt x="93142" y="12244"/>
                  </a:cubicBezTo>
                  <a:cubicBezTo>
                    <a:pt x="84241" y="14486"/>
                    <a:pt x="75463" y="17468"/>
                    <a:pt x="66179" y="21157"/>
                  </a:cubicBezTo>
                  <a:lnTo>
                    <a:pt x="63998" y="22027"/>
                  </a:lnTo>
                  <a:cubicBezTo>
                    <a:pt x="69485" y="19313"/>
                    <a:pt x="75109" y="16882"/>
                    <a:pt x="80846" y="14745"/>
                  </a:cubicBezTo>
                  <a:cubicBezTo>
                    <a:pt x="89694" y="12048"/>
                    <a:pt x="98738" y="9997"/>
                    <a:pt x="107858" y="8929"/>
                  </a:cubicBezTo>
                  <a:cubicBezTo>
                    <a:pt x="112004" y="8465"/>
                    <a:pt x="116192" y="8157"/>
                    <a:pt x="120351" y="8157"/>
                  </a:cubicBezTo>
                  <a:cubicBezTo>
                    <a:pt x="125307" y="8157"/>
                    <a:pt x="130223" y="8594"/>
                    <a:pt x="134979" y="9724"/>
                  </a:cubicBezTo>
                  <a:cubicBezTo>
                    <a:pt x="135637" y="9889"/>
                    <a:pt x="136203" y="10009"/>
                    <a:pt x="136428" y="10009"/>
                  </a:cubicBezTo>
                  <a:cubicBezTo>
                    <a:pt x="136493" y="10009"/>
                    <a:pt x="136530" y="9999"/>
                    <a:pt x="136532" y="9976"/>
                  </a:cubicBezTo>
                  <a:cubicBezTo>
                    <a:pt x="136549" y="9865"/>
                    <a:pt x="135860" y="9559"/>
                    <a:pt x="135003" y="9347"/>
                  </a:cubicBezTo>
                  <a:cubicBezTo>
                    <a:pt x="130060" y="7948"/>
                    <a:pt x="124845" y="7430"/>
                    <a:pt x="119639" y="7308"/>
                  </a:cubicBezTo>
                  <a:cubicBezTo>
                    <a:pt x="119042" y="7297"/>
                    <a:pt x="118444" y="7291"/>
                    <a:pt x="117846" y="7291"/>
                  </a:cubicBezTo>
                  <a:cubicBezTo>
                    <a:pt x="113224" y="7291"/>
                    <a:pt x="108587" y="7632"/>
                    <a:pt x="103977" y="8193"/>
                  </a:cubicBezTo>
                  <a:lnTo>
                    <a:pt x="106147" y="7800"/>
                  </a:lnTo>
                  <a:cubicBezTo>
                    <a:pt x="106868" y="7691"/>
                    <a:pt x="107592" y="7594"/>
                    <a:pt x="108320" y="7515"/>
                  </a:cubicBezTo>
                  <a:cubicBezTo>
                    <a:pt x="111968" y="7137"/>
                    <a:pt x="115640" y="6914"/>
                    <a:pt x="119315" y="6914"/>
                  </a:cubicBezTo>
                  <a:cubicBezTo>
                    <a:pt x="122403" y="6914"/>
                    <a:pt x="125493" y="7071"/>
                    <a:pt x="128571" y="7425"/>
                  </a:cubicBezTo>
                  <a:cubicBezTo>
                    <a:pt x="129830" y="7563"/>
                    <a:pt x="130972" y="7745"/>
                    <a:pt x="131839" y="7784"/>
                  </a:cubicBezTo>
                  <a:cubicBezTo>
                    <a:pt x="132213" y="7819"/>
                    <a:pt x="132533" y="7838"/>
                    <a:pt x="132783" y="7838"/>
                  </a:cubicBezTo>
                  <a:cubicBezTo>
                    <a:pt x="133108" y="7838"/>
                    <a:pt x="133316" y="7805"/>
                    <a:pt x="133371" y="7732"/>
                  </a:cubicBezTo>
                  <a:cubicBezTo>
                    <a:pt x="133422" y="7598"/>
                    <a:pt x="132993" y="7377"/>
                    <a:pt x="132244" y="7123"/>
                  </a:cubicBezTo>
                  <a:cubicBezTo>
                    <a:pt x="131242" y="6831"/>
                    <a:pt x="130221" y="6615"/>
                    <a:pt x="129187" y="6474"/>
                  </a:cubicBezTo>
                  <a:lnTo>
                    <a:pt x="129187" y="6474"/>
                  </a:lnTo>
                  <a:cubicBezTo>
                    <a:pt x="129588" y="6499"/>
                    <a:pt x="129983" y="6541"/>
                    <a:pt x="130386" y="6594"/>
                  </a:cubicBezTo>
                  <a:cubicBezTo>
                    <a:pt x="130566" y="6618"/>
                    <a:pt x="130724" y="6629"/>
                    <a:pt x="130835" y="6629"/>
                  </a:cubicBezTo>
                  <a:cubicBezTo>
                    <a:pt x="130974" y="6629"/>
                    <a:pt x="131039" y="6611"/>
                    <a:pt x="130983" y="6577"/>
                  </a:cubicBezTo>
                  <a:cubicBezTo>
                    <a:pt x="130835" y="6502"/>
                    <a:pt x="130326" y="6388"/>
                    <a:pt x="129932" y="6337"/>
                  </a:cubicBezTo>
                  <a:cubicBezTo>
                    <a:pt x="128479" y="6213"/>
                    <a:pt x="127056" y="6107"/>
                    <a:pt x="125628" y="6077"/>
                  </a:cubicBezTo>
                  <a:cubicBezTo>
                    <a:pt x="123355" y="5887"/>
                    <a:pt x="121081" y="5801"/>
                    <a:pt x="118808" y="5801"/>
                  </a:cubicBezTo>
                  <a:cubicBezTo>
                    <a:pt x="114565" y="5801"/>
                    <a:pt x="110328" y="6103"/>
                    <a:pt x="106128" y="6602"/>
                  </a:cubicBezTo>
                  <a:cubicBezTo>
                    <a:pt x="99670" y="7364"/>
                    <a:pt x="93290" y="8631"/>
                    <a:pt x="86996" y="10203"/>
                  </a:cubicBezTo>
                  <a:cubicBezTo>
                    <a:pt x="90367" y="9300"/>
                    <a:pt x="93778" y="8480"/>
                    <a:pt x="97228" y="7776"/>
                  </a:cubicBezTo>
                  <a:cubicBezTo>
                    <a:pt x="100682" y="7091"/>
                    <a:pt x="104173" y="6516"/>
                    <a:pt x="107698" y="6082"/>
                  </a:cubicBezTo>
                  <a:cubicBezTo>
                    <a:pt x="111826" y="5584"/>
                    <a:pt x="116010" y="5274"/>
                    <a:pt x="120222" y="5274"/>
                  </a:cubicBezTo>
                  <a:cubicBezTo>
                    <a:pt x="123198" y="5274"/>
                    <a:pt x="126189" y="5429"/>
                    <a:pt x="129185" y="5780"/>
                  </a:cubicBezTo>
                  <a:cubicBezTo>
                    <a:pt x="129182" y="5780"/>
                    <a:pt x="129179" y="5780"/>
                    <a:pt x="129176" y="5780"/>
                  </a:cubicBezTo>
                  <a:cubicBezTo>
                    <a:pt x="128888" y="5780"/>
                    <a:pt x="128851" y="5835"/>
                    <a:pt x="129202" y="5914"/>
                  </a:cubicBezTo>
                  <a:cubicBezTo>
                    <a:pt x="129504" y="5974"/>
                    <a:pt x="130113" y="6059"/>
                    <a:pt x="130414" y="6079"/>
                  </a:cubicBezTo>
                  <a:cubicBezTo>
                    <a:pt x="130450" y="6081"/>
                    <a:pt x="130481" y="6081"/>
                    <a:pt x="130508" y="6081"/>
                  </a:cubicBezTo>
                  <a:cubicBezTo>
                    <a:pt x="130750" y="6081"/>
                    <a:pt x="130682" y="6018"/>
                    <a:pt x="130407" y="5944"/>
                  </a:cubicBezTo>
                  <a:lnTo>
                    <a:pt x="130375" y="5937"/>
                  </a:lnTo>
                  <a:lnTo>
                    <a:pt x="130375" y="5937"/>
                  </a:lnTo>
                  <a:cubicBezTo>
                    <a:pt x="134242" y="6516"/>
                    <a:pt x="138145" y="7388"/>
                    <a:pt x="141838" y="9147"/>
                  </a:cubicBezTo>
                  <a:cubicBezTo>
                    <a:pt x="143676" y="10023"/>
                    <a:pt x="145483" y="11081"/>
                    <a:pt x="147066" y="12516"/>
                  </a:cubicBezTo>
                  <a:cubicBezTo>
                    <a:pt x="148651" y="13929"/>
                    <a:pt x="150029" y="15690"/>
                    <a:pt x="150916" y="17713"/>
                  </a:cubicBezTo>
                  <a:cubicBezTo>
                    <a:pt x="151112" y="18169"/>
                    <a:pt x="151325" y="18547"/>
                    <a:pt x="151387" y="18547"/>
                  </a:cubicBezTo>
                  <a:cubicBezTo>
                    <a:pt x="151389" y="18547"/>
                    <a:pt x="151391" y="18547"/>
                    <a:pt x="151393" y="18546"/>
                  </a:cubicBezTo>
                  <a:cubicBezTo>
                    <a:pt x="151445" y="18516"/>
                    <a:pt x="151300" y="18059"/>
                    <a:pt x="151062" y="17529"/>
                  </a:cubicBezTo>
                  <a:cubicBezTo>
                    <a:pt x="150298" y="15846"/>
                    <a:pt x="149228" y="14297"/>
                    <a:pt x="147931" y="13058"/>
                  </a:cubicBezTo>
                  <a:cubicBezTo>
                    <a:pt x="146660" y="11790"/>
                    <a:pt x="145227" y="10739"/>
                    <a:pt x="143725" y="9903"/>
                  </a:cubicBezTo>
                  <a:cubicBezTo>
                    <a:pt x="140724" y="8196"/>
                    <a:pt x="137520" y="7143"/>
                    <a:pt x="134314" y="6446"/>
                  </a:cubicBezTo>
                  <a:cubicBezTo>
                    <a:pt x="129723" y="5451"/>
                    <a:pt x="125111" y="5091"/>
                    <a:pt x="120539" y="5091"/>
                  </a:cubicBezTo>
                  <a:cubicBezTo>
                    <a:pt x="118707" y="5091"/>
                    <a:pt x="116881" y="5149"/>
                    <a:pt x="115066" y="5247"/>
                  </a:cubicBezTo>
                  <a:cubicBezTo>
                    <a:pt x="108712" y="5599"/>
                    <a:pt x="102456" y="6522"/>
                    <a:pt x="96326" y="7791"/>
                  </a:cubicBezTo>
                  <a:cubicBezTo>
                    <a:pt x="90195" y="9067"/>
                    <a:pt x="84184" y="10698"/>
                    <a:pt x="78325" y="12643"/>
                  </a:cubicBezTo>
                  <a:cubicBezTo>
                    <a:pt x="77038" y="13030"/>
                    <a:pt x="75753" y="13440"/>
                    <a:pt x="74470" y="13873"/>
                  </a:cubicBezTo>
                  <a:lnTo>
                    <a:pt x="74466" y="13870"/>
                  </a:lnTo>
                  <a:cubicBezTo>
                    <a:pt x="74375" y="13859"/>
                    <a:pt x="74267" y="13853"/>
                    <a:pt x="74142" y="13853"/>
                  </a:cubicBezTo>
                  <a:cubicBezTo>
                    <a:pt x="73632" y="13853"/>
                    <a:pt x="72854" y="13949"/>
                    <a:pt x="71894" y="14161"/>
                  </a:cubicBezTo>
                  <a:cubicBezTo>
                    <a:pt x="80166" y="11269"/>
                    <a:pt x="88582" y="8902"/>
                    <a:pt x="97196" y="7199"/>
                  </a:cubicBezTo>
                  <a:cubicBezTo>
                    <a:pt x="104396" y="5932"/>
                    <a:pt x="111695" y="5083"/>
                    <a:pt x="119081" y="5053"/>
                  </a:cubicBezTo>
                  <a:cubicBezTo>
                    <a:pt x="119159" y="5054"/>
                    <a:pt x="119237" y="5055"/>
                    <a:pt x="119313" y="5055"/>
                  </a:cubicBezTo>
                  <a:cubicBezTo>
                    <a:pt x="120272" y="5055"/>
                    <a:pt x="121040" y="4982"/>
                    <a:pt x="121066" y="4867"/>
                  </a:cubicBezTo>
                  <a:cubicBezTo>
                    <a:pt x="121101" y="4756"/>
                    <a:pt x="120218" y="4655"/>
                    <a:pt x="119093" y="4637"/>
                  </a:cubicBezTo>
                  <a:lnTo>
                    <a:pt x="116370" y="4682"/>
                  </a:lnTo>
                  <a:lnTo>
                    <a:pt x="113655" y="4801"/>
                  </a:lnTo>
                  <a:cubicBezTo>
                    <a:pt x="115138" y="4588"/>
                    <a:pt x="116111" y="4339"/>
                    <a:pt x="116205" y="4108"/>
                  </a:cubicBezTo>
                  <a:cubicBezTo>
                    <a:pt x="116301" y="3885"/>
                    <a:pt x="115541" y="3724"/>
                    <a:pt x="114261" y="3637"/>
                  </a:cubicBezTo>
                  <a:cubicBezTo>
                    <a:pt x="117007" y="3418"/>
                    <a:pt x="119765" y="3294"/>
                    <a:pt x="122533" y="3294"/>
                  </a:cubicBezTo>
                  <a:cubicBezTo>
                    <a:pt x="123825" y="3294"/>
                    <a:pt x="125119" y="3321"/>
                    <a:pt x="126416" y="3378"/>
                  </a:cubicBezTo>
                  <a:cubicBezTo>
                    <a:pt x="130488" y="3571"/>
                    <a:pt x="134586" y="4036"/>
                    <a:pt x="138696" y="5152"/>
                  </a:cubicBezTo>
                  <a:cubicBezTo>
                    <a:pt x="138983" y="5230"/>
                    <a:pt x="139196" y="5272"/>
                    <a:pt x="139288" y="5272"/>
                  </a:cubicBezTo>
                  <a:cubicBezTo>
                    <a:pt x="139351" y="5272"/>
                    <a:pt x="139358" y="5253"/>
                    <a:pt x="139297" y="5212"/>
                  </a:cubicBezTo>
                  <a:cubicBezTo>
                    <a:pt x="139143" y="5112"/>
                    <a:pt x="138659" y="4932"/>
                    <a:pt x="138181" y="4805"/>
                  </a:cubicBezTo>
                  <a:cubicBezTo>
                    <a:pt x="135207" y="3965"/>
                    <a:pt x="132255" y="3488"/>
                    <a:pt x="129340" y="3176"/>
                  </a:cubicBezTo>
                  <a:cubicBezTo>
                    <a:pt x="126774" y="2899"/>
                    <a:pt x="124232" y="2796"/>
                    <a:pt x="121712" y="2796"/>
                  </a:cubicBezTo>
                  <a:cubicBezTo>
                    <a:pt x="121369" y="2796"/>
                    <a:pt x="121026" y="2798"/>
                    <a:pt x="120684" y="2801"/>
                  </a:cubicBezTo>
                  <a:cubicBezTo>
                    <a:pt x="114967" y="2827"/>
                    <a:pt x="109368" y="3420"/>
                    <a:pt x="103826" y="4224"/>
                  </a:cubicBezTo>
                  <a:cubicBezTo>
                    <a:pt x="95038" y="5184"/>
                    <a:pt x="86534" y="6800"/>
                    <a:pt x="77368" y="9390"/>
                  </a:cubicBezTo>
                  <a:cubicBezTo>
                    <a:pt x="64039" y="13227"/>
                    <a:pt x="52009" y="18442"/>
                    <a:pt x="40668" y="24936"/>
                  </a:cubicBezTo>
                  <a:cubicBezTo>
                    <a:pt x="36504" y="27127"/>
                    <a:pt x="32437" y="29508"/>
                    <a:pt x="28528" y="32131"/>
                  </a:cubicBezTo>
                  <a:cubicBezTo>
                    <a:pt x="29004" y="31657"/>
                    <a:pt x="29247" y="31316"/>
                    <a:pt x="29161" y="31194"/>
                  </a:cubicBezTo>
                  <a:cubicBezTo>
                    <a:pt x="29139" y="31162"/>
                    <a:pt x="29076" y="31158"/>
                    <a:pt x="29009" y="31156"/>
                  </a:cubicBezTo>
                  <a:cubicBezTo>
                    <a:pt x="32479" y="28866"/>
                    <a:pt x="36051" y="26745"/>
                    <a:pt x="39743" y="24733"/>
                  </a:cubicBezTo>
                  <a:cubicBezTo>
                    <a:pt x="48304" y="20084"/>
                    <a:pt x="57024" y="16216"/>
                    <a:pt x="65843" y="12934"/>
                  </a:cubicBezTo>
                  <a:cubicBezTo>
                    <a:pt x="74648" y="9632"/>
                    <a:pt x="83592" y="6957"/>
                    <a:pt x="92674" y="4911"/>
                  </a:cubicBezTo>
                  <a:cubicBezTo>
                    <a:pt x="101764" y="2897"/>
                    <a:pt x="110990" y="1429"/>
                    <a:pt x="120547" y="1236"/>
                  </a:cubicBezTo>
                  <a:cubicBezTo>
                    <a:pt x="121172" y="1217"/>
                    <a:pt x="121800" y="1209"/>
                    <a:pt x="122429" y="1209"/>
                  </a:cubicBezTo>
                  <a:cubicBezTo>
                    <a:pt x="124203" y="1209"/>
                    <a:pt x="125992" y="1276"/>
                    <a:pt x="127789" y="1373"/>
                  </a:cubicBezTo>
                  <a:cubicBezTo>
                    <a:pt x="130235" y="1566"/>
                    <a:pt x="132699" y="1818"/>
                    <a:pt x="135210" y="2295"/>
                  </a:cubicBezTo>
                  <a:cubicBezTo>
                    <a:pt x="137720" y="2782"/>
                    <a:pt x="140266" y="3437"/>
                    <a:pt x="142843" y="4440"/>
                  </a:cubicBezTo>
                  <a:cubicBezTo>
                    <a:pt x="145413" y="5453"/>
                    <a:pt x="148044" y="6845"/>
                    <a:pt x="150507" y="8918"/>
                  </a:cubicBezTo>
                  <a:cubicBezTo>
                    <a:pt x="151131" y="9447"/>
                    <a:pt x="151693" y="10020"/>
                    <a:pt x="152208" y="10489"/>
                  </a:cubicBezTo>
                  <a:cubicBezTo>
                    <a:pt x="152718" y="10971"/>
                    <a:pt x="153132" y="11475"/>
                    <a:pt x="153494" y="11836"/>
                  </a:cubicBezTo>
                  <a:cubicBezTo>
                    <a:pt x="154075" y="12417"/>
                    <a:pt x="154429" y="12816"/>
                    <a:pt x="154552" y="12816"/>
                  </a:cubicBezTo>
                  <a:cubicBezTo>
                    <a:pt x="154583" y="12816"/>
                    <a:pt x="154600" y="12791"/>
                    <a:pt x="154601" y="12736"/>
                  </a:cubicBezTo>
                  <a:cubicBezTo>
                    <a:pt x="154618" y="12459"/>
                    <a:pt x="154158" y="11634"/>
                    <a:pt x="153362" y="10541"/>
                  </a:cubicBezTo>
                  <a:cubicBezTo>
                    <a:pt x="152558" y="9484"/>
                    <a:pt x="151369" y="8252"/>
                    <a:pt x="150036" y="7257"/>
                  </a:cubicBezTo>
                  <a:cubicBezTo>
                    <a:pt x="147551" y="5346"/>
                    <a:pt x="144987" y="4085"/>
                    <a:pt x="142499" y="3123"/>
                  </a:cubicBezTo>
                  <a:cubicBezTo>
                    <a:pt x="140000" y="2149"/>
                    <a:pt x="137566" y="1565"/>
                    <a:pt x="135172" y="1094"/>
                  </a:cubicBezTo>
                  <a:cubicBezTo>
                    <a:pt x="130909" y="308"/>
                    <a:pt x="126796" y="0"/>
                    <a:pt x="1227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0" name="Google Shape;26240;p66"/>
            <p:cNvSpPr/>
            <p:nvPr/>
          </p:nvSpPr>
          <p:spPr>
            <a:xfrm>
              <a:off x="979775" y="1934675"/>
              <a:ext cx="3633650" cy="1884125"/>
            </a:xfrm>
            <a:custGeom>
              <a:rect b="b" l="l" r="r" t="t"/>
              <a:pathLst>
                <a:path extrusionOk="0" h="75365" w="145346">
                  <a:moveTo>
                    <a:pt x="112183" y="0"/>
                  </a:moveTo>
                  <a:cubicBezTo>
                    <a:pt x="97664" y="0"/>
                    <a:pt x="79989" y="3463"/>
                    <a:pt x="62579" y="9754"/>
                  </a:cubicBezTo>
                  <a:cubicBezTo>
                    <a:pt x="44015" y="16463"/>
                    <a:pt x="27275" y="25840"/>
                    <a:pt x="16041" y="35821"/>
                  </a:cubicBezTo>
                  <a:cubicBezTo>
                    <a:pt x="4807" y="45803"/>
                    <a:pt x="0" y="55572"/>
                    <a:pt x="2677" y="62979"/>
                  </a:cubicBezTo>
                  <a:cubicBezTo>
                    <a:pt x="5354" y="70386"/>
                    <a:pt x="15296" y="74825"/>
                    <a:pt x="30315" y="75319"/>
                  </a:cubicBezTo>
                  <a:cubicBezTo>
                    <a:pt x="31250" y="75349"/>
                    <a:pt x="32199" y="75365"/>
                    <a:pt x="33162" y="75365"/>
                  </a:cubicBezTo>
                  <a:cubicBezTo>
                    <a:pt x="47681" y="75365"/>
                    <a:pt x="65357" y="71902"/>
                    <a:pt x="82766" y="65611"/>
                  </a:cubicBezTo>
                  <a:cubicBezTo>
                    <a:pt x="101330" y="58902"/>
                    <a:pt x="118070" y="49525"/>
                    <a:pt x="129304" y="39544"/>
                  </a:cubicBezTo>
                  <a:cubicBezTo>
                    <a:pt x="140538" y="29562"/>
                    <a:pt x="145346" y="19793"/>
                    <a:pt x="142668" y="12386"/>
                  </a:cubicBezTo>
                  <a:cubicBezTo>
                    <a:pt x="139992" y="4979"/>
                    <a:pt x="130050" y="540"/>
                    <a:pt x="115030" y="46"/>
                  </a:cubicBezTo>
                  <a:cubicBezTo>
                    <a:pt x="114096" y="16"/>
                    <a:pt x="113147" y="0"/>
                    <a:pt x="112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1" name="Google Shape;26241;p66"/>
            <p:cNvSpPr/>
            <p:nvPr/>
          </p:nvSpPr>
          <p:spPr>
            <a:xfrm>
              <a:off x="2010575" y="2405225"/>
              <a:ext cx="1684375" cy="889075"/>
            </a:xfrm>
            <a:custGeom>
              <a:rect b="b" l="l" r="r" t="t"/>
              <a:pathLst>
                <a:path extrusionOk="0" h="35563" w="67375">
                  <a:moveTo>
                    <a:pt x="30649" y="8898"/>
                  </a:moveTo>
                  <a:cubicBezTo>
                    <a:pt x="30654" y="8925"/>
                    <a:pt x="30665" y="8949"/>
                    <a:pt x="30682" y="8971"/>
                  </a:cubicBezTo>
                  <a:lnTo>
                    <a:pt x="30682" y="8971"/>
                  </a:lnTo>
                  <a:cubicBezTo>
                    <a:pt x="30672" y="8945"/>
                    <a:pt x="30661" y="8921"/>
                    <a:pt x="30649" y="8898"/>
                  </a:cubicBezTo>
                  <a:close/>
                  <a:moveTo>
                    <a:pt x="36414" y="7887"/>
                  </a:moveTo>
                  <a:lnTo>
                    <a:pt x="36414" y="7887"/>
                  </a:lnTo>
                  <a:cubicBezTo>
                    <a:pt x="35186" y="8071"/>
                    <a:pt x="33767" y="8690"/>
                    <a:pt x="32368" y="9088"/>
                  </a:cubicBezTo>
                  <a:cubicBezTo>
                    <a:pt x="32326" y="9087"/>
                    <a:pt x="32283" y="9086"/>
                    <a:pt x="32240" y="9086"/>
                  </a:cubicBezTo>
                  <a:cubicBezTo>
                    <a:pt x="31947" y="9086"/>
                    <a:pt x="31613" y="9110"/>
                    <a:pt x="31328" y="9110"/>
                  </a:cubicBezTo>
                  <a:cubicBezTo>
                    <a:pt x="31023" y="9110"/>
                    <a:pt x="30773" y="9083"/>
                    <a:pt x="30682" y="8971"/>
                  </a:cubicBezTo>
                  <a:lnTo>
                    <a:pt x="30682" y="8971"/>
                  </a:lnTo>
                  <a:cubicBezTo>
                    <a:pt x="30729" y="9084"/>
                    <a:pt x="30766" y="9215"/>
                    <a:pt x="30878" y="9318"/>
                  </a:cubicBezTo>
                  <a:cubicBezTo>
                    <a:pt x="29827" y="9789"/>
                    <a:pt x="28784" y="10275"/>
                    <a:pt x="27750" y="10777"/>
                  </a:cubicBezTo>
                  <a:lnTo>
                    <a:pt x="29811" y="10334"/>
                  </a:lnTo>
                  <a:lnTo>
                    <a:pt x="29811" y="10334"/>
                  </a:lnTo>
                  <a:cubicBezTo>
                    <a:pt x="29062" y="10923"/>
                    <a:pt x="26922" y="11467"/>
                    <a:pt x="26916" y="12152"/>
                  </a:cubicBezTo>
                  <a:cubicBezTo>
                    <a:pt x="29433" y="10362"/>
                    <a:pt x="34148" y="9429"/>
                    <a:pt x="36414" y="7887"/>
                  </a:cubicBezTo>
                  <a:close/>
                  <a:moveTo>
                    <a:pt x="53371" y="1"/>
                  </a:moveTo>
                  <a:cubicBezTo>
                    <a:pt x="53004" y="1"/>
                    <a:pt x="52638" y="18"/>
                    <a:pt x="52273" y="52"/>
                  </a:cubicBezTo>
                  <a:cubicBezTo>
                    <a:pt x="51205" y="136"/>
                    <a:pt x="50137" y="306"/>
                    <a:pt x="49017" y="306"/>
                  </a:cubicBezTo>
                  <a:cubicBezTo>
                    <a:pt x="48987" y="306"/>
                    <a:pt x="48957" y="306"/>
                    <a:pt x="48928" y="306"/>
                  </a:cubicBezTo>
                  <a:lnTo>
                    <a:pt x="48928" y="306"/>
                  </a:lnTo>
                  <a:lnTo>
                    <a:pt x="50078" y="543"/>
                  </a:lnTo>
                  <a:cubicBezTo>
                    <a:pt x="48634" y="1109"/>
                    <a:pt x="47795" y="960"/>
                    <a:pt x="46453" y="1342"/>
                  </a:cubicBezTo>
                  <a:lnTo>
                    <a:pt x="45580" y="773"/>
                  </a:lnTo>
                  <a:cubicBezTo>
                    <a:pt x="44143" y="1253"/>
                    <a:pt x="45030" y="1471"/>
                    <a:pt x="44037" y="2019"/>
                  </a:cubicBezTo>
                  <a:cubicBezTo>
                    <a:pt x="43913" y="2002"/>
                    <a:pt x="43779" y="1993"/>
                    <a:pt x="43637" y="1993"/>
                  </a:cubicBezTo>
                  <a:cubicBezTo>
                    <a:pt x="42169" y="1993"/>
                    <a:pt x="39900" y="2856"/>
                    <a:pt x="39341" y="2970"/>
                  </a:cubicBezTo>
                  <a:cubicBezTo>
                    <a:pt x="38838" y="2760"/>
                    <a:pt x="39766" y="2404"/>
                    <a:pt x="39932" y="2166"/>
                  </a:cubicBezTo>
                  <a:lnTo>
                    <a:pt x="39932" y="2166"/>
                  </a:lnTo>
                  <a:cubicBezTo>
                    <a:pt x="38310" y="2800"/>
                    <a:pt x="38593" y="3418"/>
                    <a:pt x="36551" y="3967"/>
                  </a:cubicBezTo>
                  <a:lnTo>
                    <a:pt x="36467" y="3793"/>
                  </a:lnTo>
                  <a:cubicBezTo>
                    <a:pt x="31863" y="6072"/>
                    <a:pt x="25805" y="7880"/>
                    <a:pt x="20937" y="10666"/>
                  </a:cubicBezTo>
                  <a:cubicBezTo>
                    <a:pt x="21023" y="10639"/>
                    <a:pt x="21086" y="10628"/>
                    <a:pt x="21136" y="10628"/>
                  </a:cubicBezTo>
                  <a:cubicBezTo>
                    <a:pt x="21295" y="10628"/>
                    <a:pt x="21312" y="10741"/>
                    <a:pt x="21455" y="10796"/>
                  </a:cubicBezTo>
                  <a:cubicBezTo>
                    <a:pt x="18818" y="12054"/>
                    <a:pt x="15992" y="13454"/>
                    <a:pt x="13458" y="15082"/>
                  </a:cubicBezTo>
                  <a:cubicBezTo>
                    <a:pt x="10929" y="16706"/>
                    <a:pt x="8686" y="18565"/>
                    <a:pt x="7287" y="20566"/>
                  </a:cubicBezTo>
                  <a:lnTo>
                    <a:pt x="7287" y="20566"/>
                  </a:lnTo>
                  <a:cubicBezTo>
                    <a:pt x="8517" y="19588"/>
                    <a:pt x="10421" y="18657"/>
                    <a:pt x="12294" y="17714"/>
                  </a:cubicBezTo>
                  <a:cubicBezTo>
                    <a:pt x="14167" y="16763"/>
                    <a:pt x="16014" y="15785"/>
                    <a:pt x="17174" y="14535"/>
                  </a:cubicBezTo>
                  <a:cubicBezTo>
                    <a:pt x="18265" y="14476"/>
                    <a:pt x="19415" y="13428"/>
                    <a:pt x="20183" y="13428"/>
                  </a:cubicBezTo>
                  <a:cubicBezTo>
                    <a:pt x="20306" y="13428"/>
                    <a:pt x="20419" y="13455"/>
                    <a:pt x="20521" y="13517"/>
                  </a:cubicBezTo>
                  <a:cubicBezTo>
                    <a:pt x="24764" y="12009"/>
                    <a:pt x="26019" y="10187"/>
                    <a:pt x="30145" y="8718"/>
                  </a:cubicBezTo>
                  <a:cubicBezTo>
                    <a:pt x="30199" y="8711"/>
                    <a:pt x="30247" y="8708"/>
                    <a:pt x="30290" y="8708"/>
                  </a:cubicBezTo>
                  <a:cubicBezTo>
                    <a:pt x="30503" y="8708"/>
                    <a:pt x="30591" y="8788"/>
                    <a:pt x="30649" y="8898"/>
                  </a:cubicBezTo>
                  <a:lnTo>
                    <a:pt x="30649" y="8898"/>
                  </a:lnTo>
                  <a:cubicBezTo>
                    <a:pt x="30648" y="8895"/>
                    <a:pt x="30648" y="8893"/>
                    <a:pt x="30648" y="8890"/>
                  </a:cubicBezTo>
                  <a:cubicBezTo>
                    <a:pt x="34322" y="6628"/>
                    <a:pt x="37836" y="6109"/>
                    <a:pt x="42002" y="4865"/>
                  </a:cubicBezTo>
                  <a:cubicBezTo>
                    <a:pt x="42707" y="4654"/>
                    <a:pt x="43603" y="4481"/>
                    <a:pt x="44187" y="4481"/>
                  </a:cubicBezTo>
                  <a:cubicBezTo>
                    <a:pt x="44471" y="4481"/>
                    <a:pt x="44681" y="4522"/>
                    <a:pt x="44759" y="4620"/>
                  </a:cubicBezTo>
                  <a:cubicBezTo>
                    <a:pt x="44077" y="4864"/>
                    <a:pt x="44659" y="5036"/>
                    <a:pt x="44116" y="5306"/>
                  </a:cubicBezTo>
                  <a:cubicBezTo>
                    <a:pt x="45570" y="4742"/>
                    <a:pt x="44036" y="4076"/>
                    <a:pt x="46274" y="3824"/>
                  </a:cubicBezTo>
                  <a:lnTo>
                    <a:pt x="46274" y="3824"/>
                  </a:lnTo>
                  <a:lnTo>
                    <a:pt x="46182" y="5017"/>
                  </a:lnTo>
                  <a:cubicBezTo>
                    <a:pt x="46501" y="4378"/>
                    <a:pt x="47116" y="4292"/>
                    <a:pt x="47833" y="4292"/>
                  </a:cubicBezTo>
                  <a:cubicBezTo>
                    <a:pt x="48100" y="4292"/>
                    <a:pt x="48382" y="4304"/>
                    <a:pt x="48667" y="4304"/>
                  </a:cubicBezTo>
                  <a:cubicBezTo>
                    <a:pt x="49253" y="4304"/>
                    <a:pt x="49856" y="4253"/>
                    <a:pt x="50392" y="3945"/>
                  </a:cubicBezTo>
                  <a:lnTo>
                    <a:pt x="50392" y="3945"/>
                  </a:lnTo>
                  <a:cubicBezTo>
                    <a:pt x="51007" y="4358"/>
                    <a:pt x="49979" y="4708"/>
                    <a:pt x="48787" y="4898"/>
                  </a:cubicBezTo>
                  <a:cubicBezTo>
                    <a:pt x="48820" y="4899"/>
                    <a:pt x="48853" y="4899"/>
                    <a:pt x="48885" y="4899"/>
                  </a:cubicBezTo>
                  <a:cubicBezTo>
                    <a:pt x="50176" y="4899"/>
                    <a:pt x="50252" y="4250"/>
                    <a:pt x="51337" y="4175"/>
                  </a:cubicBezTo>
                  <a:lnTo>
                    <a:pt x="51337" y="4175"/>
                  </a:lnTo>
                  <a:cubicBezTo>
                    <a:pt x="51012" y="4529"/>
                    <a:pt x="50695" y="4890"/>
                    <a:pt x="50387" y="5255"/>
                  </a:cubicBezTo>
                  <a:cubicBezTo>
                    <a:pt x="50726" y="4919"/>
                    <a:pt x="51061" y="4797"/>
                    <a:pt x="51380" y="4797"/>
                  </a:cubicBezTo>
                  <a:cubicBezTo>
                    <a:pt x="52071" y="4797"/>
                    <a:pt x="52691" y="5366"/>
                    <a:pt x="53132" y="5564"/>
                  </a:cubicBezTo>
                  <a:cubicBezTo>
                    <a:pt x="53203" y="5325"/>
                    <a:pt x="52574" y="4603"/>
                    <a:pt x="53964" y="4603"/>
                  </a:cubicBezTo>
                  <a:cubicBezTo>
                    <a:pt x="53986" y="4603"/>
                    <a:pt x="54008" y="4604"/>
                    <a:pt x="54030" y="4604"/>
                  </a:cubicBezTo>
                  <a:cubicBezTo>
                    <a:pt x="54664" y="4731"/>
                    <a:pt x="54339" y="4982"/>
                    <a:pt x="54486" y="5123"/>
                  </a:cubicBezTo>
                  <a:cubicBezTo>
                    <a:pt x="54543" y="4891"/>
                    <a:pt x="55073" y="4468"/>
                    <a:pt x="56098" y="4468"/>
                  </a:cubicBezTo>
                  <a:cubicBezTo>
                    <a:pt x="56150" y="4468"/>
                    <a:pt x="56204" y="4469"/>
                    <a:pt x="56259" y="4472"/>
                  </a:cubicBezTo>
                  <a:cubicBezTo>
                    <a:pt x="56355" y="4802"/>
                    <a:pt x="55434" y="4923"/>
                    <a:pt x="55341" y="5260"/>
                  </a:cubicBezTo>
                  <a:cubicBezTo>
                    <a:pt x="56051" y="5266"/>
                    <a:pt x="56693" y="5252"/>
                    <a:pt x="57064" y="5585"/>
                  </a:cubicBezTo>
                  <a:cubicBezTo>
                    <a:pt x="57742" y="5526"/>
                    <a:pt x="57809" y="5427"/>
                    <a:pt x="57793" y="5293"/>
                  </a:cubicBezTo>
                  <a:cubicBezTo>
                    <a:pt x="57784" y="5164"/>
                    <a:pt x="57699" y="4998"/>
                    <a:pt x="58216" y="4926"/>
                  </a:cubicBezTo>
                  <a:cubicBezTo>
                    <a:pt x="59194" y="5259"/>
                    <a:pt x="59016" y="5518"/>
                    <a:pt x="58657" y="5785"/>
                  </a:cubicBezTo>
                  <a:cubicBezTo>
                    <a:pt x="58273" y="6073"/>
                    <a:pt x="57782" y="6401"/>
                    <a:pt x="57784" y="6791"/>
                  </a:cubicBezTo>
                  <a:cubicBezTo>
                    <a:pt x="56318" y="6940"/>
                    <a:pt x="55114" y="7080"/>
                    <a:pt x="54606" y="7333"/>
                  </a:cubicBezTo>
                  <a:cubicBezTo>
                    <a:pt x="55188" y="7249"/>
                    <a:pt x="55771" y="7188"/>
                    <a:pt x="56419" y="7188"/>
                  </a:cubicBezTo>
                  <a:cubicBezTo>
                    <a:pt x="56430" y="7188"/>
                    <a:pt x="56441" y="7188"/>
                    <a:pt x="56452" y="7188"/>
                  </a:cubicBezTo>
                  <a:cubicBezTo>
                    <a:pt x="56297" y="7366"/>
                    <a:pt x="56497" y="7570"/>
                    <a:pt x="56548" y="7761"/>
                  </a:cubicBezTo>
                  <a:cubicBezTo>
                    <a:pt x="56611" y="7949"/>
                    <a:pt x="56527" y="8107"/>
                    <a:pt x="56073" y="8225"/>
                  </a:cubicBezTo>
                  <a:cubicBezTo>
                    <a:pt x="56558" y="8513"/>
                    <a:pt x="57219" y="8633"/>
                    <a:pt x="57742" y="9164"/>
                  </a:cubicBezTo>
                  <a:cubicBezTo>
                    <a:pt x="58229" y="9732"/>
                    <a:pt x="58103" y="10468"/>
                    <a:pt x="57874" y="11047"/>
                  </a:cubicBezTo>
                  <a:cubicBezTo>
                    <a:pt x="58128" y="10933"/>
                    <a:pt x="58351" y="10731"/>
                    <a:pt x="58602" y="10731"/>
                  </a:cubicBezTo>
                  <a:cubicBezTo>
                    <a:pt x="58632" y="10731"/>
                    <a:pt x="58662" y="10733"/>
                    <a:pt x="58693" y="10740"/>
                  </a:cubicBezTo>
                  <a:cubicBezTo>
                    <a:pt x="58555" y="11262"/>
                    <a:pt x="58257" y="11332"/>
                    <a:pt x="57958" y="11332"/>
                  </a:cubicBezTo>
                  <a:cubicBezTo>
                    <a:pt x="57847" y="11332"/>
                    <a:pt x="57736" y="11323"/>
                    <a:pt x="57633" y="11323"/>
                  </a:cubicBezTo>
                  <a:cubicBezTo>
                    <a:pt x="57606" y="11323"/>
                    <a:pt x="57580" y="11323"/>
                    <a:pt x="57554" y="11325"/>
                  </a:cubicBezTo>
                  <a:cubicBezTo>
                    <a:pt x="57491" y="11819"/>
                    <a:pt x="58193" y="12077"/>
                    <a:pt x="58306" y="12673"/>
                  </a:cubicBezTo>
                  <a:cubicBezTo>
                    <a:pt x="57886" y="12895"/>
                    <a:pt x="57586" y="13037"/>
                    <a:pt x="57352" y="13172"/>
                  </a:cubicBezTo>
                  <a:lnTo>
                    <a:pt x="57023" y="13353"/>
                  </a:lnTo>
                  <a:lnTo>
                    <a:pt x="56665" y="13575"/>
                  </a:lnTo>
                  <a:cubicBezTo>
                    <a:pt x="56189" y="13847"/>
                    <a:pt x="55719" y="14074"/>
                    <a:pt x="54783" y="14258"/>
                  </a:cubicBezTo>
                  <a:lnTo>
                    <a:pt x="55267" y="14734"/>
                  </a:lnTo>
                  <a:cubicBezTo>
                    <a:pt x="53952" y="15022"/>
                    <a:pt x="54380" y="15958"/>
                    <a:pt x="53027" y="16378"/>
                  </a:cubicBezTo>
                  <a:cubicBezTo>
                    <a:pt x="52887" y="16299"/>
                    <a:pt x="53229" y="15875"/>
                    <a:pt x="53479" y="15513"/>
                  </a:cubicBezTo>
                  <a:lnTo>
                    <a:pt x="53479" y="15513"/>
                  </a:lnTo>
                  <a:cubicBezTo>
                    <a:pt x="52611" y="16355"/>
                    <a:pt x="52263" y="15643"/>
                    <a:pt x="51421" y="16473"/>
                  </a:cubicBezTo>
                  <a:lnTo>
                    <a:pt x="51796" y="15355"/>
                  </a:lnTo>
                  <a:lnTo>
                    <a:pt x="51796" y="15355"/>
                  </a:lnTo>
                  <a:cubicBezTo>
                    <a:pt x="51264" y="15722"/>
                    <a:pt x="50582" y="16277"/>
                    <a:pt x="50263" y="16277"/>
                  </a:cubicBezTo>
                  <a:cubicBezTo>
                    <a:pt x="50136" y="16277"/>
                    <a:pt x="50067" y="16187"/>
                    <a:pt x="50089" y="15961"/>
                  </a:cubicBezTo>
                  <a:lnTo>
                    <a:pt x="50089" y="15961"/>
                  </a:lnTo>
                  <a:cubicBezTo>
                    <a:pt x="49118" y="17447"/>
                    <a:pt x="46476" y="18542"/>
                    <a:pt x="44848" y="19823"/>
                  </a:cubicBezTo>
                  <a:lnTo>
                    <a:pt x="44712" y="19242"/>
                  </a:lnTo>
                  <a:cubicBezTo>
                    <a:pt x="44085" y="20348"/>
                    <a:pt x="41221" y="20858"/>
                    <a:pt x="40721" y="21988"/>
                  </a:cubicBezTo>
                  <a:lnTo>
                    <a:pt x="40483" y="21832"/>
                  </a:lnTo>
                  <a:cubicBezTo>
                    <a:pt x="39946" y="22351"/>
                    <a:pt x="39401" y="22865"/>
                    <a:pt x="38848" y="23375"/>
                  </a:cubicBezTo>
                  <a:cubicBezTo>
                    <a:pt x="38719" y="23418"/>
                    <a:pt x="38607" y="23436"/>
                    <a:pt x="38511" y="23436"/>
                  </a:cubicBezTo>
                  <a:cubicBezTo>
                    <a:pt x="38013" y="23436"/>
                    <a:pt x="37927" y="22951"/>
                    <a:pt x="37924" y="22951"/>
                  </a:cubicBezTo>
                  <a:lnTo>
                    <a:pt x="37924" y="22951"/>
                  </a:lnTo>
                  <a:cubicBezTo>
                    <a:pt x="37923" y="22951"/>
                    <a:pt x="37925" y="22964"/>
                    <a:pt x="37928" y="22995"/>
                  </a:cubicBezTo>
                  <a:cubicBezTo>
                    <a:pt x="36050" y="23928"/>
                    <a:pt x="34517" y="24538"/>
                    <a:pt x="33151" y="24711"/>
                  </a:cubicBezTo>
                  <a:cubicBezTo>
                    <a:pt x="33098" y="25560"/>
                    <a:pt x="31075" y="26497"/>
                    <a:pt x="29420" y="27118"/>
                  </a:cubicBezTo>
                  <a:cubicBezTo>
                    <a:pt x="25298" y="28175"/>
                    <a:pt x="21072" y="29345"/>
                    <a:pt x="16872" y="30328"/>
                  </a:cubicBezTo>
                  <a:cubicBezTo>
                    <a:pt x="14773" y="30819"/>
                    <a:pt x="12680" y="31252"/>
                    <a:pt x="10613" y="31568"/>
                  </a:cubicBezTo>
                  <a:cubicBezTo>
                    <a:pt x="9076" y="31790"/>
                    <a:pt x="7550" y="31965"/>
                    <a:pt x="6059" y="31965"/>
                  </a:cubicBezTo>
                  <a:cubicBezTo>
                    <a:pt x="5546" y="31965"/>
                    <a:pt x="5038" y="31945"/>
                    <a:pt x="4535" y="31898"/>
                  </a:cubicBezTo>
                  <a:cubicBezTo>
                    <a:pt x="3960" y="31778"/>
                    <a:pt x="3240" y="31825"/>
                    <a:pt x="2415" y="31703"/>
                  </a:cubicBezTo>
                  <a:cubicBezTo>
                    <a:pt x="1618" y="31593"/>
                    <a:pt x="585" y="31210"/>
                    <a:pt x="0" y="30216"/>
                  </a:cubicBezTo>
                  <a:lnTo>
                    <a:pt x="0" y="30216"/>
                  </a:lnTo>
                  <a:cubicBezTo>
                    <a:pt x="208" y="30847"/>
                    <a:pt x="518" y="31293"/>
                    <a:pt x="823" y="31556"/>
                  </a:cubicBezTo>
                  <a:cubicBezTo>
                    <a:pt x="1119" y="31855"/>
                    <a:pt x="1408" y="31989"/>
                    <a:pt x="1684" y="32140"/>
                  </a:cubicBezTo>
                  <a:cubicBezTo>
                    <a:pt x="2247" y="32385"/>
                    <a:pt x="2801" y="32543"/>
                    <a:pt x="3744" y="32807"/>
                  </a:cubicBezTo>
                  <a:cubicBezTo>
                    <a:pt x="5103" y="33345"/>
                    <a:pt x="5539" y="34186"/>
                    <a:pt x="6798" y="34786"/>
                  </a:cubicBezTo>
                  <a:lnTo>
                    <a:pt x="6200" y="34079"/>
                  </a:lnTo>
                  <a:cubicBezTo>
                    <a:pt x="6617" y="33994"/>
                    <a:pt x="6919" y="33965"/>
                    <a:pt x="7149" y="33965"/>
                  </a:cubicBezTo>
                  <a:cubicBezTo>
                    <a:pt x="7678" y="33965"/>
                    <a:pt x="7830" y="34120"/>
                    <a:pt x="8146" y="34120"/>
                  </a:cubicBezTo>
                  <a:cubicBezTo>
                    <a:pt x="8346" y="34120"/>
                    <a:pt x="8610" y="34058"/>
                    <a:pt x="9076" y="33857"/>
                  </a:cubicBezTo>
                  <a:lnTo>
                    <a:pt x="9076" y="33857"/>
                  </a:lnTo>
                  <a:lnTo>
                    <a:pt x="9029" y="34919"/>
                  </a:lnTo>
                  <a:cubicBezTo>
                    <a:pt x="9230" y="34713"/>
                    <a:pt x="9545" y="34640"/>
                    <a:pt x="9892" y="34640"/>
                  </a:cubicBezTo>
                  <a:cubicBezTo>
                    <a:pt x="10471" y="34640"/>
                    <a:pt x="11135" y="34844"/>
                    <a:pt x="11496" y="34982"/>
                  </a:cubicBezTo>
                  <a:lnTo>
                    <a:pt x="11933" y="34212"/>
                  </a:lnTo>
                  <a:cubicBezTo>
                    <a:pt x="13161" y="34508"/>
                    <a:pt x="13958" y="34578"/>
                    <a:pt x="14408" y="35190"/>
                  </a:cubicBezTo>
                  <a:lnTo>
                    <a:pt x="14206" y="34539"/>
                  </a:lnTo>
                  <a:lnTo>
                    <a:pt x="14206" y="34539"/>
                  </a:lnTo>
                  <a:cubicBezTo>
                    <a:pt x="14289" y="34603"/>
                    <a:pt x="14461" y="34626"/>
                    <a:pt x="14688" y="34626"/>
                  </a:cubicBezTo>
                  <a:cubicBezTo>
                    <a:pt x="15317" y="34626"/>
                    <a:pt x="16363" y="34445"/>
                    <a:pt x="17056" y="34445"/>
                  </a:cubicBezTo>
                  <a:cubicBezTo>
                    <a:pt x="17669" y="34445"/>
                    <a:pt x="18005" y="34587"/>
                    <a:pt x="17529" y="35123"/>
                  </a:cubicBezTo>
                  <a:cubicBezTo>
                    <a:pt x="17846" y="34910"/>
                    <a:pt x="18098" y="34516"/>
                    <a:pt x="18858" y="34452"/>
                  </a:cubicBezTo>
                  <a:lnTo>
                    <a:pt x="19098" y="35087"/>
                  </a:lnTo>
                  <a:cubicBezTo>
                    <a:pt x="19887" y="34804"/>
                    <a:pt x="20739" y="34513"/>
                    <a:pt x="21280" y="34513"/>
                  </a:cubicBezTo>
                  <a:cubicBezTo>
                    <a:pt x="21461" y="34513"/>
                    <a:pt x="21607" y="34545"/>
                    <a:pt x="21705" y="34621"/>
                  </a:cubicBezTo>
                  <a:cubicBezTo>
                    <a:pt x="21158" y="34902"/>
                    <a:pt x="21023" y="35232"/>
                    <a:pt x="20891" y="35562"/>
                  </a:cubicBezTo>
                  <a:cubicBezTo>
                    <a:pt x="25475" y="34638"/>
                    <a:pt x="21379" y="33236"/>
                    <a:pt x="25294" y="32188"/>
                  </a:cubicBezTo>
                  <a:lnTo>
                    <a:pt x="25294" y="32188"/>
                  </a:lnTo>
                  <a:lnTo>
                    <a:pt x="25360" y="32620"/>
                  </a:lnTo>
                  <a:lnTo>
                    <a:pt x="26230" y="31906"/>
                  </a:lnTo>
                  <a:lnTo>
                    <a:pt x="27414" y="32146"/>
                  </a:lnTo>
                  <a:cubicBezTo>
                    <a:pt x="28397" y="30344"/>
                    <a:pt x="32881" y="30622"/>
                    <a:pt x="34916" y="29035"/>
                  </a:cubicBezTo>
                  <a:cubicBezTo>
                    <a:pt x="35768" y="28595"/>
                    <a:pt x="37258" y="28989"/>
                    <a:pt x="38924" y="28225"/>
                  </a:cubicBezTo>
                  <a:lnTo>
                    <a:pt x="38567" y="27646"/>
                  </a:lnTo>
                  <a:lnTo>
                    <a:pt x="38567" y="27646"/>
                  </a:lnTo>
                  <a:cubicBezTo>
                    <a:pt x="38610" y="27649"/>
                    <a:pt x="38657" y="27650"/>
                    <a:pt x="38706" y="27650"/>
                  </a:cubicBezTo>
                  <a:cubicBezTo>
                    <a:pt x="39559" y="27650"/>
                    <a:pt x="41181" y="27291"/>
                    <a:pt x="42829" y="26964"/>
                  </a:cubicBezTo>
                  <a:cubicBezTo>
                    <a:pt x="43976" y="26740"/>
                    <a:pt x="45140" y="26541"/>
                    <a:pt x="46078" y="26541"/>
                  </a:cubicBezTo>
                  <a:cubicBezTo>
                    <a:pt x="46564" y="26541"/>
                    <a:pt x="46990" y="26594"/>
                    <a:pt x="47321" y="26726"/>
                  </a:cubicBezTo>
                  <a:cubicBezTo>
                    <a:pt x="47724" y="26310"/>
                    <a:pt x="47788" y="26204"/>
                    <a:pt x="47703" y="26204"/>
                  </a:cubicBezTo>
                  <a:cubicBezTo>
                    <a:pt x="47616" y="26204"/>
                    <a:pt x="47371" y="26316"/>
                    <a:pt x="47174" y="26316"/>
                  </a:cubicBezTo>
                  <a:cubicBezTo>
                    <a:pt x="47064" y="26316"/>
                    <a:pt x="46969" y="26281"/>
                    <a:pt x="46925" y="26172"/>
                  </a:cubicBezTo>
                  <a:cubicBezTo>
                    <a:pt x="48262" y="25039"/>
                    <a:pt x="49012" y="24929"/>
                    <a:pt x="49743" y="24929"/>
                  </a:cubicBezTo>
                  <a:cubicBezTo>
                    <a:pt x="49919" y="24929"/>
                    <a:pt x="50094" y="24935"/>
                    <a:pt x="50276" y="24935"/>
                  </a:cubicBezTo>
                  <a:cubicBezTo>
                    <a:pt x="50557" y="24935"/>
                    <a:pt x="50855" y="24920"/>
                    <a:pt x="51197" y="24842"/>
                  </a:cubicBezTo>
                  <a:cubicBezTo>
                    <a:pt x="51596" y="24513"/>
                    <a:pt x="51648" y="24413"/>
                    <a:pt x="51538" y="24413"/>
                  </a:cubicBezTo>
                  <a:cubicBezTo>
                    <a:pt x="51369" y="24413"/>
                    <a:pt x="50815" y="24649"/>
                    <a:pt x="50553" y="24649"/>
                  </a:cubicBezTo>
                  <a:cubicBezTo>
                    <a:pt x="50409" y="24649"/>
                    <a:pt x="50353" y="24578"/>
                    <a:pt x="50496" y="24357"/>
                  </a:cubicBezTo>
                  <a:cubicBezTo>
                    <a:pt x="53042" y="23542"/>
                    <a:pt x="51959" y="22643"/>
                    <a:pt x="54959" y="21346"/>
                  </a:cubicBezTo>
                  <a:lnTo>
                    <a:pt x="54959" y="21346"/>
                  </a:lnTo>
                  <a:cubicBezTo>
                    <a:pt x="55435" y="21495"/>
                    <a:pt x="54381" y="22010"/>
                    <a:pt x="54221" y="22401"/>
                  </a:cubicBezTo>
                  <a:cubicBezTo>
                    <a:pt x="55030" y="21509"/>
                    <a:pt x="56385" y="20587"/>
                    <a:pt x="57872" y="19527"/>
                  </a:cubicBezTo>
                  <a:cubicBezTo>
                    <a:pt x="58617" y="19001"/>
                    <a:pt x="59394" y="18428"/>
                    <a:pt x="60151" y="17823"/>
                  </a:cubicBezTo>
                  <a:lnTo>
                    <a:pt x="60796" y="17286"/>
                  </a:lnTo>
                  <a:cubicBezTo>
                    <a:pt x="61077" y="17048"/>
                    <a:pt x="61344" y="16785"/>
                    <a:pt x="61610" y="16534"/>
                  </a:cubicBezTo>
                  <a:cubicBezTo>
                    <a:pt x="62159" y="16038"/>
                    <a:pt x="62627" y="15507"/>
                    <a:pt x="63072" y="14989"/>
                  </a:cubicBezTo>
                  <a:cubicBezTo>
                    <a:pt x="65335" y="12775"/>
                    <a:pt x="67375" y="9311"/>
                    <a:pt x="65849" y="5716"/>
                  </a:cubicBezTo>
                  <a:cubicBezTo>
                    <a:pt x="65534" y="4839"/>
                    <a:pt x="64965" y="4110"/>
                    <a:pt x="64347" y="3460"/>
                  </a:cubicBezTo>
                  <a:cubicBezTo>
                    <a:pt x="63715" y="2813"/>
                    <a:pt x="62970" y="2257"/>
                    <a:pt x="62107" y="1811"/>
                  </a:cubicBezTo>
                  <a:cubicBezTo>
                    <a:pt x="60409" y="886"/>
                    <a:pt x="58291" y="378"/>
                    <a:pt x="56200" y="109"/>
                  </a:cubicBezTo>
                  <a:lnTo>
                    <a:pt x="56010" y="340"/>
                  </a:lnTo>
                  <a:cubicBezTo>
                    <a:pt x="55587" y="226"/>
                    <a:pt x="55154" y="148"/>
                    <a:pt x="54718" y="106"/>
                  </a:cubicBezTo>
                  <a:cubicBezTo>
                    <a:pt x="54447" y="62"/>
                    <a:pt x="54172" y="23"/>
                    <a:pt x="53904" y="13"/>
                  </a:cubicBezTo>
                  <a:cubicBezTo>
                    <a:pt x="53727" y="5"/>
                    <a:pt x="53549" y="1"/>
                    <a:pt x="533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2" name="Google Shape;26242;p66"/>
            <p:cNvSpPr/>
            <p:nvPr/>
          </p:nvSpPr>
          <p:spPr>
            <a:xfrm>
              <a:off x="1341700" y="2229700"/>
              <a:ext cx="2817825" cy="1380825"/>
            </a:xfrm>
            <a:custGeom>
              <a:rect b="b" l="l" r="r" t="t"/>
              <a:pathLst>
                <a:path extrusionOk="0" h="55233" w="112713">
                  <a:moveTo>
                    <a:pt x="47658" y="10814"/>
                  </a:moveTo>
                  <a:lnTo>
                    <a:pt x="47658" y="10814"/>
                  </a:lnTo>
                  <a:cubicBezTo>
                    <a:pt x="47672" y="10840"/>
                    <a:pt x="47687" y="10866"/>
                    <a:pt x="47705" y="10889"/>
                  </a:cubicBezTo>
                  <a:lnTo>
                    <a:pt x="47705" y="10889"/>
                  </a:lnTo>
                  <a:cubicBezTo>
                    <a:pt x="47703" y="10857"/>
                    <a:pt x="47686" y="10833"/>
                    <a:pt x="47658" y="10814"/>
                  </a:cubicBezTo>
                  <a:close/>
                  <a:moveTo>
                    <a:pt x="55044" y="6285"/>
                  </a:moveTo>
                  <a:lnTo>
                    <a:pt x="55044" y="6285"/>
                  </a:lnTo>
                  <a:cubicBezTo>
                    <a:pt x="52550" y="7531"/>
                    <a:pt x="49197" y="8786"/>
                    <a:pt x="45974" y="10140"/>
                  </a:cubicBezTo>
                  <a:cubicBezTo>
                    <a:pt x="42749" y="11486"/>
                    <a:pt x="39663" y="12945"/>
                    <a:pt x="37676" y="14360"/>
                  </a:cubicBezTo>
                  <a:cubicBezTo>
                    <a:pt x="39783" y="13549"/>
                    <a:pt x="42281" y="12242"/>
                    <a:pt x="44775" y="11286"/>
                  </a:cubicBezTo>
                  <a:cubicBezTo>
                    <a:pt x="45652" y="11101"/>
                    <a:pt x="46858" y="10767"/>
                    <a:pt x="47409" y="10767"/>
                  </a:cubicBezTo>
                  <a:cubicBezTo>
                    <a:pt x="47523" y="10767"/>
                    <a:pt x="47609" y="10781"/>
                    <a:pt x="47658" y="10814"/>
                  </a:cubicBezTo>
                  <a:lnTo>
                    <a:pt x="47658" y="10814"/>
                  </a:lnTo>
                  <a:cubicBezTo>
                    <a:pt x="47601" y="10706"/>
                    <a:pt x="47560" y="10578"/>
                    <a:pt x="47391" y="10503"/>
                  </a:cubicBezTo>
                  <a:cubicBezTo>
                    <a:pt x="49299" y="9633"/>
                    <a:pt x="51223" y="8792"/>
                    <a:pt x="53166" y="7992"/>
                  </a:cubicBezTo>
                  <a:lnTo>
                    <a:pt x="53166" y="7992"/>
                  </a:lnTo>
                  <a:cubicBezTo>
                    <a:pt x="51925" y="8321"/>
                    <a:pt x="50696" y="8687"/>
                    <a:pt x="49463" y="9043"/>
                  </a:cubicBezTo>
                  <a:cubicBezTo>
                    <a:pt x="50906" y="8156"/>
                    <a:pt x="54803" y="7013"/>
                    <a:pt x="55044" y="6285"/>
                  </a:cubicBezTo>
                  <a:close/>
                  <a:moveTo>
                    <a:pt x="93716" y="1"/>
                  </a:moveTo>
                  <a:lnTo>
                    <a:pt x="93716" y="1"/>
                  </a:lnTo>
                  <a:cubicBezTo>
                    <a:pt x="90905" y="123"/>
                    <a:pt x="87092" y="153"/>
                    <a:pt x="83279" y="569"/>
                  </a:cubicBezTo>
                  <a:cubicBezTo>
                    <a:pt x="79470" y="980"/>
                    <a:pt x="75676" y="1743"/>
                    <a:pt x="72997" y="2969"/>
                  </a:cubicBezTo>
                  <a:cubicBezTo>
                    <a:pt x="72962" y="2969"/>
                    <a:pt x="72927" y="2968"/>
                    <a:pt x="72892" y="2968"/>
                  </a:cubicBezTo>
                  <a:cubicBezTo>
                    <a:pt x="70993" y="2968"/>
                    <a:pt x="68533" y="4067"/>
                    <a:pt x="67250" y="4067"/>
                  </a:cubicBezTo>
                  <a:cubicBezTo>
                    <a:pt x="67053" y="4067"/>
                    <a:pt x="66884" y="4041"/>
                    <a:pt x="66749" y="3981"/>
                  </a:cubicBezTo>
                  <a:cubicBezTo>
                    <a:pt x="62721" y="4887"/>
                    <a:pt x="60011" y="5980"/>
                    <a:pt x="57380" y="7118"/>
                  </a:cubicBezTo>
                  <a:cubicBezTo>
                    <a:pt x="54753" y="8274"/>
                    <a:pt x="52207" y="9495"/>
                    <a:pt x="48530" y="10921"/>
                  </a:cubicBezTo>
                  <a:cubicBezTo>
                    <a:pt x="48298" y="10983"/>
                    <a:pt x="48132" y="11008"/>
                    <a:pt x="48011" y="11008"/>
                  </a:cubicBezTo>
                  <a:cubicBezTo>
                    <a:pt x="47842" y="11008"/>
                    <a:pt x="47760" y="10959"/>
                    <a:pt x="47705" y="10889"/>
                  </a:cubicBezTo>
                  <a:lnTo>
                    <a:pt x="47705" y="10889"/>
                  </a:lnTo>
                  <a:cubicBezTo>
                    <a:pt x="47705" y="10890"/>
                    <a:pt x="47705" y="10892"/>
                    <a:pt x="47706" y="10894"/>
                  </a:cubicBezTo>
                  <a:cubicBezTo>
                    <a:pt x="41022" y="14600"/>
                    <a:pt x="35122" y="16771"/>
                    <a:pt x="28487" y="20817"/>
                  </a:cubicBezTo>
                  <a:cubicBezTo>
                    <a:pt x="26891" y="21784"/>
                    <a:pt x="24734" y="23040"/>
                    <a:pt x="24174" y="23040"/>
                  </a:cubicBezTo>
                  <a:cubicBezTo>
                    <a:pt x="24152" y="23040"/>
                    <a:pt x="24132" y="23038"/>
                    <a:pt x="24115" y="23034"/>
                  </a:cubicBezTo>
                  <a:cubicBezTo>
                    <a:pt x="25139" y="22266"/>
                    <a:pt x="24176" y="22536"/>
                    <a:pt x="24987" y="21848"/>
                  </a:cubicBezTo>
                  <a:lnTo>
                    <a:pt x="24987" y="21848"/>
                  </a:lnTo>
                  <a:cubicBezTo>
                    <a:pt x="22799" y="23550"/>
                    <a:pt x="25357" y="22994"/>
                    <a:pt x="21967" y="25018"/>
                  </a:cubicBezTo>
                  <a:lnTo>
                    <a:pt x="21759" y="23768"/>
                  </a:lnTo>
                  <a:cubicBezTo>
                    <a:pt x="21110" y="25640"/>
                    <a:pt x="17571" y="26290"/>
                    <a:pt x="15784" y="28619"/>
                  </a:cubicBezTo>
                  <a:cubicBezTo>
                    <a:pt x="15693" y="28641"/>
                    <a:pt x="15618" y="28652"/>
                    <a:pt x="15560" y="28652"/>
                  </a:cubicBezTo>
                  <a:cubicBezTo>
                    <a:pt x="14921" y="28652"/>
                    <a:pt x="16135" y="27383"/>
                    <a:pt x="17747" y="26187"/>
                  </a:cubicBezTo>
                  <a:lnTo>
                    <a:pt x="17747" y="26187"/>
                  </a:lnTo>
                  <a:cubicBezTo>
                    <a:pt x="15620" y="27492"/>
                    <a:pt x="15864" y="28178"/>
                    <a:pt x="14323" y="29389"/>
                  </a:cubicBezTo>
                  <a:lnTo>
                    <a:pt x="15168" y="27442"/>
                  </a:lnTo>
                  <a:lnTo>
                    <a:pt x="15168" y="27442"/>
                  </a:lnTo>
                  <a:cubicBezTo>
                    <a:pt x="14102" y="29494"/>
                    <a:pt x="12116" y="29689"/>
                    <a:pt x="11003" y="30294"/>
                  </a:cubicBezTo>
                  <a:cubicBezTo>
                    <a:pt x="11074" y="30576"/>
                    <a:pt x="12366" y="30357"/>
                    <a:pt x="10426" y="32133"/>
                  </a:cubicBezTo>
                  <a:cubicBezTo>
                    <a:pt x="10077" y="32405"/>
                    <a:pt x="9899" y="32485"/>
                    <a:pt x="9795" y="32485"/>
                  </a:cubicBezTo>
                  <a:cubicBezTo>
                    <a:pt x="9651" y="32485"/>
                    <a:pt x="9649" y="32333"/>
                    <a:pt x="9529" y="32333"/>
                  </a:cubicBezTo>
                  <a:cubicBezTo>
                    <a:pt x="9513" y="32333"/>
                    <a:pt x="9494" y="32335"/>
                    <a:pt x="9472" y="32342"/>
                  </a:cubicBezTo>
                  <a:cubicBezTo>
                    <a:pt x="9557" y="32632"/>
                    <a:pt x="9176" y="33591"/>
                    <a:pt x="8094" y="34919"/>
                  </a:cubicBezTo>
                  <a:cubicBezTo>
                    <a:pt x="8088" y="34919"/>
                    <a:pt x="8082" y="34919"/>
                    <a:pt x="8077" y="34919"/>
                  </a:cubicBezTo>
                  <a:cubicBezTo>
                    <a:pt x="7655" y="34919"/>
                    <a:pt x="8456" y="33713"/>
                    <a:pt x="8298" y="33408"/>
                  </a:cubicBezTo>
                  <a:lnTo>
                    <a:pt x="8298" y="33408"/>
                  </a:lnTo>
                  <a:cubicBezTo>
                    <a:pt x="7860" y="33908"/>
                    <a:pt x="7491" y="34385"/>
                    <a:pt x="7115" y="34797"/>
                  </a:cubicBezTo>
                  <a:cubicBezTo>
                    <a:pt x="6762" y="35229"/>
                    <a:pt x="6404" y="35597"/>
                    <a:pt x="6003" y="35904"/>
                  </a:cubicBezTo>
                  <a:cubicBezTo>
                    <a:pt x="5538" y="36786"/>
                    <a:pt x="5547" y="36954"/>
                    <a:pt x="5677" y="36954"/>
                  </a:cubicBezTo>
                  <a:cubicBezTo>
                    <a:pt x="5757" y="36954"/>
                    <a:pt x="5883" y="36891"/>
                    <a:pt x="5972" y="36891"/>
                  </a:cubicBezTo>
                  <a:cubicBezTo>
                    <a:pt x="6082" y="36891"/>
                    <a:pt x="6135" y="36989"/>
                    <a:pt x="5973" y="37428"/>
                  </a:cubicBezTo>
                  <a:cubicBezTo>
                    <a:pt x="5297" y="38378"/>
                    <a:pt x="4962" y="38689"/>
                    <a:pt x="4746" y="38689"/>
                  </a:cubicBezTo>
                  <a:cubicBezTo>
                    <a:pt x="4638" y="38689"/>
                    <a:pt x="4560" y="38612"/>
                    <a:pt x="4483" y="38499"/>
                  </a:cubicBezTo>
                  <a:cubicBezTo>
                    <a:pt x="4314" y="38250"/>
                    <a:pt x="4209" y="37817"/>
                    <a:pt x="3896" y="37817"/>
                  </a:cubicBezTo>
                  <a:cubicBezTo>
                    <a:pt x="3794" y="37817"/>
                    <a:pt x="3668" y="37864"/>
                    <a:pt x="3511" y="37980"/>
                  </a:cubicBezTo>
                  <a:cubicBezTo>
                    <a:pt x="4439" y="35131"/>
                    <a:pt x="6822" y="32232"/>
                    <a:pt x="7706" y="30989"/>
                  </a:cubicBezTo>
                  <a:lnTo>
                    <a:pt x="7706" y="30989"/>
                  </a:lnTo>
                  <a:cubicBezTo>
                    <a:pt x="6498" y="32359"/>
                    <a:pt x="5366" y="33823"/>
                    <a:pt x="4368" y="35408"/>
                  </a:cubicBezTo>
                  <a:cubicBezTo>
                    <a:pt x="4360" y="35373"/>
                    <a:pt x="4338" y="35356"/>
                    <a:pt x="4304" y="35356"/>
                  </a:cubicBezTo>
                  <a:cubicBezTo>
                    <a:pt x="4110" y="35356"/>
                    <a:pt x="3537" y="35898"/>
                    <a:pt x="3144" y="36316"/>
                  </a:cubicBezTo>
                  <a:cubicBezTo>
                    <a:pt x="2948" y="36514"/>
                    <a:pt x="2779" y="36662"/>
                    <a:pt x="2696" y="36662"/>
                  </a:cubicBezTo>
                  <a:cubicBezTo>
                    <a:pt x="2581" y="36662"/>
                    <a:pt x="2634" y="36375"/>
                    <a:pt x="3016" y="35530"/>
                  </a:cubicBezTo>
                  <a:lnTo>
                    <a:pt x="3016" y="35530"/>
                  </a:lnTo>
                  <a:cubicBezTo>
                    <a:pt x="2156" y="36738"/>
                    <a:pt x="1338" y="38138"/>
                    <a:pt x="788" y="39829"/>
                  </a:cubicBezTo>
                  <a:cubicBezTo>
                    <a:pt x="243" y="41498"/>
                    <a:pt x="0" y="43569"/>
                    <a:pt x="550" y="45603"/>
                  </a:cubicBezTo>
                  <a:cubicBezTo>
                    <a:pt x="1072" y="47641"/>
                    <a:pt x="2386" y="49380"/>
                    <a:pt x="3793" y="50483"/>
                  </a:cubicBezTo>
                  <a:cubicBezTo>
                    <a:pt x="5207" y="51607"/>
                    <a:pt x="6679" y="52280"/>
                    <a:pt x="8029" y="52749"/>
                  </a:cubicBezTo>
                  <a:cubicBezTo>
                    <a:pt x="7679" y="52523"/>
                    <a:pt x="7276" y="52283"/>
                    <a:pt x="6995" y="52083"/>
                  </a:cubicBezTo>
                  <a:cubicBezTo>
                    <a:pt x="6715" y="51864"/>
                    <a:pt x="6560" y="51678"/>
                    <a:pt x="6693" y="51613"/>
                  </a:cubicBezTo>
                  <a:lnTo>
                    <a:pt x="6693" y="51613"/>
                  </a:lnTo>
                  <a:cubicBezTo>
                    <a:pt x="8061" y="52184"/>
                    <a:pt x="8629" y="52435"/>
                    <a:pt x="8918" y="52673"/>
                  </a:cubicBezTo>
                  <a:cubicBezTo>
                    <a:pt x="9207" y="52912"/>
                    <a:pt x="9208" y="53115"/>
                    <a:pt x="9446" y="53348"/>
                  </a:cubicBezTo>
                  <a:cubicBezTo>
                    <a:pt x="9837" y="53413"/>
                    <a:pt x="10154" y="53441"/>
                    <a:pt x="10418" y="53441"/>
                  </a:cubicBezTo>
                  <a:cubicBezTo>
                    <a:pt x="11583" y="53441"/>
                    <a:pt x="11732" y="52906"/>
                    <a:pt x="12791" y="52732"/>
                  </a:cubicBezTo>
                  <a:cubicBezTo>
                    <a:pt x="14743" y="53389"/>
                    <a:pt x="15907" y="53565"/>
                    <a:pt x="16976" y="53745"/>
                  </a:cubicBezTo>
                  <a:cubicBezTo>
                    <a:pt x="18051" y="53926"/>
                    <a:pt x="19044" y="54110"/>
                    <a:pt x="20771" y="54550"/>
                  </a:cubicBezTo>
                  <a:lnTo>
                    <a:pt x="20570" y="53877"/>
                  </a:lnTo>
                  <a:lnTo>
                    <a:pt x="20570" y="53877"/>
                  </a:lnTo>
                  <a:cubicBezTo>
                    <a:pt x="21107" y="54006"/>
                    <a:pt x="21544" y="54054"/>
                    <a:pt x="21926" y="54054"/>
                  </a:cubicBezTo>
                  <a:cubicBezTo>
                    <a:pt x="22408" y="54054"/>
                    <a:pt x="22803" y="53977"/>
                    <a:pt x="23201" y="53889"/>
                  </a:cubicBezTo>
                  <a:cubicBezTo>
                    <a:pt x="23747" y="53780"/>
                    <a:pt x="24299" y="53647"/>
                    <a:pt x="25108" y="53647"/>
                  </a:cubicBezTo>
                  <a:cubicBezTo>
                    <a:pt x="25363" y="53647"/>
                    <a:pt x="25643" y="53660"/>
                    <a:pt x="25957" y="53692"/>
                  </a:cubicBezTo>
                  <a:cubicBezTo>
                    <a:pt x="26110" y="53829"/>
                    <a:pt x="25121" y="54048"/>
                    <a:pt x="24321" y="54241"/>
                  </a:cubicBezTo>
                  <a:cubicBezTo>
                    <a:pt x="24734" y="54183"/>
                    <a:pt x="25069" y="54161"/>
                    <a:pt x="25353" y="54161"/>
                  </a:cubicBezTo>
                  <a:cubicBezTo>
                    <a:pt x="26298" y="54161"/>
                    <a:pt x="26683" y="54408"/>
                    <a:pt x="27528" y="54408"/>
                  </a:cubicBezTo>
                  <a:cubicBezTo>
                    <a:pt x="27847" y="54408"/>
                    <a:pt x="28231" y="54373"/>
                    <a:pt x="28735" y="54276"/>
                  </a:cubicBezTo>
                  <a:lnTo>
                    <a:pt x="28735" y="54276"/>
                  </a:lnTo>
                  <a:lnTo>
                    <a:pt x="26993" y="55156"/>
                  </a:lnTo>
                  <a:cubicBezTo>
                    <a:pt x="28099" y="55075"/>
                    <a:pt x="29498" y="54848"/>
                    <a:pt x="30232" y="54848"/>
                  </a:cubicBezTo>
                  <a:cubicBezTo>
                    <a:pt x="30707" y="54848"/>
                    <a:pt x="30904" y="54943"/>
                    <a:pt x="30566" y="55232"/>
                  </a:cubicBezTo>
                  <a:cubicBezTo>
                    <a:pt x="33647" y="54177"/>
                    <a:pt x="39132" y="53603"/>
                    <a:pt x="42873" y="52348"/>
                  </a:cubicBezTo>
                  <a:lnTo>
                    <a:pt x="42873" y="52348"/>
                  </a:lnTo>
                  <a:lnTo>
                    <a:pt x="42737" y="52969"/>
                  </a:lnTo>
                  <a:cubicBezTo>
                    <a:pt x="44577" y="51898"/>
                    <a:pt x="50007" y="51336"/>
                    <a:pt x="51475" y="50042"/>
                  </a:cubicBezTo>
                  <a:lnTo>
                    <a:pt x="51823" y="50191"/>
                  </a:lnTo>
                  <a:cubicBezTo>
                    <a:pt x="53043" y="49582"/>
                    <a:pt x="54257" y="48975"/>
                    <a:pt x="55456" y="48338"/>
                  </a:cubicBezTo>
                  <a:cubicBezTo>
                    <a:pt x="55783" y="48254"/>
                    <a:pt x="56037" y="48221"/>
                    <a:pt x="56235" y="48221"/>
                  </a:cubicBezTo>
                  <a:cubicBezTo>
                    <a:pt x="56969" y="48221"/>
                    <a:pt x="56929" y="48674"/>
                    <a:pt x="56935" y="48674"/>
                  </a:cubicBezTo>
                  <a:cubicBezTo>
                    <a:pt x="56936" y="48674"/>
                    <a:pt x="56938" y="48659"/>
                    <a:pt x="56946" y="48626"/>
                  </a:cubicBezTo>
                  <a:cubicBezTo>
                    <a:pt x="60709" y="47310"/>
                    <a:pt x="63627" y="46224"/>
                    <a:pt x="66137" y="45634"/>
                  </a:cubicBezTo>
                  <a:cubicBezTo>
                    <a:pt x="66477" y="44683"/>
                    <a:pt x="70311" y="43041"/>
                    <a:pt x="73327" y="41661"/>
                  </a:cubicBezTo>
                  <a:cubicBezTo>
                    <a:pt x="80782" y="38799"/>
                    <a:pt x="88230" y="35029"/>
                    <a:pt x="95015" y="30459"/>
                  </a:cubicBezTo>
                  <a:cubicBezTo>
                    <a:pt x="98395" y="28161"/>
                    <a:pt x="101620" y="25676"/>
                    <a:pt x="104505" y="22937"/>
                  </a:cubicBezTo>
                  <a:cubicBezTo>
                    <a:pt x="107373" y="20204"/>
                    <a:pt x="109986" y="17230"/>
                    <a:pt x="111673" y="13880"/>
                  </a:cubicBezTo>
                  <a:cubicBezTo>
                    <a:pt x="112206" y="12906"/>
                    <a:pt x="112617" y="11588"/>
                    <a:pt x="112653" y="10214"/>
                  </a:cubicBezTo>
                  <a:cubicBezTo>
                    <a:pt x="112713" y="8839"/>
                    <a:pt x="112380" y="7492"/>
                    <a:pt x="111808" y="6491"/>
                  </a:cubicBezTo>
                  <a:lnTo>
                    <a:pt x="111808" y="6491"/>
                  </a:lnTo>
                  <a:cubicBezTo>
                    <a:pt x="112136" y="7854"/>
                    <a:pt x="112097" y="8642"/>
                    <a:pt x="112046" y="9452"/>
                  </a:cubicBezTo>
                  <a:cubicBezTo>
                    <a:pt x="111997" y="10256"/>
                    <a:pt x="111870" y="11110"/>
                    <a:pt x="111184" y="12520"/>
                  </a:cubicBezTo>
                  <a:cubicBezTo>
                    <a:pt x="110568" y="13531"/>
                    <a:pt x="109892" y="14073"/>
                    <a:pt x="109225" y="14529"/>
                  </a:cubicBezTo>
                  <a:cubicBezTo>
                    <a:pt x="108901" y="14763"/>
                    <a:pt x="108545" y="14960"/>
                    <a:pt x="108185" y="15184"/>
                  </a:cubicBezTo>
                  <a:cubicBezTo>
                    <a:pt x="107827" y="15409"/>
                    <a:pt x="107454" y="15653"/>
                    <a:pt x="107027" y="15946"/>
                  </a:cubicBezTo>
                  <a:cubicBezTo>
                    <a:pt x="107414" y="15831"/>
                    <a:pt x="107809" y="15715"/>
                    <a:pt x="108183" y="15578"/>
                  </a:cubicBezTo>
                  <a:lnTo>
                    <a:pt x="108183" y="15578"/>
                  </a:lnTo>
                  <a:cubicBezTo>
                    <a:pt x="107386" y="16982"/>
                    <a:pt x="106921" y="17337"/>
                    <a:pt x="106547" y="17628"/>
                  </a:cubicBezTo>
                  <a:cubicBezTo>
                    <a:pt x="106170" y="17926"/>
                    <a:pt x="105883" y="18170"/>
                    <a:pt x="105185" y="19304"/>
                  </a:cubicBezTo>
                  <a:lnTo>
                    <a:pt x="104523" y="18468"/>
                  </a:lnTo>
                  <a:cubicBezTo>
                    <a:pt x="104281" y="19497"/>
                    <a:pt x="102264" y="20669"/>
                    <a:pt x="101379" y="21045"/>
                  </a:cubicBezTo>
                  <a:cubicBezTo>
                    <a:pt x="101326" y="21414"/>
                    <a:pt x="101255" y="21774"/>
                    <a:pt x="101190" y="22143"/>
                  </a:cubicBezTo>
                  <a:cubicBezTo>
                    <a:pt x="99541" y="23016"/>
                    <a:pt x="98416" y="23621"/>
                    <a:pt x="97556" y="23621"/>
                  </a:cubicBezTo>
                  <a:cubicBezTo>
                    <a:pt x="97450" y="23621"/>
                    <a:pt x="97347" y="23612"/>
                    <a:pt x="97249" y="23593"/>
                  </a:cubicBezTo>
                  <a:lnTo>
                    <a:pt x="97249" y="23593"/>
                  </a:lnTo>
                  <a:lnTo>
                    <a:pt x="97807" y="24019"/>
                  </a:lnTo>
                  <a:cubicBezTo>
                    <a:pt x="97373" y="24081"/>
                    <a:pt x="95770" y="25239"/>
                    <a:pt x="94410" y="26052"/>
                  </a:cubicBezTo>
                  <a:cubicBezTo>
                    <a:pt x="93615" y="26515"/>
                    <a:pt x="92922" y="26878"/>
                    <a:pt x="92619" y="26878"/>
                  </a:cubicBezTo>
                  <a:cubicBezTo>
                    <a:pt x="92399" y="26878"/>
                    <a:pt x="92385" y="26687"/>
                    <a:pt x="92686" y="26206"/>
                  </a:cubicBezTo>
                  <a:lnTo>
                    <a:pt x="92686" y="26206"/>
                  </a:lnTo>
                  <a:cubicBezTo>
                    <a:pt x="92273" y="26661"/>
                    <a:pt x="91988" y="27236"/>
                    <a:pt x="90831" y="27860"/>
                  </a:cubicBezTo>
                  <a:lnTo>
                    <a:pt x="90314" y="27392"/>
                  </a:lnTo>
                  <a:cubicBezTo>
                    <a:pt x="88841" y="28481"/>
                    <a:pt x="87121" y="29599"/>
                    <a:pt x="86417" y="29599"/>
                  </a:cubicBezTo>
                  <a:cubicBezTo>
                    <a:pt x="86396" y="29599"/>
                    <a:pt x="86376" y="29598"/>
                    <a:pt x="86357" y="29596"/>
                  </a:cubicBezTo>
                  <a:cubicBezTo>
                    <a:pt x="87170" y="28956"/>
                    <a:pt x="87324" y="28532"/>
                    <a:pt x="87470" y="28113"/>
                  </a:cubicBezTo>
                  <a:lnTo>
                    <a:pt x="87470" y="28113"/>
                  </a:lnTo>
                  <a:cubicBezTo>
                    <a:pt x="83995" y="30012"/>
                    <a:pt x="83844" y="30642"/>
                    <a:pt x="83849" y="31309"/>
                  </a:cubicBezTo>
                  <a:cubicBezTo>
                    <a:pt x="83837" y="31951"/>
                    <a:pt x="83954" y="32591"/>
                    <a:pt x="80757" y="34213"/>
                  </a:cubicBezTo>
                  <a:lnTo>
                    <a:pt x="80639" y="33787"/>
                  </a:lnTo>
                  <a:lnTo>
                    <a:pt x="79208" y="34996"/>
                  </a:lnTo>
                  <a:lnTo>
                    <a:pt x="77250" y="35308"/>
                  </a:lnTo>
                  <a:cubicBezTo>
                    <a:pt x="76393" y="36524"/>
                    <a:pt x="74072" y="37531"/>
                    <a:pt x="71498" y="38469"/>
                  </a:cubicBezTo>
                  <a:cubicBezTo>
                    <a:pt x="68924" y="39415"/>
                    <a:pt x="66092" y="40266"/>
                    <a:pt x="64191" y="41383"/>
                  </a:cubicBezTo>
                  <a:cubicBezTo>
                    <a:pt x="62622" y="42078"/>
                    <a:pt x="60222" y="42002"/>
                    <a:pt x="57180" y="43074"/>
                  </a:cubicBezTo>
                  <a:lnTo>
                    <a:pt x="57584" y="43649"/>
                  </a:lnTo>
                  <a:cubicBezTo>
                    <a:pt x="56235" y="43722"/>
                    <a:pt x="53210" y="44377"/>
                    <a:pt x="50169" y="44797"/>
                  </a:cubicBezTo>
                  <a:cubicBezTo>
                    <a:pt x="48396" y="45044"/>
                    <a:pt x="46622" y="45216"/>
                    <a:pt x="45188" y="45216"/>
                  </a:cubicBezTo>
                  <a:cubicBezTo>
                    <a:pt x="44161" y="45216"/>
                    <a:pt x="43307" y="45128"/>
                    <a:pt x="42751" y="44915"/>
                  </a:cubicBezTo>
                  <a:cubicBezTo>
                    <a:pt x="41853" y="45328"/>
                    <a:pt x="41719" y="45423"/>
                    <a:pt x="41885" y="45423"/>
                  </a:cubicBezTo>
                  <a:cubicBezTo>
                    <a:pt x="42028" y="45423"/>
                    <a:pt x="42392" y="45353"/>
                    <a:pt x="42684" y="45353"/>
                  </a:cubicBezTo>
                  <a:cubicBezTo>
                    <a:pt x="42900" y="45353"/>
                    <a:pt x="43076" y="45392"/>
                    <a:pt x="43092" y="45527"/>
                  </a:cubicBezTo>
                  <a:cubicBezTo>
                    <a:pt x="41055" y="46287"/>
                    <a:pt x="39833" y="46493"/>
                    <a:pt x="38873" y="46493"/>
                  </a:cubicBezTo>
                  <a:cubicBezTo>
                    <a:pt x="37742" y="46493"/>
                    <a:pt x="36975" y="46207"/>
                    <a:pt x="35668" y="46207"/>
                  </a:cubicBezTo>
                  <a:cubicBezTo>
                    <a:pt x="35647" y="46207"/>
                    <a:pt x="35627" y="46207"/>
                    <a:pt x="35606" y="46208"/>
                  </a:cubicBezTo>
                  <a:cubicBezTo>
                    <a:pt x="34581" y="46500"/>
                    <a:pt x="34610" y="46563"/>
                    <a:pt x="34985" y="46563"/>
                  </a:cubicBezTo>
                  <a:cubicBezTo>
                    <a:pt x="35268" y="46563"/>
                    <a:pt x="35747" y="46528"/>
                    <a:pt x="36118" y="46528"/>
                  </a:cubicBezTo>
                  <a:cubicBezTo>
                    <a:pt x="36591" y="46528"/>
                    <a:pt x="36887" y="46586"/>
                    <a:pt x="36377" y="46851"/>
                  </a:cubicBezTo>
                  <a:cubicBezTo>
                    <a:pt x="34152" y="46969"/>
                    <a:pt x="33301" y="47271"/>
                    <a:pt x="32310" y="47631"/>
                  </a:cubicBezTo>
                  <a:cubicBezTo>
                    <a:pt x="31325" y="47963"/>
                    <a:pt x="30194" y="48352"/>
                    <a:pt x="27486" y="48352"/>
                  </a:cubicBezTo>
                  <a:cubicBezTo>
                    <a:pt x="27479" y="48352"/>
                    <a:pt x="27472" y="48352"/>
                    <a:pt x="27465" y="48352"/>
                  </a:cubicBezTo>
                  <a:cubicBezTo>
                    <a:pt x="26899" y="48026"/>
                    <a:pt x="28836" y="47983"/>
                    <a:pt x="29368" y="47668"/>
                  </a:cubicBezTo>
                  <a:lnTo>
                    <a:pt x="29368" y="47668"/>
                  </a:lnTo>
                  <a:cubicBezTo>
                    <a:pt x="27533" y="48217"/>
                    <a:pt x="24822" y="48478"/>
                    <a:pt x="21942" y="48478"/>
                  </a:cubicBezTo>
                  <a:cubicBezTo>
                    <a:pt x="19014" y="48478"/>
                    <a:pt x="15911" y="48208"/>
                    <a:pt x="13380" y="47693"/>
                  </a:cubicBezTo>
                  <a:cubicBezTo>
                    <a:pt x="11990" y="47271"/>
                    <a:pt x="10501" y="46692"/>
                    <a:pt x="9387" y="45949"/>
                  </a:cubicBezTo>
                  <a:cubicBezTo>
                    <a:pt x="9075" y="45779"/>
                    <a:pt x="8899" y="45561"/>
                    <a:pt x="8641" y="45387"/>
                  </a:cubicBezTo>
                  <a:cubicBezTo>
                    <a:pt x="8478" y="45184"/>
                    <a:pt x="8247" y="45009"/>
                    <a:pt x="8157" y="44824"/>
                  </a:cubicBezTo>
                  <a:cubicBezTo>
                    <a:pt x="7907" y="44459"/>
                    <a:pt x="7789" y="44188"/>
                    <a:pt x="7784" y="43865"/>
                  </a:cubicBezTo>
                  <a:cubicBezTo>
                    <a:pt x="7767" y="43549"/>
                    <a:pt x="7808" y="43148"/>
                    <a:pt x="7955" y="42619"/>
                  </a:cubicBezTo>
                  <a:cubicBezTo>
                    <a:pt x="8156" y="42069"/>
                    <a:pt x="8420" y="41446"/>
                    <a:pt x="8836" y="40790"/>
                  </a:cubicBezTo>
                  <a:cubicBezTo>
                    <a:pt x="9624" y="39479"/>
                    <a:pt x="10832" y="38145"/>
                    <a:pt x="12070" y="36989"/>
                  </a:cubicBezTo>
                  <a:lnTo>
                    <a:pt x="11978" y="36732"/>
                  </a:lnTo>
                  <a:cubicBezTo>
                    <a:pt x="13168" y="35887"/>
                    <a:pt x="14278" y="34846"/>
                    <a:pt x="15462" y="33740"/>
                  </a:cubicBezTo>
                  <a:cubicBezTo>
                    <a:pt x="16675" y="32653"/>
                    <a:pt x="17952" y="31501"/>
                    <a:pt x="19487" y="30543"/>
                  </a:cubicBezTo>
                  <a:lnTo>
                    <a:pt x="19487" y="30543"/>
                  </a:lnTo>
                  <a:lnTo>
                    <a:pt x="17872" y="31325"/>
                  </a:lnTo>
                  <a:cubicBezTo>
                    <a:pt x="19483" y="29556"/>
                    <a:pt x="20724" y="28978"/>
                    <a:pt x="22502" y="27570"/>
                  </a:cubicBezTo>
                  <a:lnTo>
                    <a:pt x="23943" y="27461"/>
                  </a:lnTo>
                  <a:cubicBezTo>
                    <a:pt x="25876" y="25937"/>
                    <a:pt x="24530" y="26372"/>
                    <a:pt x="25863" y="25114"/>
                  </a:cubicBezTo>
                  <a:cubicBezTo>
                    <a:pt x="27999" y="24290"/>
                    <a:pt x="31982" y="21624"/>
                    <a:pt x="32968" y="21158"/>
                  </a:cubicBezTo>
                  <a:cubicBezTo>
                    <a:pt x="32996" y="21156"/>
                    <a:pt x="33021" y="21155"/>
                    <a:pt x="33044" y="21155"/>
                  </a:cubicBezTo>
                  <a:cubicBezTo>
                    <a:pt x="33680" y="21155"/>
                    <a:pt x="32347" y="22006"/>
                    <a:pt x="32130" y="22340"/>
                  </a:cubicBezTo>
                  <a:cubicBezTo>
                    <a:pt x="34590" y="20768"/>
                    <a:pt x="34101" y="20255"/>
                    <a:pt x="37376" y="18637"/>
                  </a:cubicBezTo>
                  <a:lnTo>
                    <a:pt x="37513" y="18782"/>
                  </a:lnTo>
                  <a:cubicBezTo>
                    <a:pt x="41224" y="16440"/>
                    <a:pt x="45729" y="14291"/>
                    <a:pt x="50453" y="12350"/>
                  </a:cubicBezTo>
                  <a:cubicBezTo>
                    <a:pt x="55186" y="10423"/>
                    <a:pt x="60124" y="8675"/>
                    <a:pt x="64755" y="7060"/>
                  </a:cubicBezTo>
                  <a:lnTo>
                    <a:pt x="64755" y="7060"/>
                  </a:lnTo>
                  <a:cubicBezTo>
                    <a:pt x="64583" y="7098"/>
                    <a:pt x="64465" y="7113"/>
                    <a:pt x="64379" y="7113"/>
                  </a:cubicBezTo>
                  <a:cubicBezTo>
                    <a:pt x="64141" y="7113"/>
                    <a:pt x="64151" y="6999"/>
                    <a:pt x="63941" y="6950"/>
                  </a:cubicBezTo>
                  <a:cubicBezTo>
                    <a:pt x="68888" y="5402"/>
                    <a:pt x="74301" y="4042"/>
                    <a:pt x="79483" y="2915"/>
                  </a:cubicBezTo>
                  <a:cubicBezTo>
                    <a:pt x="84670" y="1779"/>
                    <a:pt x="89610" y="876"/>
                    <a:pt x="93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3" name="Google Shape;26243;p66"/>
            <p:cNvSpPr/>
            <p:nvPr/>
          </p:nvSpPr>
          <p:spPr>
            <a:xfrm>
              <a:off x="1170925" y="3521500"/>
              <a:ext cx="963425" cy="198550"/>
            </a:xfrm>
            <a:custGeom>
              <a:rect b="b" l="l" r="r" t="t"/>
              <a:pathLst>
                <a:path extrusionOk="0" h="7942" w="38537">
                  <a:moveTo>
                    <a:pt x="115" y="0"/>
                  </a:moveTo>
                  <a:cubicBezTo>
                    <a:pt x="37" y="0"/>
                    <a:pt x="1" y="69"/>
                    <a:pt x="7" y="208"/>
                  </a:cubicBezTo>
                  <a:cubicBezTo>
                    <a:pt x="110" y="601"/>
                    <a:pt x="571" y="1817"/>
                    <a:pt x="2507" y="3242"/>
                  </a:cubicBezTo>
                  <a:cubicBezTo>
                    <a:pt x="3048" y="3680"/>
                    <a:pt x="3691" y="4052"/>
                    <a:pt x="4320" y="4443"/>
                  </a:cubicBezTo>
                  <a:cubicBezTo>
                    <a:pt x="4553" y="4586"/>
                    <a:pt x="4806" y="4710"/>
                    <a:pt x="5045" y="4841"/>
                  </a:cubicBezTo>
                  <a:cubicBezTo>
                    <a:pt x="4521" y="4680"/>
                    <a:pt x="3851" y="4303"/>
                    <a:pt x="3087" y="3874"/>
                  </a:cubicBezTo>
                  <a:lnTo>
                    <a:pt x="3087" y="3874"/>
                  </a:lnTo>
                  <a:cubicBezTo>
                    <a:pt x="4823" y="5047"/>
                    <a:pt x="7104" y="5995"/>
                    <a:pt x="9603" y="6659"/>
                  </a:cubicBezTo>
                  <a:cubicBezTo>
                    <a:pt x="12109" y="7319"/>
                    <a:pt x="14832" y="7707"/>
                    <a:pt x="17550" y="7863"/>
                  </a:cubicBezTo>
                  <a:cubicBezTo>
                    <a:pt x="18541" y="7917"/>
                    <a:pt x="19529" y="7941"/>
                    <a:pt x="20509" y="7941"/>
                  </a:cubicBezTo>
                  <a:cubicBezTo>
                    <a:pt x="24917" y="7941"/>
                    <a:pt x="29135" y="7439"/>
                    <a:pt x="32527" y="6795"/>
                  </a:cubicBezTo>
                  <a:cubicBezTo>
                    <a:pt x="35544" y="6488"/>
                    <a:pt x="38196" y="5852"/>
                    <a:pt x="38447" y="5543"/>
                  </a:cubicBezTo>
                  <a:cubicBezTo>
                    <a:pt x="38536" y="5429"/>
                    <a:pt x="38295" y="5379"/>
                    <a:pt x="37807" y="5379"/>
                  </a:cubicBezTo>
                  <a:cubicBezTo>
                    <a:pt x="36959" y="5379"/>
                    <a:pt x="35363" y="5532"/>
                    <a:pt x="33451" y="5773"/>
                  </a:cubicBezTo>
                  <a:cubicBezTo>
                    <a:pt x="32787" y="5818"/>
                    <a:pt x="32011" y="5888"/>
                    <a:pt x="31529" y="5902"/>
                  </a:cubicBezTo>
                  <a:cubicBezTo>
                    <a:pt x="29782" y="5940"/>
                    <a:pt x="27881" y="5985"/>
                    <a:pt x="25870" y="5985"/>
                  </a:cubicBezTo>
                  <a:cubicBezTo>
                    <a:pt x="22921" y="5985"/>
                    <a:pt x="19739" y="5889"/>
                    <a:pt x="16469" y="5535"/>
                  </a:cubicBezTo>
                  <a:lnTo>
                    <a:pt x="16469" y="5535"/>
                  </a:lnTo>
                  <a:cubicBezTo>
                    <a:pt x="17516" y="5693"/>
                    <a:pt x="18636" y="5800"/>
                    <a:pt x="19713" y="5899"/>
                  </a:cubicBezTo>
                  <a:cubicBezTo>
                    <a:pt x="18095" y="5796"/>
                    <a:pt x="16508" y="5661"/>
                    <a:pt x="14762" y="5457"/>
                  </a:cubicBezTo>
                  <a:lnTo>
                    <a:pt x="14762" y="5457"/>
                  </a:lnTo>
                  <a:lnTo>
                    <a:pt x="15346" y="5648"/>
                  </a:lnTo>
                  <a:cubicBezTo>
                    <a:pt x="12640" y="5239"/>
                    <a:pt x="9539" y="4613"/>
                    <a:pt x="6966" y="3721"/>
                  </a:cubicBezTo>
                  <a:cubicBezTo>
                    <a:pt x="4339" y="2863"/>
                    <a:pt x="2489" y="1669"/>
                    <a:pt x="1410" y="870"/>
                  </a:cubicBezTo>
                  <a:cubicBezTo>
                    <a:pt x="1108" y="679"/>
                    <a:pt x="920" y="494"/>
                    <a:pt x="742" y="358"/>
                  </a:cubicBezTo>
                  <a:cubicBezTo>
                    <a:pt x="563" y="223"/>
                    <a:pt x="412" y="128"/>
                    <a:pt x="293" y="71"/>
                  </a:cubicBezTo>
                  <a:cubicBezTo>
                    <a:pt x="220" y="24"/>
                    <a:pt x="160" y="0"/>
                    <a:pt x="1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4" name="Google Shape;26244;p66"/>
            <p:cNvSpPr/>
            <p:nvPr/>
          </p:nvSpPr>
          <p:spPr>
            <a:xfrm>
              <a:off x="1128675" y="3521725"/>
              <a:ext cx="541100" cy="215550"/>
            </a:xfrm>
            <a:custGeom>
              <a:rect b="b" l="l" r="r" t="t"/>
              <a:pathLst>
                <a:path extrusionOk="0" h="8622" w="21644">
                  <a:moveTo>
                    <a:pt x="3023" y="3913"/>
                  </a:moveTo>
                  <a:lnTo>
                    <a:pt x="3023" y="3913"/>
                  </a:lnTo>
                  <a:cubicBezTo>
                    <a:pt x="3090" y="3968"/>
                    <a:pt x="3158" y="4022"/>
                    <a:pt x="3227" y="4075"/>
                  </a:cubicBezTo>
                  <a:cubicBezTo>
                    <a:pt x="3155" y="4024"/>
                    <a:pt x="3088" y="3969"/>
                    <a:pt x="3023" y="3913"/>
                  </a:cubicBezTo>
                  <a:close/>
                  <a:moveTo>
                    <a:pt x="7710" y="6086"/>
                  </a:moveTo>
                  <a:lnTo>
                    <a:pt x="7710" y="6086"/>
                  </a:lnTo>
                  <a:cubicBezTo>
                    <a:pt x="7876" y="6139"/>
                    <a:pt x="8047" y="6191"/>
                    <a:pt x="8221" y="6244"/>
                  </a:cubicBezTo>
                  <a:lnTo>
                    <a:pt x="8221" y="6244"/>
                  </a:lnTo>
                  <a:cubicBezTo>
                    <a:pt x="8383" y="6311"/>
                    <a:pt x="8546" y="6379"/>
                    <a:pt x="8710" y="6443"/>
                  </a:cubicBezTo>
                  <a:lnTo>
                    <a:pt x="8710" y="6443"/>
                  </a:lnTo>
                  <a:cubicBezTo>
                    <a:pt x="8575" y="6411"/>
                    <a:pt x="8452" y="6381"/>
                    <a:pt x="8342" y="6356"/>
                  </a:cubicBezTo>
                  <a:lnTo>
                    <a:pt x="8342" y="6356"/>
                  </a:lnTo>
                  <a:cubicBezTo>
                    <a:pt x="8421" y="6388"/>
                    <a:pt x="8500" y="6420"/>
                    <a:pt x="8579" y="6452"/>
                  </a:cubicBezTo>
                  <a:lnTo>
                    <a:pt x="8579" y="6452"/>
                  </a:lnTo>
                  <a:cubicBezTo>
                    <a:pt x="8396" y="6396"/>
                    <a:pt x="8214" y="6336"/>
                    <a:pt x="8026" y="6285"/>
                  </a:cubicBezTo>
                  <a:lnTo>
                    <a:pt x="8026" y="6285"/>
                  </a:lnTo>
                  <a:cubicBezTo>
                    <a:pt x="8112" y="6303"/>
                    <a:pt x="8218" y="6327"/>
                    <a:pt x="8342" y="6356"/>
                  </a:cubicBezTo>
                  <a:lnTo>
                    <a:pt x="8342" y="6356"/>
                  </a:lnTo>
                  <a:cubicBezTo>
                    <a:pt x="8129" y="6268"/>
                    <a:pt x="7919" y="6178"/>
                    <a:pt x="7710" y="6086"/>
                  </a:cubicBezTo>
                  <a:close/>
                  <a:moveTo>
                    <a:pt x="310" y="0"/>
                  </a:moveTo>
                  <a:cubicBezTo>
                    <a:pt x="199" y="0"/>
                    <a:pt x="262" y="289"/>
                    <a:pt x="227" y="420"/>
                  </a:cubicBezTo>
                  <a:cubicBezTo>
                    <a:pt x="221" y="417"/>
                    <a:pt x="215" y="416"/>
                    <a:pt x="210" y="416"/>
                  </a:cubicBezTo>
                  <a:cubicBezTo>
                    <a:pt x="1" y="416"/>
                    <a:pt x="689" y="2168"/>
                    <a:pt x="2819" y="3806"/>
                  </a:cubicBezTo>
                  <a:cubicBezTo>
                    <a:pt x="3427" y="4260"/>
                    <a:pt x="4058" y="4654"/>
                    <a:pt x="4659" y="4976"/>
                  </a:cubicBezTo>
                  <a:lnTo>
                    <a:pt x="4659" y="4976"/>
                  </a:lnTo>
                  <a:cubicBezTo>
                    <a:pt x="7430" y="6630"/>
                    <a:pt x="10906" y="7707"/>
                    <a:pt x="14253" y="8386"/>
                  </a:cubicBezTo>
                  <a:cubicBezTo>
                    <a:pt x="14917" y="8538"/>
                    <a:pt x="15759" y="8615"/>
                    <a:pt x="16123" y="8621"/>
                  </a:cubicBezTo>
                  <a:cubicBezTo>
                    <a:pt x="16436" y="8614"/>
                    <a:pt x="16152" y="8512"/>
                    <a:pt x="15455" y="8390"/>
                  </a:cubicBezTo>
                  <a:cubicBezTo>
                    <a:pt x="13009" y="7934"/>
                    <a:pt x="10696" y="7301"/>
                    <a:pt x="8579" y="6452"/>
                  </a:cubicBezTo>
                  <a:lnTo>
                    <a:pt x="8579" y="6452"/>
                  </a:lnTo>
                  <a:cubicBezTo>
                    <a:pt x="8770" y="6511"/>
                    <a:pt x="8962" y="6566"/>
                    <a:pt x="9162" y="6605"/>
                  </a:cubicBezTo>
                  <a:cubicBezTo>
                    <a:pt x="9010" y="6556"/>
                    <a:pt x="8859" y="6501"/>
                    <a:pt x="8710" y="6443"/>
                  </a:cubicBezTo>
                  <a:lnTo>
                    <a:pt x="8710" y="6443"/>
                  </a:lnTo>
                  <a:cubicBezTo>
                    <a:pt x="9238" y="6569"/>
                    <a:pt x="9946" y="6742"/>
                    <a:pt x="10715" y="6913"/>
                  </a:cubicBezTo>
                  <a:lnTo>
                    <a:pt x="10715" y="6913"/>
                  </a:lnTo>
                  <a:cubicBezTo>
                    <a:pt x="10856" y="6946"/>
                    <a:pt x="10999" y="6979"/>
                    <a:pt x="11142" y="7011"/>
                  </a:cubicBezTo>
                  <a:cubicBezTo>
                    <a:pt x="13270" y="7497"/>
                    <a:pt x="15688" y="7817"/>
                    <a:pt x="18030" y="7995"/>
                  </a:cubicBezTo>
                  <a:cubicBezTo>
                    <a:pt x="18590" y="8024"/>
                    <a:pt x="19142" y="8082"/>
                    <a:pt x="19708" y="8084"/>
                  </a:cubicBezTo>
                  <a:cubicBezTo>
                    <a:pt x="20520" y="8084"/>
                    <a:pt x="21061" y="8044"/>
                    <a:pt x="21233" y="7978"/>
                  </a:cubicBezTo>
                  <a:cubicBezTo>
                    <a:pt x="21644" y="7808"/>
                    <a:pt x="20171" y="7648"/>
                    <a:pt x="18023" y="7412"/>
                  </a:cubicBezTo>
                  <a:cubicBezTo>
                    <a:pt x="17189" y="7342"/>
                    <a:pt x="16374" y="7222"/>
                    <a:pt x="15559" y="7102"/>
                  </a:cubicBezTo>
                  <a:cubicBezTo>
                    <a:pt x="14073" y="6855"/>
                    <a:pt x="12418" y="6494"/>
                    <a:pt x="10751" y="6047"/>
                  </a:cubicBezTo>
                  <a:cubicBezTo>
                    <a:pt x="9095" y="5580"/>
                    <a:pt x="7467" y="4983"/>
                    <a:pt x="6025" y="4311"/>
                  </a:cubicBezTo>
                  <a:cubicBezTo>
                    <a:pt x="4588" y="3628"/>
                    <a:pt x="3419" y="2831"/>
                    <a:pt x="2500" y="2102"/>
                  </a:cubicBezTo>
                  <a:cubicBezTo>
                    <a:pt x="2286" y="1911"/>
                    <a:pt x="2075" y="1730"/>
                    <a:pt x="1866" y="1561"/>
                  </a:cubicBezTo>
                  <a:cubicBezTo>
                    <a:pt x="1672" y="1385"/>
                    <a:pt x="1523" y="1201"/>
                    <a:pt x="1354" y="1042"/>
                  </a:cubicBezTo>
                  <a:cubicBezTo>
                    <a:pt x="997" y="730"/>
                    <a:pt x="783" y="411"/>
                    <a:pt x="550" y="174"/>
                  </a:cubicBezTo>
                  <a:cubicBezTo>
                    <a:pt x="429" y="48"/>
                    <a:pt x="355" y="0"/>
                    <a:pt x="3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5" name="Google Shape;26245;p66"/>
            <p:cNvSpPr/>
            <p:nvPr/>
          </p:nvSpPr>
          <p:spPr>
            <a:xfrm>
              <a:off x="1136475" y="3556600"/>
              <a:ext cx="39750" cy="45350"/>
            </a:xfrm>
            <a:custGeom>
              <a:rect b="b" l="l" r="r" t="t"/>
              <a:pathLst>
                <a:path extrusionOk="0" h="1814" w="1590">
                  <a:moveTo>
                    <a:pt x="0" y="1"/>
                  </a:moveTo>
                  <a:cubicBezTo>
                    <a:pt x="186" y="253"/>
                    <a:pt x="408" y="612"/>
                    <a:pt x="669" y="955"/>
                  </a:cubicBezTo>
                  <a:cubicBezTo>
                    <a:pt x="1170" y="1516"/>
                    <a:pt x="1483" y="1814"/>
                    <a:pt x="1567" y="1814"/>
                  </a:cubicBezTo>
                  <a:cubicBezTo>
                    <a:pt x="1579" y="1814"/>
                    <a:pt x="1587" y="1808"/>
                    <a:pt x="1589" y="1796"/>
                  </a:cubicBezTo>
                  <a:cubicBezTo>
                    <a:pt x="1198" y="1330"/>
                    <a:pt x="751" y="931"/>
                    <a:pt x="257" y="25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6" name="Google Shape;26246;p66"/>
            <p:cNvSpPr/>
            <p:nvPr/>
          </p:nvSpPr>
          <p:spPr>
            <a:xfrm>
              <a:off x="1130575" y="3546250"/>
              <a:ext cx="5925" cy="10375"/>
            </a:xfrm>
            <a:custGeom>
              <a:rect b="b" l="l" r="r" t="t"/>
              <a:pathLst>
                <a:path extrusionOk="0" h="415" w="237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lnTo>
                    <a:pt x="126" y="296"/>
                  </a:lnTo>
                  <a:lnTo>
                    <a:pt x="190" y="368"/>
                  </a:lnTo>
                  <a:lnTo>
                    <a:pt x="236" y="415"/>
                  </a:lnTo>
                  <a:cubicBezTo>
                    <a:pt x="66" y="184"/>
                    <a:pt x="13" y="1"/>
                    <a:pt x="1" y="1"/>
                  </a:cubicBez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7" name="Google Shape;26247;p66"/>
            <p:cNvSpPr/>
            <p:nvPr/>
          </p:nvSpPr>
          <p:spPr>
            <a:xfrm>
              <a:off x="1024072" y="1805116"/>
              <a:ext cx="3688750" cy="2174850"/>
            </a:xfrm>
            <a:custGeom>
              <a:rect b="b" l="l" r="r" t="t"/>
              <a:pathLst>
                <a:path extrusionOk="0" h="86994" w="147550">
                  <a:moveTo>
                    <a:pt x="5558" y="71005"/>
                  </a:moveTo>
                  <a:cubicBezTo>
                    <a:pt x="5558" y="71005"/>
                    <a:pt x="5558" y="71005"/>
                    <a:pt x="5557" y="71005"/>
                  </a:cubicBezTo>
                  <a:cubicBezTo>
                    <a:pt x="5558" y="71006"/>
                    <a:pt x="5559" y="71007"/>
                    <a:pt x="5559" y="71007"/>
                  </a:cubicBezTo>
                  <a:lnTo>
                    <a:pt x="5559" y="71007"/>
                  </a:lnTo>
                  <a:cubicBezTo>
                    <a:pt x="5559" y="71006"/>
                    <a:pt x="5559" y="71005"/>
                    <a:pt x="5558" y="71005"/>
                  </a:cubicBezTo>
                  <a:close/>
                  <a:moveTo>
                    <a:pt x="8781" y="73976"/>
                  </a:moveTo>
                  <a:lnTo>
                    <a:pt x="8781" y="73976"/>
                  </a:lnTo>
                  <a:cubicBezTo>
                    <a:pt x="8963" y="74099"/>
                    <a:pt x="9104" y="74196"/>
                    <a:pt x="9351" y="74339"/>
                  </a:cubicBezTo>
                  <a:lnTo>
                    <a:pt x="9276" y="74296"/>
                  </a:lnTo>
                  <a:cubicBezTo>
                    <a:pt x="9104" y="74200"/>
                    <a:pt x="8939" y="74093"/>
                    <a:pt x="8781" y="73976"/>
                  </a:cubicBezTo>
                  <a:close/>
                  <a:moveTo>
                    <a:pt x="53817" y="74699"/>
                  </a:moveTo>
                  <a:lnTo>
                    <a:pt x="52481" y="75004"/>
                  </a:lnTo>
                  <a:cubicBezTo>
                    <a:pt x="52047" y="75114"/>
                    <a:pt x="51185" y="75263"/>
                    <a:pt x="51669" y="75282"/>
                  </a:cubicBezTo>
                  <a:cubicBezTo>
                    <a:pt x="48080" y="75923"/>
                    <a:pt x="44421" y="76468"/>
                    <a:pt x="40658" y="76883"/>
                  </a:cubicBezTo>
                  <a:lnTo>
                    <a:pt x="36552" y="77329"/>
                  </a:lnTo>
                  <a:lnTo>
                    <a:pt x="31481" y="77098"/>
                  </a:lnTo>
                  <a:lnTo>
                    <a:pt x="31481" y="77098"/>
                  </a:lnTo>
                  <a:cubicBezTo>
                    <a:pt x="31547" y="77098"/>
                    <a:pt x="31613" y="77098"/>
                    <a:pt x="31680" y="77098"/>
                  </a:cubicBezTo>
                  <a:cubicBezTo>
                    <a:pt x="34988" y="77098"/>
                    <a:pt x="38757" y="76818"/>
                    <a:pt x="42224" y="76443"/>
                  </a:cubicBezTo>
                  <a:cubicBezTo>
                    <a:pt x="46146" y="76019"/>
                    <a:pt x="49999" y="75423"/>
                    <a:pt x="53817" y="74699"/>
                  </a:cubicBezTo>
                  <a:close/>
                  <a:moveTo>
                    <a:pt x="23045" y="78696"/>
                  </a:moveTo>
                  <a:lnTo>
                    <a:pt x="24064" y="78919"/>
                  </a:lnTo>
                  <a:lnTo>
                    <a:pt x="24064" y="78919"/>
                  </a:lnTo>
                  <a:lnTo>
                    <a:pt x="24051" y="78918"/>
                  </a:lnTo>
                  <a:lnTo>
                    <a:pt x="23045" y="78696"/>
                  </a:lnTo>
                  <a:close/>
                  <a:moveTo>
                    <a:pt x="11126" y="79027"/>
                  </a:moveTo>
                  <a:lnTo>
                    <a:pt x="11126" y="79027"/>
                  </a:lnTo>
                  <a:cubicBezTo>
                    <a:pt x="11923" y="79081"/>
                    <a:pt x="12708" y="79142"/>
                    <a:pt x="13488" y="79168"/>
                  </a:cubicBezTo>
                  <a:cubicBezTo>
                    <a:pt x="13466" y="79168"/>
                    <a:pt x="13444" y="79168"/>
                    <a:pt x="13423" y="79168"/>
                  </a:cubicBezTo>
                  <a:cubicBezTo>
                    <a:pt x="12721" y="79168"/>
                    <a:pt x="12016" y="79136"/>
                    <a:pt x="11298" y="79113"/>
                  </a:cubicBezTo>
                  <a:lnTo>
                    <a:pt x="11126" y="79027"/>
                  </a:lnTo>
                  <a:close/>
                  <a:moveTo>
                    <a:pt x="112988" y="0"/>
                  </a:moveTo>
                  <a:cubicBezTo>
                    <a:pt x="107168" y="0"/>
                    <a:pt x="101528" y="615"/>
                    <a:pt x="95993" y="1448"/>
                  </a:cubicBezTo>
                  <a:cubicBezTo>
                    <a:pt x="86825" y="2891"/>
                    <a:pt x="77961" y="5170"/>
                    <a:pt x="69269" y="8028"/>
                  </a:cubicBezTo>
                  <a:cubicBezTo>
                    <a:pt x="61969" y="10449"/>
                    <a:pt x="55706" y="13041"/>
                    <a:pt x="49787" y="15825"/>
                  </a:cubicBezTo>
                  <a:cubicBezTo>
                    <a:pt x="43867" y="18602"/>
                    <a:pt x="38306" y="21608"/>
                    <a:pt x="32514" y="25097"/>
                  </a:cubicBezTo>
                  <a:cubicBezTo>
                    <a:pt x="32287" y="25238"/>
                    <a:pt x="32205" y="25303"/>
                    <a:pt x="32235" y="25303"/>
                  </a:cubicBezTo>
                  <a:cubicBezTo>
                    <a:pt x="32250" y="25303"/>
                    <a:pt x="32290" y="25288"/>
                    <a:pt x="32351" y="25260"/>
                  </a:cubicBezTo>
                  <a:cubicBezTo>
                    <a:pt x="32631" y="25117"/>
                    <a:pt x="33112" y="24854"/>
                    <a:pt x="33415" y="24675"/>
                  </a:cubicBezTo>
                  <a:cubicBezTo>
                    <a:pt x="42696" y="19311"/>
                    <a:pt x="52505" y="14803"/>
                    <a:pt x="62807" y="11066"/>
                  </a:cubicBezTo>
                  <a:cubicBezTo>
                    <a:pt x="73121" y="7366"/>
                    <a:pt x="83950" y="4379"/>
                    <a:pt x="95449" y="2721"/>
                  </a:cubicBezTo>
                  <a:cubicBezTo>
                    <a:pt x="98083" y="2333"/>
                    <a:pt x="100694" y="2060"/>
                    <a:pt x="103291" y="1859"/>
                  </a:cubicBezTo>
                  <a:lnTo>
                    <a:pt x="104236" y="1807"/>
                  </a:lnTo>
                  <a:cubicBezTo>
                    <a:pt x="106154" y="1714"/>
                    <a:pt x="108082" y="1636"/>
                    <a:pt x="110019" y="1636"/>
                  </a:cubicBezTo>
                  <a:cubicBezTo>
                    <a:pt x="110475" y="1636"/>
                    <a:pt x="110931" y="1641"/>
                    <a:pt x="111388" y="1650"/>
                  </a:cubicBezTo>
                  <a:cubicBezTo>
                    <a:pt x="111184" y="1649"/>
                    <a:pt x="110981" y="1649"/>
                    <a:pt x="110777" y="1649"/>
                  </a:cubicBezTo>
                  <a:cubicBezTo>
                    <a:pt x="110147" y="1649"/>
                    <a:pt x="109518" y="1655"/>
                    <a:pt x="108889" y="1683"/>
                  </a:cubicBezTo>
                  <a:cubicBezTo>
                    <a:pt x="107239" y="1710"/>
                    <a:pt x="105836" y="1870"/>
                    <a:pt x="105724" y="1983"/>
                  </a:cubicBezTo>
                  <a:cubicBezTo>
                    <a:pt x="105722" y="2026"/>
                    <a:pt x="105954" y="2052"/>
                    <a:pt x="106336" y="2064"/>
                  </a:cubicBezTo>
                  <a:cubicBezTo>
                    <a:pt x="100277" y="2460"/>
                    <a:pt x="94447" y="3368"/>
                    <a:pt x="88724" y="4559"/>
                  </a:cubicBezTo>
                  <a:cubicBezTo>
                    <a:pt x="87009" y="4878"/>
                    <a:pt x="85448" y="5247"/>
                    <a:pt x="84107" y="5575"/>
                  </a:cubicBezTo>
                  <a:cubicBezTo>
                    <a:pt x="77501" y="6936"/>
                    <a:pt x="70969" y="8701"/>
                    <a:pt x="64537" y="10808"/>
                  </a:cubicBezTo>
                  <a:lnTo>
                    <a:pt x="62939" y="11318"/>
                  </a:lnTo>
                  <a:cubicBezTo>
                    <a:pt x="60840" y="12044"/>
                    <a:pt x="58841" y="12815"/>
                    <a:pt x="57885" y="13298"/>
                  </a:cubicBezTo>
                  <a:cubicBezTo>
                    <a:pt x="57574" y="13448"/>
                    <a:pt x="57393" y="13550"/>
                    <a:pt x="57309" y="13617"/>
                  </a:cubicBezTo>
                  <a:cubicBezTo>
                    <a:pt x="43012" y="19263"/>
                    <a:pt x="29022" y="26569"/>
                    <a:pt x="17629" y="35700"/>
                  </a:cubicBezTo>
                  <a:cubicBezTo>
                    <a:pt x="17086" y="36124"/>
                    <a:pt x="16809" y="36397"/>
                    <a:pt x="16868" y="36397"/>
                  </a:cubicBezTo>
                  <a:cubicBezTo>
                    <a:pt x="16872" y="36397"/>
                    <a:pt x="16878" y="36395"/>
                    <a:pt x="16886" y="36392"/>
                  </a:cubicBezTo>
                  <a:lnTo>
                    <a:pt x="16886" y="36392"/>
                  </a:lnTo>
                  <a:cubicBezTo>
                    <a:pt x="16667" y="36556"/>
                    <a:pt x="16382" y="36781"/>
                    <a:pt x="16135" y="36992"/>
                  </a:cubicBezTo>
                  <a:cubicBezTo>
                    <a:pt x="15477" y="37560"/>
                    <a:pt x="14776" y="38157"/>
                    <a:pt x="14068" y="38808"/>
                  </a:cubicBezTo>
                  <a:cubicBezTo>
                    <a:pt x="13349" y="39446"/>
                    <a:pt x="12604" y="40113"/>
                    <a:pt x="11864" y="40829"/>
                  </a:cubicBezTo>
                  <a:cubicBezTo>
                    <a:pt x="11613" y="41073"/>
                    <a:pt x="11458" y="41238"/>
                    <a:pt x="11483" y="41238"/>
                  </a:cubicBezTo>
                  <a:cubicBezTo>
                    <a:pt x="11490" y="41238"/>
                    <a:pt x="11511" y="41225"/>
                    <a:pt x="11548" y="41198"/>
                  </a:cubicBezTo>
                  <a:cubicBezTo>
                    <a:pt x="11723" y="41074"/>
                    <a:pt x="12105" y="40740"/>
                    <a:pt x="12394" y="40461"/>
                  </a:cubicBezTo>
                  <a:cubicBezTo>
                    <a:pt x="13927" y="39027"/>
                    <a:pt x="15479" y="37686"/>
                    <a:pt x="16914" y="36468"/>
                  </a:cubicBezTo>
                  <a:cubicBezTo>
                    <a:pt x="17065" y="36336"/>
                    <a:pt x="17163" y="36242"/>
                    <a:pt x="17181" y="36209"/>
                  </a:cubicBezTo>
                  <a:cubicBezTo>
                    <a:pt x="17530" y="35976"/>
                    <a:pt x="18066" y="35586"/>
                    <a:pt x="18582" y="35182"/>
                  </a:cubicBezTo>
                  <a:cubicBezTo>
                    <a:pt x="24560" y="30624"/>
                    <a:pt x="30833" y="26697"/>
                    <a:pt x="37341" y="23194"/>
                  </a:cubicBezTo>
                  <a:cubicBezTo>
                    <a:pt x="40591" y="21438"/>
                    <a:pt x="43909" y="19788"/>
                    <a:pt x="47296" y="18246"/>
                  </a:cubicBezTo>
                  <a:cubicBezTo>
                    <a:pt x="50673" y="16688"/>
                    <a:pt x="54130" y="15238"/>
                    <a:pt x="57666" y="13896"/>
                  </a:cubicBezTo>
                  <a:lnTo>
                    <a:pt x="57666" y="13896"/>
                  </a:lnTo>
                  <a:cubicBezTo>
                    <a:pt x="54229" y="15268"/>
                    <a:pt x="50791" y="16748"/>
                    <a:pt x="47341" y="18365"/>
                  </a:cubicBezTo>
                  <a:cubicBezTo>
                    <a:pt x="43886" y="19974"/>
                    <a:pt x="40409" y="21701"/>
                    <a:pt x="36923" y="23621"/>
                  </a:cubicBezTo>
                  <a:cubicBezTo>
                    <a:pt x="28522" y="28260"/>
                    <a:pt x="21104" y="33158"/>
                    <a:pt x="13784" y="39534"/>
                  </a:cubicBezTo>
                  <a:cubicBezTo>
                    <a:pt x="13413" y="39851"/>
                    <a:pt x="13176" y="40085"/>
                    <a:pt x="13212" y="40085"/>
                  </a:cubicBezTo>
                  <a:cubicBezTo>
                    <a:pt x="13213" y="40085"/>
                    <a:pt x="13215" y="40084"/>
                    <a:pt x="13217" y="40084"/>
                  </a:cubicBezTo>
                  <a:cubicBezTo>
                    <a:pt x="13283" y="40060"/>
                    <a:pt x="13611" y="39806"/>
                    <a:pt x="13985" y="39479"/>
                  </a:cubicBezTo>
                  <a:cubicBezTo>
                    <a:pt x="17728" y="36214"/>
                    <a:pt x="21583" y="33333"/>
                    <a:pt x="25518" y="30697"/>
                  </a:cubicBezTo>
                  <a:cubicBezTo>
                    <a:pt x="29450" y="28056"/>
                    <a:pt x="33454" y="25648"/>
                    <a:pt x="37572" y="23402"/>
                  </a:cubicBezTo>
                  <a:cubicBezTo>
                    <a:pt x="45811" y="18923"/>
                    <a:pt x="54485" y="15047"/>
                    <a:pt x="64185" y="11754"/>
                  </a:cubicBezTo>
                  <a:lnTo>
                    <a:pt x="66471" y="11001"/>
                  </a:lnTo>
                  <a:lnTo>
                    <a:pt x="66471" y="11001"/>
                  </a:lnTo>
                  <a:cubicBezTo>
                    <a:pt x="60527" y="13161"/>
                    <a:pt x="54799" y="15539"/>
                    <a:pt x="49220" y="18172"/>
                  </a:cubicBezTo>
                  <a:cubicBezTo>
                    <a:pt x="40629" y="21961"/>
                    <a:pt x="32314" y="26367"/>
                    <a:pt x="24574" y="31603"/>
                  </a:cubicBezTo>
                  <a:cubicBezTo>
                    <a:pt x="20708" y="34222"/>
                    <a:pt x="16987" y="37050"/>
                    <a:pt x="13506" y="40146"/>
                  </a:cubicBezTo>
                  <a:cubicBezTo>
                    <a:pt x="11782" y="41712"/>
                    <a:pt x="10089" y="43313"/>
                    <a:pt x="8527" y="45039"/>
                  </a:cubicBezTo>
                  <a:cubicBezTo>
                    <a:pt x="6943" y="46742"/>
                    <a:pt x="5460" y="48542"/>
                    <a:pt x="4138" y="50460"/>
                  </a:cubicBezTo>
                  <a:cubicBezTo>
                    <a:pt x="3599" y="51193"/>
                    <a:pt x="3241" y="51839"/>
                    <a:pt x="3301" y="51851"/>
                  </a:cubicBezTo>
                  <a:cubicBezTo>
                    <a:pt x="3301" y="51851"/>
                    <a:pt x="3302" y="51851"/>
                    <a:pt x="3302" y="51851"/>
                  </a:cubicBezTo>
                  <a:cubicBezTo>
                    <a:pt x="3352" y="51851"/>
                    <a:pt x="3802" y="51228"/>
                    <a:pt x="4333" y="50505"/>
                  </a:cubicBezTo>
                  <a:cubicBezTo>
                    <a:pt x="7425" y="46241"/>
                    <a:pt x="11228" y="42560"/>
                    <a:pt x="15253" y="39190"/>
                  </a:cubicBezTo>
                  <a:cubicBezTo>
                    <a:pt x="19298" y="35831"/>
                    <a:pt x="23624" y="32817"/>
                    <a:pt x="28089" y="30033"/>
                  </a:cubicBezTo>
                  <a:lnTo>
                    <a:pt x="28089" y="30033"/>
                  </a:lnTo>
                  <a:lnTo>
                    <a:pt x="26267" y="31279"/>
                  </a:lnTo>
                  <a:cubicBezTo>
                    <a:pt x="25653" y="31677"/>
                    <a:pt x="25047" y="32088"/>
                    <a:pt x="24449" y="32511"/>
                  </a:cubicBezTo>
                  <a:cubicBezTo>
                    <a:pt x="18845" y="36287"/>
                    <a:pt x="13525" y="40543"/>
                    <a:pt x="8892" y="45507"/>
                  </a:cubicBezTo>
                  <a:cubicBezTo>
                    <a:pt x="8005" y="46413"/>
                    <a:pt x="7302" y="47338"/>
                    <a:pt x="6767" y="48006"/>
                  </a:cubicBezTo>
                  <a:cubicBezTo>
                    <a:pt x="6262" y="48701"/>
                    <a:pt x="5976" y="49182"/>
                    <a:pt x="5990" y="49278"/>
                  </a:cubicBezTo>
                  <a:cubicBezTo>
                    <a:pt x="5994" y="49282"/>
                    <a:pt x="5999" y="49284"/>
                    <a:pt x="6006" y="49284"/>
                  </a:cubicBezTo>
                  <a:cubicBezTo>
                    <a:pt x="6087" y="49284"/>
                    <a:pt x="6406" y="48972"/>
                    <a:pt x="6874" y="48446"/>
                  </a:cubicBezTo>
                  <a:lnTo>
                    <a:pt x="8904" y="46240"/>
                  </a:lnTo>
                  <a:lnTo>
                    <a:pt x="8904" y="46240"/>
                  </a:lnTo>
                  <a:cubicBezTo>
                    <a:pt x="8650" y="46516"/>
                    <a:pt x="8410" y="46802"/>
                    <a:pt x="8173" y="47095"/>
                  </a:cubicBezTo>
                  <a:cubicBezTo>
                    <a:pt x="7950" y="47362"/>
                    <a:pt x="7797" y="47574"/>
                    <a:pt x="7824" y="47574"/>
                  </a:cubicBezTo>
                  <a:cubicBezTo>
                    <a:pt x="7828" y="47574"/>
                    <a:pt x="7835" y="47570"/>
                    <a:pt x="7845" y="47563"/>
                  </a:cubicBezTo>
                  <a:cubicBezTo>
                    <a:pt x="7965" y="47462"/>
                    <a:pt x="8304" y="47092"/>
                    <a:pt x="8550" y="46797"/>
                  </a:cubicBezTo>
                  <a:cubicBezTo>
                    <a:pt x="9481" y="45734"/>
                    <a:pt x="10402" y="44694"/>
                    <a:pt x="11384" y="43702"/>
                  </a:cubicBezTo>
                  <a:cubicBezTo>
                    <a:pt x="15976" y="39245"/>
                    <a:pt x="21116" y="35353"/>
                    <a:pt x="26491" y="31844"/>
                  </a:cubicBezTo>
                  <a:cubicBezTo>
                    <a:pt x="31867" y="28327"/>
                    <a:pt x="37512" y="25221"/>
                    <a:pt x="43292" y="22402"/>
                  </a:cubicBezTo>
                  <a:lnTo>
                    <a:pt x="43292" y="22402"/>
                  </a:lnTo>
                  <a:cubicBezTo>
                    <a:pt x="40190" y="23942"/>
                    <a:pt x="37129" y="25578"/>
                    <a:pt x="34110" y="27308"/>
                  </a:cubicBezTo>
                  <a:cubicBezTo>
                    <a:pt x="31103" y="29057"/>
                    <a:pt x="28140" y="30901"/>
                    <a:pt x="25251" y="32864"/>
                  </a:cubicBezTo>
                  <a:cubicBezTo>
                    <a:pt x="19487" y="36797"/>
                    <a:pt x="13981" y="41218"/>
                    <a:pt x="9252" y="46371"/>
                  </a:cubicBezTo>
                  <a:cubicBezTo>
                    <a:pt x="9349" y="46254"/>
                    <a:pt x="9394" y="46187"/>
                    <a:pt x="9376" y="46187"/>
                  </a:cubicBezTo>
                  <a:cubicBezTo>
                    <a:pt x="9361" y="46187"/>
                    <a:pt x="9299" y="46238"/>
                    <a:pt x="9182" y="46350"/>
                  </a:cubicBezTo>
                  <a:cubicBezTo>
                    <a:pt x="8962" y="46553"/>
                    <a:pt x="8567" y="46993"/>
                    <a:pt x="8398" y="47227"/>
                  </a:cubicBezTo>
                  <a:cubicBezTo>
                    <a:pt x="8297" y="47359"/>
                    <a:pt x="8261" y="47419"/>
                    <a:pt x="8277" y="47419"/>
                  </a:cubicBezTo>
                  <a:cubicBezTo>
                    <a:pt x="8293" y="47419"/>
                    <a:pt x="8360" y="47359"/>
                    <a:pt x="8465" y="47250"/>
                  </a:cubicBezTo>
                  <a:lnTo>
                    <a:pt x="8486" y="47227"/>
                  </a:lnTo>
                  <a:lnTo>
                    <a:pt x="8486" y="47227"/>
                  </a:lnTo>
                  <a:cubicBezTo>
                    <a:pt x="6047" y="50056"/>
                    <a:pt x="3794" y="53095"/>
                    <a:pt x="2287" y="56463"/>
                  </a:cubicBezTo>
                  <a:cubicBezTo>
                    <a:pt x="738" y="59781"/>
                    <a:pt x="1" y="63542"/>
                    <a:pt x="993" y="66957"/>
                  </a:cubicBezTo>
                  <a:cubicBezTo>
                    <a:pt x="1104" y="67342"/>
                    <a:pt x="1221" y="67668"/>
                    <a:pt x="1251" y="67668"/>
                  </a:cubicBezTo>
                  <a:cubicBezTo>
                    <a:pt x="1252" y="67668"/>
                    <a:pt x="1252" y="67667"/>
                    <a:pt x="1253" y="67667"/>
                  </a:cubicBezTo>
                  <a:cubicBezTo>
                    <a:pt x="1279" y="67648"/>
                    <a:pt x="1197" y="67280"/>
                    <a:pt x="1068" y="66845"/>
                  </a:cubicBezTo>
                  <a:cubicBezTo>
                    <a:pt x="686" y="65452"/>
                    <a:pt x="531" y="63982"/>
                    <a:pt x="696" y="62512"/>
                  </a:cubicBezTo>
                  <a:cubicBezTo>
                    <a:pt x="823" y="61045"/>
                    <a:pt x="1167" y="59578"/>
                    <a:pt x="1701" y="58165"/>
                  </a:cubicBezTo>
                  <a:cubicBezTo>
                    <a:pt x="2734" y="55326"/>
                    <a:pt x="4329" y="52663"/>
                    <a:pt x="6187" y="50203"/>
                  </a:cubicBezTo>
                  <a:cubicBezTo>
                    <a:pt x="9912" y="45270"/>
                    <a:pt x="14546" y="41028"/>
                    <a:pt x="19433" y="37213"/>
                  </a:cubicBezTo>
                  <a:cubicBezTo>
                    <a:pt x="29269" y="29606"/>
                    <a:pt x="40220" y="23613"/>
                    <a:pt x="51435" y="18728"/>
                  </a:cubicBezTo>
                  <a:cubicBezTo>
                    <a:pt x="52660" y="18200"/>
                    <a:pt x="53899" y="17694"/>
                    <a:pt x="55151" y="17206"/>
                  </a:cubicBezTo>
                  <a:lnTo>
                    <a:pt x="55154" y="17207"/>
                  </a:lnTo>
                  <a:cubicBezTo>
                    <a:pt x="55586" y="17153"/>
                    <a:pt x="56434" y="16893"/>
                    <a:pt x="57587" y="16549"/>
                  </a:cubicBezTo>
                  <a:lnTo>
                    <a:pt x="57587" y="16549"/>
                  </a:lnTo>
                  <a:cubicBezTo>
                    <a:pt x="49510" y="19667"/>
                    <a:pt x="41676" y="23300"/>
                    <a:pt x="34190" y="27593"/>
                  </a:cubicBezTo>
                  <a:cubicBezTo>
                    <a:pt x="27947" y="31143"/>
                    <a:pt x="21916" y="35096"/>
                    <a:pt x="16400" y="39688"/>
                  </a:cubicBezTo>
                  <a:cubicBezTo>
                    <a:pt x="15615" y="40360"/>
                    <a:pt x="14992" y="40959"/>
                    <a:pt x="15015" y="41021"/>
                  </a:cubicBezTo>
                  <a:cubicBezTo>
                    <a:pt x="15015" y="41025"/>
                    <a:pt x="15018" y="41026"/>
                    <a:pt x="15023" y="41026"/>
                  </a:cubicBezTo>
                  <a:cubicBezTo>
                    <a:pt x="15102" y="41026"/>
                    <a:pt x="15747" y="40519"/>
                    <a:pt x="16525" y="39855"/>
                  </a:cubicBezTo>
                  <a:lnTo>
                    <a:pt x="18571" y="38198"/>
                  </a:lnTo>
                  <a:lnTo>
                    <a:pt x="20661" y="36596"/>
                  </a:lnTo>
                  <a:lnTo>
                    <a:pt x="20661" y="36596"/>
                  </a:lnTo>
                  <a:cubicBezTo>
                    <a:pt x="19554" y="37534"/>
                    <a:pt x="18865" y="38187"/>
                    <a:pt x="18859" y="38334"/>
                  </a:cubicBezTo>
                  <a:cubicBezTo>
                    <a:pt x="18857" y="38356"/>
                    <a:pt x="18870" y="38366"/>
                    <a:pt x="18895" y="38366"/>
                  </a:cubicBezTo>
                  <a:cubicBezTo>
                    <a:pt x="19044" y="38366"/>
                    <a:pt x="19633" y="38017"/>
                    <a:pt x="20495" y="37437"/>
                  </a:cubicBezTo>
                  <a:lnTo>
                    <a:pt x="20495" y="37437"/>
                  </a:lnTo>
                  <a:cubicBezTo>
                    <a:pt x="17461" y="39814"/>
                    <a:pt x="14582" y="42344"/>
                    <a:pt x="11974" y="45054"/>
                  </a:cubicBezTo>
                  <a:cubicBezTo>
                    <a:pt x="9365" y="47758"/>
                    <a:pt x="7011" y="50651"/>
                    <a:pt x="5224" y="53730"/>
                  </a:cubicBezTo>
                  <a:cubicBezTo>
                    <a:pt x="5053" y="54023"/>
                    <a:pt x="4958" y="54211"/>
                    <a:pt x="4981" y="54211"/>
                  </a:cubicBezTo>
                  <a:cubicBezTo>
                    <a:pt x="4987" y="54211"/>
                    <a:pt x="4999" y="54201"/>
                    <a:pt x="5017" y="54180"/>
                  </a:cubicBezTo>
                  <a:cubicBezTo>
                    <a:pt x="5117" y="54066"/>
                    <a:pt x="5354" y="53710"/>
                    <a:pt x="5561" y="53355"/>
                  </a:cubicBezTo>
                  <a:cubicBezTo>
                    <a:pt x="8338" y="48978"/>
                    <a:pt x="12010" y="45060"/>
                    <a:pt x="15995" y="41536"/>
                  </a:cubicBezTo>
                  <a:cubicBezTo>
                    <a:pt x="19977" y="37991"/>
                    <a:pt x="24324" y="34831"/>
                    <a:pt x="28830" y="31906"/>
                  </a:cubicBezTo>
                  <a:cubicBezTo>
                    <a:pt x="36080" y="27488"/>
                    <a:pt x="43572" y="23806"/>
                    <a:pt x="52067" y="20302"/>
                  </a:cubicBezTo>
                  <a:cubicBezTo>
                    <a:pt x="64452" y="15228"/>
                    <a:pt x="76551" y="11555"/>
                    <a:pt x="88857" y="9234"/>
                  </a:cubicBezTo>
                  <a:cubicBezTo>
                    <a:pt x="93301" y="8509"/>
                    <a:pt x="97755" y="7989"/>
                    <a:pt x="102172" y="7721"/>
                  </a:cubicBezTo>
                  <a:lnTo>
                    <a:pt x="102172" y="7721"/>
                  </a:lnTo>
                  <a:cubicBezTo>
                    <a:pt x="101555" y="7817"/>
                    <a:pt x="101192" y="7910"/>
                    <a:pt x="101198" y="7990"/>
                  </a:cubicBezTo>
                  <a:cubicBezTo>
                    <a:pt x="101199" y="8009"/>
                    <a:pt x="101247" y="8023"/>
                    <a:pt x="101300" y="8038"/>
                  </a:cubicBezTo>
                  <a:cubicBezTo>
                    <a:pt x="97419" y="8310"/>
                    <a:pt x="93518" y="8785"/>
                    <a:pt x="89574" y="9436"/>
                  </a:cubicBezTo>
                  <a:cubicBezTo>
                    <a:pt x="80427" y="10935"/>
                    <a:pt x="71545" y="13318"/>
                    <a:pt x="62980" y="16290"/>
                  </a:cubicBezTo>
                  <a:cubicBezTo>
                    <a:pt x="54418" y="19275"/>
                    <a:pt x="46155" y="22847"/>
                    <a:pt x="38339" y="27099"/>
                  </a:cubicBezTo>
                  <a:cubicBezTo>
                    <a:pt x="30534" y="31347"/>
                    <a:pt x="23111" y="36241"/>
                    <a:pt x="16616" y="42032"/>
                  </a:cubicBezTo>
                  <a:cubicBezTo>
                    <a:pt x="13374" y="44922"/>
                    <a:pt x="10377" y="48051"/>
                    <a:pt x="7910" y="51446"/>
                  </a:cubicBezTo>
                  <a:cubicBezTo>
                    <a:pt x="5487" y="54820"/>
                    <a:pt x="3512" y="58563"/>
                    <a:pt x="3129" y="62125"/>
                  </a:cubicBezTo>
                  <a:cubicBezTo>
                    <a:pt x="3072" y="62577"/>
                    <a:pt x="3091" y="62984"/>
                    <a:pt x="3072" y="63350"/>
                  </a:cubicBezTo>
                  <a:cubicBezTo>
                    <a:pt x="3066" y="63715"/>
                    <a:pt x="3142" y="64013"/>
                    <a:pt x="3169" y="64261"/>
                  </a:cubicBezTo>
                  <a:cubicBezTo>
                    <a:pt x="3214" y="64677"/>
                    <a:pt x="3329" y="64898"/>
                    <a:pt x="3389" y="64898"/>
                  </a:cubicBezTo>
                  <a:cubicBezTo>
                    <a:pt x="3400" y="64898"/>
                    <a:pt x="3409" y="64890"/>
                    <a:pt x="3416" y="64874"/>
                  </a:cubicBezTo>
                  <a:cubicBezTo>
                    <a:pt x="3505" y="64670"/>
                    <a:pt x="3422" y="63197"/>
                    <a:pt x="3745" y="61436"/>
                  </a:cubicBezTo>
                  <a:cubicBezTo>
                    <a:pt x="4375" y="58117"/>
                    <a:pt x="6235" y="54698"/>
                    <a:pt x="8526" y="51607"/>
                  </a:cubicBezTo>
                  <a:cubicBezTo>
                    <a:pt x="10830" y="48495"/>
                    <a:pt x="13563" y="45611"/>
                    <a:pt x="16524" y="42925"/>
                  </a:cubicBezTo>
                  <a:cubicBezTo>
                    <a:pt x="22467" y="37558"/>
                    <a:pt x="29225" y="32875"/>
                    <a:pt x="36676" y="28640"/>
                  </a:cubicBezTo>
                  <a:cubicBezTo>
                    <a:pt x="41987" y="25620"/>
                    <a:pt x="47179" y="23114"/>
                    <a:pt x="52483" y="20854"/>
                  </a:cubicBezTo>
                  <a:cubicBezTo>
                    <a:pt x="57789" y="18601"/>
                    <a:pt x="63206" y="16558"/>
                    <a:pt x="69091" y="14735"/>
                  </a:cubicBezTo>
                  <a:cubicBezTo>
                    <a:pt x="75976" y="12588"/>
                    <a:pt x="82755" y="10953"/>
                    <a:pt x="89559" y="9821"/>
                  </a:cubicBezTo>
                  <a:cubicBezTo>
                    <a:pt x="95873" y="8774"/>
                    <a:pt x="102226" y="8152"/>
                    <a:pt x="108656" y="8152"/>
                  </a:cubicBezTo>
                  <a:cubicBezTo>
                    <a:pt x="109149" y="8152"/>
                    <a:pt x="109643" y="8156"/>
                    <a:pt x="110137" y="8163"/>
                  </a:cubicBezTo>
                  <a:cubicBezTo>
                    <a:pt x="111497" y="8225"/>
                    <a:pt x="112859" y="8278"/>
                    <a:pt x="114222" y="8375"/>
                  </a:cubicBezTo>
                  <a:cubicBezTo>
                    <a:pt x="114915" y="8406"/>
                    <a:pt x="115600" y="8468"/>
                    <a:pt x="116283" y="8537"/>
                  </a:cubicBezTo>
                  <a:cubicBezTo>
                    <a:pt x="116966" y="8601"/>
                    <a:pt x="117649" y="8657"/>
                    <a:pt x="118319" y="8758"/>
                  </a:cubicBezTo>
                  <a:cubicBezTo>
                    <a:pt x="120959" y="9111"/>
                    <a:pt x="123546" y="9624"/>
                    <a:pt x="125967" y="10397"/>
                  </a:cubicBezTo>
                  <a:cubicBezTo>
                    <a:pt x="128385" y="11161"/>
                    <a:pt x="130668" y="12167"/>
                    <a:pt x="132516" y="13483"/>
                  </a:cubicBezTo>
                  <a:cubicBezTo>
                    <a:pt x="136320" y="16122"/>
                    <a:pt x="137806" y="19737"/>
                    <a:pt x="136772" y="23836"/>
                  </a:cubicBezTo>
                  <a:cubicBezTo>
                    <a:pt x="137059" y="22601"/>
                    <a:pt x="137074" y="21424"/>
                    <a:pt x="136925" y="20321"/>
                  </a:cubicBezTo>
                  <a:cubicBezTo>
                    <a:pt x="136781" y="19213"/>
                    <a:pt x="136428" y="18170"/>
                    <a:pt x="135826" y="17219"/>
                  </a:cubicBezTo>
                  <a:cubicBezTo>
                    <a:pt x="134686" y="15295"/>
                    <a:pt x="132610" y="13646"/>
                    <a:pt x="130098" y="12446"/>
                  </a:cubicBezTo>
                  <a:cubicBezTo>
                    <a:pt x="127595" y="11226"/>
                    <a:pt x="124735" y="10378"/>
                    <a:pt x="121778" y="9832"/>
                  </a:cubicBezTo>
                  <a:cubicBezTo>
                    <a:pt x="118818" y="9279"/>
                    <a:pt x="115762" y="8972"/>
                    <a:pt x="112685" y="8867"/>
                  </a:cubicBezTo>
                  <a:cubicBezTo>
                    <a:pt x="112485" y="8860"/>
                    <a:pt x="112300" y="8857"/>
                    <a:pt x="112135" y="8857"/>
                  </a:cubicBezTo>
                  <a:cubicBezTo>
                    <a:pt x="111567" y="8857"/>
                    <a:pt x="111230" y="8893"/>
                    <a:pt x="111300" y="8937"/>
                  </a:cubicBezTo>
                  <a:cubicBezTo>
                    <a:pt x="111456" y="9009"/>
                    <a:pt x="112256" y="9049"/>
                    <a:pt x="113135" y="9111"/>
                  </a:cubicBezTo>
                  <a:cubicBezTo>
                    <a:pt x="117397" y="9339"/>
                    <a:pt x="121621" y="9904"/>
                    <a:pt x="125495" y="11058"/>
                  </a:cubicBezTo>
                  <a:cubicBezTo>
                    <a:pt x="129322" y="12207"/>
                    <a:pt x="132899" y="14023"/>
                    <a:pt x="134786" y="16477"/>
                  </a:cubicBezTo>
                  <a:cubicBezTo>
                    <a:pt x="136668" y="18879"/>
                    <a:pt x="136999" y="21767"/>
                    <a:pt x="135900" y="25139"/>
                  </a:cubicBezTo>
                  <a:cubicBezTo>
                    <a:pt x="134792" y="28478"/>
                    <a:pt x="132513" y="31866"/>
                    <a:pt x="129799" y="34938"/>
                  </a:cubicBezTo>
                  <a:cubicBezTo>
                    <a:pt x="128083" y="36418"/>
                    <a:pt x="125402" y="38736"/>
                    <a:pt x="122123" y="41210"/>
                  </a:cubicBezTo>
                  <a:cubicBezTo>
                    <a:pt x="118853" y="43689"/>
                    <a:pt x="115001" y="46326"/>
                    <a:pt x="111243" y="48676"/>
                  </a:cubicBezTo>
                  <a:cubicBezTo>
                    <a:pt x="108478" y="50425"/>
                    <a:pt x="105871" y="52009"/>
                    <a:pt x="103227" y="53593"/>
                  </a:cubicBezTo>
                  <a:cubicBezTo>
                    <a:pt x="104509" y="52935"/>
                    <a:pt x="105735" y="52258"/>
                    <a:pt x="106996" y="51569"/>
                  </a:cubicBezTo>
                  <a:lnTo>
                    <a:pt x="106996" y="51569"/>
                  </a:lnTo>
                  <a:cubicBezTo>
                    <a:pt x="103347" y="53728"/>
                    <a:pt x="100204" y="55550"/>
                    <a:pt x="97060" y="57316"/>
                  </a:cubicBezTo>
                  <a:lnTo>
                    <a:pt x="96181" y="57717"/>
                  </a:lnTo>
                  <a:cubicBezTo>
                    <a:pt x="88487" y="61016"/>
                    <a:pt x="79386" y="64671"/>
                    <a:pt x="70710" y="67242"/>
                  </a:cubicBezTo>
                  <a:lnTo>
                    <a:pt x="71383" y="67320"/>
                  </a:lnTo>
                  <a:cubicBezTo>
                    <a:pt x="69760" y="67741"/>
                    <a:pt x="68788" y="67903"/>
                    <a:pt x="67020" y="68371"/>
                  </a:cubicBezTo>
                  <a:cubicBezTo>
                    <a:pt x="67532" y="68290"/>
                    <a:pt x="68010" y="68222"/>
                    <a:pt x="68519" y="68126"/>
                  </a:cubicBezTo>
                  <a:lnTo>
                    <a:pt x="68519" y="68126"/>
                  </a:lnTo>
                  <a:lnTo>
                    <a:pt x="68414" y="68157"/>
                  </a:lnTo>
                  <a:cubicBezTo>
                    <a:pt x="66498" y="68582"/>
                    <a:pt x="64221" y="69193"/>
                    <a:pt x="61859" y="69827"/>
                  </a:cubicBezTo>
                  <a:cubicBezTo>
                    <a:pt x="56591" y="70855"/>
                    <a:pt x="50248" y="72139"/>
                    <a:pt x="43572" y="73121"/>
                  </a:cubicBezTo>
                  <a:cubicBezTo>
                    <a:pt x="38052" y="73943"/>
                    <a:pt x="32276" y="74533"/>
                    <a:pt x="26831" y="74533"/>
                  </a:cubicBezTo>
                  <a:cubicBezTo>
                    <a:pt x="25700" y="74533"/>
                    <a:pt x="24584" y="74507"/>
                    <a:pt x="23487" y="74453"/>
                  </a:cubicBezTo>
                  <a:cubicBezTo>
                    <a:pt x="22893" y="74408"/>
                    <a:pt x="22317" y="74379"/>
                    <a:pt x="21935" y="74379"/>
                  </a:cubicBezTo>
                  <a:cubicBezTo>
                    <a:pt x="21703" y="74379"/>
                    <a:pt x="21543" y="74390"/>
                    <a:pt x="21495" y="74414"/>
                  </a:cubicBezTo>
                  <a:cubicBezTo>
                    <a:pt x="21369" y="74479"/>
                    <a:pt x="22038" y="74600"/>
                    <a:pt x="23017" y="74694"/>
                  </a:cubicBezTo>
                  <a:cubicBezTo>
                    <a:pt x="25537" y="74949"/>
                    <a:pt x="27954" y="75081"/>
                    <a:pt x="30509" y="75081"/>
                  </a:cubicBezTo>
                  <a:cubicBezTo>
                    <a:pt x="31815" y="75081"/>
                    <a:pt x="33157" y="75046"/>
                    <a:pt x="34567" y="74976"/>
                  </a:cubicBezTo>
                  <a:cubicBezTo>
                    <a:pt x="42331" y="74533"/>
                    <a:pt x="49712" y="73542"/>
                    <a:pt x="57705" y="71699"/>
                  </a:cubicBezTo>
                  <a:lnTo>
                    <a:pt x="59119" y="71410"/>
                  </a:lnTo>
                  <a:lnTo>
                    <a:pt x="61191" y="71121"/>
                  </a:lnTo>
                  <a:lnTo>
                    <a:pt x="60902" y="71190"/>
                  </a:lnTo>
                  <a:lnTo>
                    <a:pt x="58214" y="71777"/>
                  </a:lnTo>
                  <a:lnTo>
                    <a:pt x="58719" y="71714"/>
                  </a:lnTo>
                  <a:lnTo>
                    <a:pt x="58719" y="71714"/>
                  </a:lnTo>
                  <a:cubicBezTo>
                    <a:pt x="55267" y="72516"/>
                    <a:pt x="51810" y="73230"/>
                    <a:pt x="48359" y="73815"/>
                  </a:cubicBezTo>
                  <a:cubicBezTo>
                    <a:pt x="41957" y="74728"/>
                    <a:pt x="34927" y="75539"/>
                    <a:pt x="28016" y="75539"/>
                  </a:cubicBezTo>
                  <a:cubicBezTo>
                    <a:pt x="27835" y="75539"/>
                    <a:pt x="27654" y="75539"/>
                    <a:pt x="27473" y="75538"/>
                  </a:cubicBezTo>
                  <a:cubicBezTo>
                    <a:pt x="23938" y="75514"/>
                    <a:pt x="20446" y="75272"/>
                    <a:pt x="17184" y="74706"/>
                  </a:cubicBezTo>
                  <a:cubicBezTo>
                    <a:pt x="13911" y="74167"/>
                    <a:pt x="10925" y="73206"/>
                    <a:pt x="8475" y="71929"/>
                  </a:cubicBezTo>
                  <a:cubicBezTo>
                    <a:pt x="7767" y="71475"/>
                    <a:pt x="7221" y="71171"/>
                    <a:pt x="7124" y="71171"/>
                  </a:cubicBezTo>
                  <a:cubicBezTo>
                    <a:pt x="7108" y="71171"/>
                    <a:pt x="7104" y="71179"/>
                    <a:pt x="7114" y="71196"/>
                  </a:cubicBezTo>
                  <a:cubicBezTo>
                    <a:pt x="7135" y="71274"/>
                    <a:pt x="7330" y="71447"/>
                    <a:pt x="7628" y="71662"/>
                  </a:cubicBezTo>
                  <a:cubicBezTo>
                    <a:pt x="7931" y="71874"/>
                    <a:pt x="8286" y="72171"/>
                    <a:pt x="8747" y="72389"/>
                  </a:cubicBezTo>
                  <a:cubicBezTo>
                    <a:pt x="11142" y="73799"/>
                    <a:pt x="14013" y="74787"/>
                    <a:pt x="16965" y="75423"/>
                  </a:cubicBezTo>
                  <a:cubicBezTo>
                    <a:pt x="19916" y="76077"/>
                    <a:pt x="22941" y="76433"/>
                    <a:pt x="25864" y="76657"/>
                  </a:cubicBezTo>
                  <a:cubicBezTo>
                    <a:pt x="26102" y="76671"/>
                    <a:pt x="25695" y="76767"/>
                    <a:pt x="26132" y="76815"/>
                  </a:cubicBezTo>
                  <a:lnTo>
                    <a:pt x="26813" y="76886"/>
                  </a:lnTo>
                  <a:cubicBezTo>
                    <a:pt x="26079" y="76849"/>
                    <a:pt x="25303" y="76810"/>
                    <a:pt x="24477" y="76736"/>
                  </a:cubicBezTo>
                  <a:cubicBezTo>
                    <a:pt x="21337" y="76690"/>
                    <a:pt x="20171" y="76532"/>
                    <a:pt x="19364" y="76458"/>
                  </a:cubicBezTo>
                  <a:lnTo>
                    <a:pt x="19350" y="76455"/>
                  </a:lnTo>
                  <a:lnTo>
                    <a:pt x="19108" y="76433"/>
                  </a:lnTo>
                  <a:cubicBezTo>
                    <a:pt x="18732" y="76398"/>
                    <a:pt x="18405" y="76367"/>
                    <a:pt x="17940" y="76292"/>
                  </a:cubicBezTo>
                  <a:lnTo>
                    <a:pt x="17940" y="76292"/>
                  </a:lnTo>
                  <a:cubicBezTo>
                    <a:pt x="17942" y="76294"/>
                    <a:pt x="17942" y="76297"/>
                    <a:pt x="17942" y="76301"/>
                  </a:cubicBezTo>
                  <a:lnTo>
                    <a:pt x="17648" y="76261"/>
                  </a:lnTo>
                  <a:lnTo>
                    <a:pt x="16291" y="75977"/>
                  </a:lnTo>
                  <a:cubicBezTo>
                    <a:pt x="15792" y="75844"/>
                    <a:pt x="15302" y="75744"/>
                    <a:pt x="15049" y="75712"/>
                  </a:cubicBezTo>
                  <a:lnTo>
                    <a:pt x="14471" y="75498"/>
                  </a:lnTo>
                  <a:cubicBezTo>
                    <a:pt x="13244" y="75094"/>
                    <a:pt x="12614" y="74920"/>
                    <a:pt x="12025" y="74666"/>
                  </a:cubicBezTo>
                  <a:cubicBezTo>
                    <a:pt x="11420" y="74436"/>
                    <a:pt x="10807" y="74204"/>
                    <a:pt x="9660" y="73638"/>
                  </a:cubicBezTo>
                  <a:lnTo>
                    <a:pt x="9660" y="73638"/>
                  </a:lnTo>
                  <a:cubicBezTo>
                    <a:pt x="9660" y="73638"/>
                    <a:pt x="9653" y="73661"/>
                    <a:pt x="9714" y="73725"/>
                  </a:cubicBezTo>
                  <a:cubicBezTo>
                    <a:pt x="9605" y="73703"/>
                    <a:pt x="8856" y="73318"/>
                    <a:pt x="8003" y="72832"/>
                  </a:cubicBezTo>
                  <a:cubicBezTo>
                    <a:pt x="7261" y="72300"/>
                    <a:pt x="7135" y="72391"/>
                    <a:pt x="5485" y="70891"/>
                  </a:cubicBezTo>
                  <a:lnTo>
                    <a:pt x="5485" y="70891"/>
                  </a:lnTo>
                  <a:lnTo>
                    <a:pt x="5569" y="70994"/>
                  </a:lnTo>
                  <a:cubicBezTo>
                    <a:pt x="5641" y="71106"/>
                    <a:pt x="5856" y="71280"/>
                    <a:pt x="6246" y="71663"/>
                  </a:cubicBezTo>
                  <a:cubicBezTo>
                    <a:pt x="6246" y="71663"/>
                    <a:pt x="6246" y="71663"/>
                    <a:pt x="6246" y="71663"/>
                  </a:cubicBezTo>
                  <a:cubicBezTo>
                    <a:pt x="6245" y="71663"/>
                    <a:pt x="6217" y="71656"/>
                    <a:pt x="5559" y="71007"/>
                  </a:cubicBezTo>
                  <a:lnTo>
                    <a:pt x="5559" y="71007"/>
                  </a:lnTo>
                  <a:cubicBezTo>
                    <a:pt x="5562" y="71017"/>
                    <a:pt x="5572" y="71063"/>
                    <a:pt x="5668" y="71248"/>
                  </a:cubicBezTo>
                  <a:cubicBezTo>
                    <a:pt x="5668" y="71248"/>
                    <a:pt x="5668" y="71248"/>
                    <a:pt x="5667" y="71248"/>
                  </a:cubicBezTo>
                  <a:cubicBezTo>
                    <a:pt x="5666" y="71248"/>
                    <a:pt x="5640" y="71240"/>
                    <a:pt x="5433" y="70866"/>
                  </a:cubicBezTo>
                  <a:lnTo>
                    <a:pt x="5092" y="70640"/>
                  </a:lnTo>
                  <a:lnTo>
                    <a:pt x="4949" y="70454"/>
                  </a:lnTo>
                  <a:cubicBezTo>
                    <a:pt x="4784" y="70283"/>
                    <a:pt x="4564" y="69873"/>
                    <a:pt x="4105" y="69116"/>
                  </a:cubicBezTo>
                  <a:cubicBezTo>
                    <a:pt x="4030" y="69003"/>
                    <a:pt x="3854" y="68731"/>
                    <a:pt x="3408" y="68052"/>
                  </a:cubicBezTo>
                  <a:cubicBezTo>
                    <a:pt x="3408" y="68052"/>
                    <a:pt x="3299" y="67856"/>
                    <a:pt x="3207" y="67717"/>
                  </a:cubicBezTo>
                  <a:cubicBezTo>
                    <a:pt x="3170" y="67711"/>
                    <a:pt x="3178" y="67715"/>
                    <a:pt x="2784" y="67114"/>
                  </a:cubicBezTo>
                  <a:cubicBezTo>
                    <a:pt x="2784" y="67114"/>
                    <a:pt x="2784" y="67114"/>
                    <a:pt x="2783" y="67114"/>
                  </a:cubicBezTo>
                  <a:cubicBezTo>
                    <a:pt x="2778" y="67114"/>
                    <a:pt x="2745" y="67117"/>
                    <a:pt x="2741" y="67186"/>
                  </a:cubicBezTo>
                  <a:cubicBezTo>
                    <a:pt x="2803" y="67396"/>
                    <a:pt x="2802" y="67396"/>
                    <a:pt x="2740" y="67481"/>
                  </a:cubicBezTo>
                  <a:cubicBezTo>
                    <a:pt x="2740" y="67481"/>
                    <a:pt x="2820" y="67728"/>
                    <a:pt x="2929" y="68067"/>
                  </a:cubicBezTo>
                  <a:cubicBezTo>
                    <a:pt x="3047" y="68399"/>
                    <a:pt x="3094" y="68474"/>
                    <a:pt x="3760" y="69608"/>
                  </a:cubicBezTo>
                  <a:cubicBezTo>
                    <a:pt x="3676" y="69526"/>
                    <a:pt x="3587" y="69453"/>
                    <a:pt x="3530" y="69377"/>
                  </a:cubicBezTo>
                  <a:cubicBezTo>
                    <a:pt x="3475" y="69351"/>
                    <a:pt x="3427" y="69330"/>
                    <a:pt x="3393" y="69330"/>
                  </a:cubicBezTo>
                  <a:cubicBezTo>
                    <a:pt x="3272" y="69330"/>
                    <a:pt x="3342" y="69601"/>
                    <a:pt x="3954" y="70872"/>
                  </a:cubicBezTo>
                  <a:lnTo>
                    <a:pt x="4397" y="71414"/>
                  </a:lnTo>
                  <a:cubicBezTo>
                    <a:pt x="4546" y="71584"/>
                    <a:pt x="4710" y="71810"/>
                    <a:pt x="4938" y="72042"/>
                  </a:cubicBezTo>
                  <a:cubicBezTo>
                    <a:pt x="5181" y="72265"/>
                    <a:pt x="5454" y="72520"/>
                    <a:pt x="5755" y="72798"/>
                  </a:cubicBezTo>
                  <a:cubicBezTo>
                    <a:pt x="7302" y="73957"/>
                    <a:pt x="7295" y="73979"/>
                    <a:pt x="9315" y="75050"/>
                  </a:cubicBezTo>
                  <a:cubicBezTo>
                    <a:pt x="9315" y="75050"/>
                    <a:pt x="9753" y="75288"/>
                    <a:pt x="10544" y="75646"/>
                  </a:cubicBezTo>
                  <a:lnTo>
                    <a:pt x="11681" y="76243"/>
                  </a:lnTo>
                  <a:lnTo>
                    <a:pt x="11691" y="76247"/>
                  </a:lnTo>
                  <a:cubicBezTo>
                    <a:pt x="11274" y="76090"/>
                    <a:pt x="10862" y="75945"/>
                    <a:pt x="10516" y="75833"/>
                  </a:cubicBezTo>
                  <a:cubicBezTo>
                    <a:pt x="10053" y="75668"/>
                    <a:pt x="9770" y="75580"/>
                    <a:pt x="9679" y="75580"/>
                  </a:cubicBezTo>
                  <a:cubicBezTo>
                    <a:pt x="9576" y="75580"/>
                    <a:pt x="9720" y="75693"/>
                    <a:pt x="10129" y="75931"/>
                  </a:cubicBezTo>
                  <a:cubicBezTo>
                    <a:pt x="9936" y="75891"/>
                    <a:pt x="9789" y="75873"/>
                    <a:pt x="9683" y="75873"/>
                  </a:cubicBezTo>
                  <a:cubicBezTo>
                    <a:pt x="9469" y="75873"/>
                    <a:pt x="9426" y="75949"/>
                    <a:pt x="9521" y="76089"/>
                  </a:cubicBezTo>
                  <a:cubicBezTo>
                    <a:pt x="9658" y="76309"/>
                    <a:pt x="10114" y="76645"/>
                    <a:pt x="10781" y="77027"/>
                  </a:cubicBezTo>
                  <a:cubicBezTo>
                    <a:pt x="10581" y="76991"/>
                    <a:pt x="10423" y="76973"/>
                    <a:pt x="10309" y="76973"/>
                  </a:cubicBezTo>
                  <a:cubicBezTo>
                    <a:pt x="10158" y="76973"/>
                    <a:pt x="10084" y="77005"/>
                    <a:pt x="10096" y="77072"/>
                  </a:cubicBezTo>
                  <a:cubicBezTo>
                    <a:pt x="9217" y="76844"/>
                    <a:pt x="8516" y="76603"/>
                    <a:pt x="7938" y="76479"/>
                  </a:cubicBezTo>
                  <a:cubicBezTo>
                    <a:pt x="7378" y="76319"/>
                    <a:pt x="6965" y="76219"/>
                    <a:pt x="6686" y="76215"/>
                  </a:cubicBezTo>
                  <a:lnTo>
                    <a:pt x="6374" y="76304"/>
                  </a:lnTo>
                  <a:cubicBezTo>
                    <a:pt x="6736" y="76745"/>
                    <a:pt x="8012" y="77753"/>
                    <a:pt x="10147" y="78753"/>
                  </a:cubicBezTo>
                  <a:lnTo>
                    <a:pt x="10787" y="79074"/>
                  </a:lnTo>
                  <a:lnTo>
                    <a:pt x="10088" y="79003"/>
                  </a:lnTo>
                  <a:lnTo>
                    <a:pt x="10088" y="79003"/>
                  </a:lnTo>
                  <a:cubicBezTo>
                    <a:pt x="11391" y="79845"/>
                    <a:pt x="13478" y="80760"/>
                    <a:pt x="15697" y="81554"/>
                  </a:cubicBezTo>
                  <a:cubicBezTo>
                    <a:pt x="17916" y="82367"/>
                    <a:pt x="20265" y="82959"/>
                    <a:pt x="22064" y="83491"/>
                  </a:cubicBezTo>
                  <a:cubicBezTo>
                    <a:pt x="22970" y="83709"/>
                    <a:pt x="23878" y="83889"/>
                    <a:pt x="24793" y="84092"/>
                  </a:cubicBezTo>
                  <a:cubicBezTo>
                    <a:pt x="26777" y="84505"/>
                    <a:pt x="29966" y="84927"/>
                    <a:pt x="33689" y="85020"/>
                  </a:cubicBezTo>
                  <a:cubicBezTo>
                    <a:pt x="34687" y="85025"/>
                    <a:pt x="35689" y="85051"/>
                    <a:pt x="36689" y="85051"/>
                  </a:cubicBezTo>
                  <a:cubicBezTo>
                    <a:pt x="36998" y="85051"/>
                    <a:pt x="37308" y="85049"/>
                    <a:pt x="37617" y="85042"/>
                  </a:cubicBezTo>
                  <a:lnTo>
                    <a:pt x="40089" y="84952"/>
                  </a:lnTo>
                  <a:lnTo>
                    <a:pt x="40089" y="84952"/>
                  </a:lnTo>
                  <a:cubicBezTo>
                    <a:pt x="35956" y="85454"/>
                    <a:pt x="33639" y="85802"/>
                    <a:pt x="34429" y="86267"/>
                  </a:cubicBezTo>
                  <a:cubicBezTo>
                    <a:pt x="35111" y="86659"/>
                    <a:pt x="37941" y="86994"/>
                    <a:pt x="41889" y="86994"/>
                  </a:cubicBezTo>
                  <a:cubicBezTo>
                    <a:pt x="45678" y="86994"/>
                    <a:pt x="50497" y="86686"/>
                    <a:pt x="55437" y="85825"/>
                  </a:cubicBezTo>
                  <a:cubicBezTo>
                    <a:pt x="68922" y="83696"/>
                    <a:pt x="81658" y="79589"/>
                    <a:pt x="93901" y="74194"/>
                  </a:cubicBezTo>
                  <a:cubicBezTo>
                    <a:pt x="100012" y="71456"/>
                    <a:pt x="106029" y="68420"/>
                    <a:pt x="111865" y="64876"/>
                  </a:cubicBezTo>
                  <a:cubicBezTo>
                    <a:pt x="114795" y="63131"/>
                    <a:pt x="117668" y="61233"/>
                    <a:pt x="120498" y="59216"/>
                  </a:cubicBezTo>
                  <a:cubicBezTo>
                    <a:pt x="123331" y="57207"/>
                    <a:pt x="126111" y="55052"/>
                    <a:pt x="128803" y="52699"/>
                  </a:cubicBezTo>
                  <a:cubicBezTo>
                    <a:pt x="132803" y="49244"/>
                    <a:pt x="136497" y="45482"/>
                    <a:pt x="139755" y="41199"/>
                  </a:cubicBezTo>
                  <a:cubicBezTo>
                    <a:pt x="141391" y="39071"/>
                    <a:pt x="142871" y="36737"/>
                    <a:pt x="144159" y="34200"/>
                  </a:cubicBezTo>
                  <a:cubicBezTo>
                    <a:pt x="145431" y="31657"/>
                    <a:pt x="146509" y="28858"/>
                    <a:pt x="147027" y="25696"/>
                  </a:cubicBezTo>
                  <a:cubicBezTo>
                    <a:pt x="147550" y="22561"/>
                    <a:pt x="147409" y="18976"/>
                    <a:pt x="146199" y="15662"/>
                  </a:cubicBezTo>
                  <a:cubicBezTo>
                    <a:pt x="145033" y="12324"/>
                    <a:pt x="142783" y="9512"/>
                    <a:pt x="140350" y="7502"/>
                  </a:cubicBezTo>
                  <a:cubicBezTo>
                    <a:pt x="137895" y="5469"/>
                    <a:pt x="135247" y="4107"/>
                    <a:pt x="132623" y="3082"/>
                  </a:cubicBezTo>
                  <a:cubicBezTo>
                    <a:pt x="129989" y="2052"/>
                    <a:pt x="127351" y="1388"/>
                    <a:pt x="124721" y="909"/>
                  </a:cubicBezTo>
                  <a:cubicBezTo>
                    <a:pt x="120718" y="266"/>
                    <a:pt x="116814" y="0"/>
                    <a:pt x="1129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8" name="Google Shape;26248;p66"/>
            <p:cNvSpPr/>
            <p:nvPr/>
          </p:nvSpPr>
          <p:spPr>
            <a:xfrm>
              <a:off x="4048750" y="2284700"/>
              <a:ext cx="795800" cy="1154850"/>
            </a:xfrm>
            <a:custGeom>
              <a:rect b="b" l="l" r="r" t="t"/>
              <a:pathLst>
                <a:path extrusionOk="0" h="46194" w="31832">
                  <a:moveTo>
                    <a:pt x="30583" y="0"/>
                  </a:moveTo>
                  <a:cubicBezTo>
                    <a:pt x="30474" y="0"/>
                    <a:pt x="30387" y="137"/>
                    <a:pt x="30340" y="405"/>
                  </a:cubicBezTo>
                  <a:cubicBezTo>
                    <a:pt x="30184" y="942"/>
                    <a:pt x="30101" y="2036"/>
                    <a:pt x="29922" y="3559"/>
                  </a:cubicBezTo>
                  <a:cubicBezTo>
                    <a:pt x="29705" y="5062"/>
                    <a:pt x="29393" y="7013"/>
                    <a:pt x="28734" y="9129"/>
                  </a:cubicBezTo>
                  <a:cubicBezTo>
                    <a:pt x="28365" y="10412"/>
                    <a:pt x="27878" y="11553"/>
                    <a:pt x="27387" y="12698"/>
                  </a:cubicBezTo>
                  <a:cubicBezTo>
                    <a:pt x="27197" y="13113"/>
                    <a:pt x="26975" y="13479"/>
                    <a:pt x="26776" y="13863"/>
                  </a:cubicBezTo>
                  <a:cubicBezTo>
                    <a:pt x="27065" y="13036"/>
                    <a:pt x="27477" y="11856"/>
                    <a:pt x="27954" y="10488"/>
                  </a:cubicBezTo>
                  <a:lnTo>
                    <a:pt x="27954" y="10488"/>
                  </a:lnTo>
                  <a:cubicBezTo>
                    <a:pt x="26675" y="13872"/>
                    <a:pt x="24957" y="16980"/>
                    <a:pt x="23047" y="19869"/>
                  </a:cubicBezTo>
                  <a:cubicBezTo>
                    <a:pt x="21146" y="22767"/>
                    <a:pt x="19053" y="25462"/>
                    <a:pt x="16946" y="28007"/>
                  </a:cubicBezTo>
                  <a:cubicBezTo>
                    <a:pt x="12714" y="33055"/>
                    <a:pt x="8393" y="37515"/>
                    <a:pt x="5006" y="41083"/>
                  </a:cubicBezTo>
                  <a:cubicBezTo>
                    <a:pt x="2281" y="43257"/>
                    <a:pt x="0" y="45381"/>
                    <a:pt x="10" y="46017"/>
                  </a:cubicBezTo>
                  <a:cubicBezTo>
                    <a:pt x="13" y="46136"/>
                    <a:pt x="98" y="46193"/>
                    <a:pt x="252" y="46193"/>
                  </a:cubicBezTo>
                  <a:cubicBezTo>
                    <a:pt x="920" y="46193"/>
                    <a:pt x="2887" y="45116"/>
                    <a:pt x="5159" y="43322"/>
                  </a:cubicBezTo>
                  <a:cubicBezTo>
                    <a:pt x="5799" y="42868"/>
                    <a:pt x="6526" y="42306"/>
                    <a:pt x="7010" y="42006"/>
                  </a:cubicBezTo>
                  <a:cubicBezTo>
                    <a:pt x="9188" y="40666"/>
                    <a:pt x="11513" y="38981"/>
                    <a:pt x="13918" y="36957"/>
                  </a:cubicBezTo>
                  <a:cubicBezTo>
                    <a:pt x="16330" y="34949"/>
                    <a:pt x="18804" y="32545"/>
                    <a:pt x="21283" y="29755"/>
                  </a:cubicBezTo>
                  <a:lnTo>
                    <a:pt x="21283" y="29755"/>
                  </a:lnTo>
                  <a:cubicBezTo>
                    <a:pt x="20291" y="30808"/>
                    <a:pt x="19227" y="31821"/>
                    <a:pt x="18206" y="32786"/>
                  </a:cubicBezTo>
                  <a:cubicBezTo>
                    <a:pt x="19677" y="31280"/>
                    <a:pt x="21122" y="29763"/>
                    <a:pt x="22593" y="27802"/>
                  </a:cubicBezTo>
                  <a:lnTo>
                    <a:pt x="22593" y="27802"/>
                  </a:lnTo>
                  <a:lnTo>
                    <a:pt x="21905" y="28317"/>
                  </a:lnTo>
                  <a:cubicBezTo>
                    <a:pt x="24414" y="25571"/>
                    <a:pt x="27099" y="21765"/>
                    <a:pt x="29062" y="17407"/>
                  </a:cubicBezTo>
                  <a:cubicBezTo>
                    <a:pt x="29563" y="16354"/>
                    <a:pt x="29963" y="15148"/>
                    <a:pt x="30368" y="14065"/>
                  </a:cubicBezTo>
                  <a:cubicBezTo>
                    <a:pt x="30540" y="13476"/>
                    <a:pt x="30709" y="12897"/>
                    <a:pt x="30875" y="12327"/>
                  </a:cubicBezTo>
                  <a:cubicBezTo>
                    <a:pt x="30952" y="12044"/>
                    <a:pt x="31028" y="11763"/>
                    <a:pt x="31104" y="11485"/>
                  </a:cubicBezTo>
                  <a:cubicBezTo>
                    <a:pt x="31163" y="11187"/>
                    <a:pt x="31222" y="10893"/>
                    <a:pt x="31281" y="10602"/>
                  </a:cubicBezTo>
                  <a:cubicBezTo>
                    <a:pt x="31394" y="10022"/>
                    <a:pt x="31492" y="9457"/>
                    <a:pt x="31581" y="8910"/>
                  </a:cubicBezTo>
                  <a:cubicBezTo>
                    <a:pt x="31655" y="8347"/>
                    <a:pt x="31695" y="7770"/>
                    <a:pt x="31736" y="7234"/>
                  </a:cubicBezTo>
                  <a:cubicBezTo>
                    <a:pt x="31832" y="6179"/>
                    <a:pt x="31800" y="5124"/>
                    <a:pt x="31739" y="4201"/>
                  </a:cubicBezTo>
                  <a:cubicBezTo>
                    <a:pt x="31486" y="1349"/>
                    <a:pt x="30925" y="0"/>
                    <a:pt x="305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9" name="Google Shape;26249;p66"/>
            <p:cNvSpPr/>
            <p:nvPr/>
          </p:nvSpPr>
          <p:spPr>
            <a:xfrm>
              <a:off x="4431100" y="2248950"/>
              <a:ext cx="344675" cy="783650"/>
            </a:xfrm>
            <a:custGeom>
              <a:rect b="b" l="l" r="r" t="t"/>
              <a:pathLst>
                <a:path extrusionOk="0" h="31346" w="13787">
                  <a:moveTo>
                    <a:pt x="12507" y="0"/>
                  </a:moveTo>
                  <a:cubicBezTo>
                    <a:pt x="12325" y="0"/>
                    <a:pt x="12244" y="605"/>
                    <a:pt x="12093" y="811"/>
                  </a:cubicBezTo>
                  <a:cubicBezTo>
                    <a:pt x="12075" y="800"/>
                    <a:pt x="12059" y="794"/>
                    <a:pt x="12044" y="794"/>
                  </a:cubicBezTo>
                  <a:cubicBezTo>
                    <a:pt x="11959" y="794"/>
                    <a:pt x="11910" y="972"/>
                    <a:pt x="11890" y="1297"/>
                  </a:cubicBezTo>
                  <a:cubicBezTo>
                    <a:pt x="11862" y="1678"/>
                    <a:pt x="11903" y="2268"/>
                    <a:pt x="11857" y="2994"/>
                  </a:cubicBezTo>
                  <a:cubicBezTo>
                    <a:pt x="11831" y="3724"/>
                    <a:pt x="11844" y="4620"/>
                    <a:pt x="11719" y="5575"/>
                  </a:cubicBezTo>
                  <a:cubicBezTo>
                    <a:pt x="11651" y="6559"/>
                    <a:pt x="11471" y="7586"/>
                    <a:pt x="11276" y="8681"/>
                  </a:cubicBezTo>
                  <a:cubicBezTo>
                    <a:pt x="11041" y="9828"/>
                    <a:pt x="10769" y="10895"/>
                    <a:pt x="10501" y="11849"/>
                  </a:cubicBezTo>
                  <a:lnTo>
                    <a:pt x="10501" y="11849"/>
                  </a:lnTo>
                  <a:cubicBezTo>
                    <a:pt x="9884" y="13567"/>
                    <a:pt x="9120" y="15174"/>
                    <a:pt x="8294" y="16678"/>
                  </a:cubicBezTo>
                  <a:cubicBezTo>
                    <a:pt x="6900" y="19169"/>
                    <a:pt x="5322" y="21420"/>
                    <a:pt x="3663" y="23397"/>
                  </a:cubicBezTo>
                  <a:cubicBezTo>
                    <a:pt x="3139" y="24027"/>
                    <a:pt x="2540" y="24800"/>
                    <a:pt x="2356" y="25212"/>
                  </a:cubicBezTo>
                  <a:cubicBezTo>
                    <a:pt x="2306" y="25330"/>
                    <a:pt x="2307" y="25387"/>
                    <a:pt x="2352" y="25387"/>
                  </a:cubicBezTo>
                  <a:cubicBezTo>
                    <a:pt x="2441" y="25387"/>
                    <a:pt x="2703" y="25161"/>
                    <a:pt x="3077" y="24741"/>
                  </a:cubicBezTo>
                  <a:cubicBezTo>
                    <a:pt x="5081" y="22539"/>
                    <a:pt x="6952" y="20214"/>
                    <a:pt x="8585" y="17568"/>
                  </a:cubicBezTo>
                  <a:lnTo>
                    <a:pt x="8585" y="17568"/>
                  </a:lnTo>
                  <a:cubicBezTo>
                    <a:pt x="8477" y="17841"/>
                    <a:pt x="8367" y="18111"/>
                    <a:pt x="8248" y="18360"/>
                  </a:cubicBezTo>
                  <a:cubicBezTo>
                    <a:pt x="8379" y="18161"/>
                    <a:pt x="8505" y="17950"/>
                    <a:pt x="8629" y="17733"/>
                  </a:cubicBezTo>
                  <a:lnTo>
                    <a:pt x="8629" y="17733"/>
                  </a:lnTo>
                  <a:cubicBezTo>
                    <a:pt x="8695" y="17554"/>
                    <a:pt x="8748" y="17387"/>
                    <a:pt x="8788" y="17235"/>
                  </a:cubicBezTo>
                  <a:lnTo>
                    <a:pt x="8788" y="17235"/>
                  </a:lnTo>
                  <a:cubicBezTo>
                    <a:pt x="8721" y="17347"/>
                    <a:pt x="8653" y="17458"/>
                    <a:pt x="8585" y="17568"/>
                  </a:cubicBezTo>
                  <a:lnTo>
                    <a:pt x="8585" y="17568"/>
                  </a:lnTo>
                  <a:cubicBezTo>
                    <a:pt x="8677" y="17334"/>
                    <a:pt x="8767" y="17097"/>
                    <a:pt x="8860" y="16868"/>
                  </a:cubicBezTo>
                  <a:lnTo>
                    <a:pt x="8860" y="16868"/>
                  </a:lnTo>
                  <a:cubicBezTo>
                    <a:pt x="8848" y="16977"/>
                    <a:pt x="8824" y="17100"/>
                    <a:pt x="8788" y="17235"/>
                  </a:cubicBezTo>
                  <a:lnTo>
                    <a:pt x="8788" y="17235"/>
                  </a:lnTo>
                  <a:cubicBezTo>
                    <a:pt x="8933" y="16995"/>
                    <a:pt x="9075" y="16753"/>
                    <a:pt x="9216" y="16508"/>
                  </a:cubicBezTo>
                  <a:lnTo>
                    <a:pt x="9216" y="16508"/>
                  </a:lnTo>
                  <a:cubicBezTo>
                    <a:pt x="9131" y="16724"/>
                    <a:pt x="9042" y="16942"/>
                    <a:pt x="8949" y="17162"/>
                  </a:cubicBezTo>
                  <a:lnTo>
                    <a:pt x="8949" y="17162"/>
                  </a:lnTo>
                  <a:cubicBezTo>
                    <a:pt x="8843" y="17353"/>
                    <a:pt x="8737" y="17545"/>
                    <a:pt x="8629" y="17733"/>
                  </a:cubicBezTo>
                  <a:lnTo>
                    <a:pt x="8629" y="17733"/>
                  </a:lnTo>
                  <a:cubicBezTo>
                    <a:pt x="8265" y="18736"/>
                    <a:pt x="7533" y="20140"/>
                    <a:pt x="6758" y="21500"/>
                  </a:cubicBezTo>
                  <a:lnTo>
                    <a:pt x="6758" y="21500"/>
                  </a:lnTo>
                  <a:cubicBezTo>
                    <a:pt x="5438" y="23771"/>
                    <a:pt x="3831" y="25968"/>
                    <a:pt x="2221" y="27989"/>
                  </a:cubicBezTo>
                  <a:cubicBezTo>
                    <a:pt x="1806" y="28518"/>
                    <a:pt x="1401" y="29078"/>
                    <a:pt x="969" y="29584"/>
                  </a:cubicBezTo>
                  <a:cubicBezTo>
                    <a:pt x="385" y="30354"/>
                    <a:pt x="48" y="30928"/>
                    <a:pt x="16" y="31183"/>
                  </a:cubicBezTo>
                  <a:cubicBezTo>
                    <a:pt x="0" y="31293"/>
                    <a:pt x="36" y="31346"/>
                    <a:pt x="117" y="31346"/>
                  </a:cubicBezTo>
                  <a:cubicBezTo>
                    <a:pt x="253" y="31346"/>
                    <a:pt x="516" y="31195"/>
                    <a:pt x="874" y="30919"/>
                  </a:cubicBezTo>
                  <a:cubicBezTo>
                    <a:pt x="1446" y="30485"/>
                    <a:pt x="2255" y="29732"/>
                    <a:pt x="3133" y="28705"/>
                  </a:cubicBezTo>
                  <a:cubicBezTo>
                    <a:pt x="3820" y="27943"/>
                    <a:pt x="4474" y="27120"/>
                    <a:pt x="5132" y="26302"/>
                  </a:cubicBezTo>
                  <a:cubicBezTo>
                    <a:pt x="7616" y="23405"/>
                    <a:pt x="10563" y="19118"/>
                    <a:pt x="12329" y="14146"/>
                  </a:cubicBezTo>
                  <a:cubicBezTo>
                    <a:pt x="13219" y="11675"/>
                    <a:pt x="13719" y="8976"/>
                    <a:pt x="13782" y="6550"/>
                  </a:cubicBezTo>
                  <a:cubicBezTo>
                    <a:pt x="13787" y="5931"/>
                    <a:pt x="13776" y="5339"/>
                    <a:pt x="13754" y="4780"/>
                  </a:cubicBezTo>
                  <a:cubicBezTo>
                    <a:pt x="13718" y="4214"/>
                    <a:pt x="13626" y="3657"/>
                    <a:pt x="13550" y="3150"/>
                  </a:cubicBezTo>
                  <a:cubicBezTo>
                    <a:pt x="13418" y="2138"/>
                    <a:pt x="13122" y="1249"/>
                    <a:pt x="12867" y="554"/>
                  </a:cubicBezTo>
                  <a:cubicBezTo>
                    <a:pt x="12710" y="145"/>
                    <a:pt x="12596" y="0"/>
                    <a:pt x="12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0" name="Google Shape;26250;p66"/>
            <p:cNvSpPr/>
            <p:nvPr/>
          </p:nvSpPr>
          <p:spPr>
            <a:xfrm>
              <a:off x="4711275" y="2314625"/>
              <a:ext cx="12600" cy="106150"/>
            </a:xfrm>
            <a:custGeom>
              <a:rect b="b" l="l" r="r" t="t"/>
              <a:pathLst>
                <a:path extrusionOk="0" h="4246" w="504">
                  <a:moveTo>
                    <a:pt x="241" y="0"/>
                  </a:moveTo>
                  <a:cubicBezTo>
                    <a:pt x="231" y="571"/>
                    <a:pt x="235" y="1349"/>
                    <a:pt x="176" y="2102"/>
                  </a:cubicBezTo>
                  <a:cubicBezTo>
                    <a:pt x="1" y="3489"/>
                    <a:pt x="22" y="4245"/>
                    <a:pt x="135" y="4245"/>
                  </a:cubicBezTo>
                  <a:cubicBezTo>
                    <a:pt x="141" y="4245"/>
                    <a:pt x="146" y="4244"/>
                    <a:pt x="152" y="4240"/>
                  </a:cubicBezTo>
                  <a:cubicBezTo>
                    <a:pt x="286" y="3201"/>
                    <a:pt x="503" y="2215"/>
                    <a:pt x="357" y="653"/>
                  </a:cubicBezTo>
                  <a:cubicBezTo>
                    <a:pt x="291" y="285"/>
                    <a:pt x="257" y="97"/>
                    <a:pt x="241" y="0"/>
                  </a:cubicBez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1" name="Google Shape;26251;p66"/>
            <p:cNvSpPr/>
            <p:nvPr/>
          </p:nvSpPr>
          <p:spPr>
            <a:xfrm>
              <a:off x="4716075" y="2292275"/>
              <a:ext cx="1350" cy="22375"/>
            </a:xfrm>
            <a:custGeom>
              <a:rect b="b" l="l" r="r" t="t"/>
              <a:pathLst>
                <a:path extrusionOk="0" h="895" w="54">
                  <a:moveTo>
                    <a:pt x="0" y="1"/>
                  </a:moveTo>
                  <a:cubicBezTo>
                    <a:pt x="2" y="210"/>
                    <a:pt x="5" y="411"/>
                    <a:pt x="8" y="605"/>
                  </a:cubicBezTo>
                  <a:lnTo>
                    <a:pt x="28" y="777"/>
                  </a:lnTo>
                  <a:cubicBezTo>
                    <a:pt x="28" y="777"/>
                    <a:pt x="28" y="783"/>
                    <a:pt x="49" y="894"/>
                  </a:cubicBezTo>
                  <a:cubicBezTo>
                    <a:pt x="54" y="679"/>
                    <a:pt x="45" y="462"/>
                    <a:pt x="22" y="248"/>
                  </a:cubicBezTo>
                  <a:cubicBezTo>
                    <a:pt x="9" y="9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2" name="Google Shape;26252;p66"/>
            <p:cNvSpPr/>
            <p:nvPr/>
          </p:nvSpPr>
          <p:spPr>
            <a:xfrm>
              <a:off x="1320450" y="2084200"/>
              <a:ext cx="1043450" cy="549850"/>
            </a:xfrm>
            <a:custGeom>
              <a:rect b="b" l="l" r="r" t="t"/>
              <a:pathLst>
                <a:path extrusionOk="0" h="21994" w="41738">
                  <a:moveTo>
                    <a:pt x="41703" y="0"/>
                  </a:moveTo>
                  <a:cubicBezTo>
                    <a:pt x="41602" y="0"/>
                    <a:pt x="41282" y="88"/>
                    <a:pt x="40928" y="223"/>
                  </a:cubicBezTo>
                  <a:cubicBezTo>
                    <a:pt x="33917" y="2865"/>
                    <a:pt x="27033" y="5855"/>
                    <a:pt x="20317" y="9303"/>
                  </a:cubicBezTo>
                  <a:cubicBezTo>
                    <a:pt x="13605" y="12760"/>
                    <a:pt x="7041" y="16627"/>
                    <a:pt x="761" y="21284"/>
                  </a:cubicBezTo>
                  <a:cubicBezTo>
                    <a:pt x="341" y="21599"/>
                    <a:pt x="21" y="21894"/>
                    <a:pt x="0" y="21981"/>
                  </a:cubicBezTo>
                  <a:cubicBezTo>
                    <a:pt x="3" y="21990"/>
                    <a:pt x="11" y="21994"/>
                    <a:pt x="24" y="21994"/>
                  </a:cubicBezTo>
                  <a:cubicBezTo>
                    <a:pt x="108" y="21994"/>
                    <a:pt x="398" y="21822"/>
                    <a:pt x="740" y="21572"/>
                  </a:cubicBezTo>
                  <a:cubicBezTo>
                    <a:pt x="6999" y="16905"/>
                    <a:pt x="13566" y="13024"/>
                    <a:pt x="20279" y="9545"/>
                  </a:cubicBezTo>
                  <a:cubicBezTo>
                    <a:pt x="26998" y="6083"/>
                    <a:pt x="33886" y="3078"/>
                    <a:pt x="40882" y="429"/>
                  </a:cubicBezTo>
                  <a:cubicBezTo>
                    <a:pt x="41352" y="255"/>
                    <a:pt x="41733" y="71"/>
                    <a:pt x="41736" y="14"/>
                  </a:cubicBezTo>
                  <a:cubicBezTo>
                    <a:pt x="41737" y="5"/>
                    <a:pt x="41725" y="0"/>
                    <a:pt x="417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3" name="Google Shape;26253;p66"/>
            <p:cNvSpPr/>
            <p:nvPr/>
          </p:nvSpPr>
          <p:spPr>
            <a:xfrm>
              <a:off x="2912700" y="2837675"/>
              <a:ext cx="48425" cy="29225"/>
            </a:xfrm>
            <a:custGeom>
              <a:rect b="b" l="l" r="r" t="t"/>
              <a:pathLst>
                <a:path extrusionOk="0" h="1169" w="1937">
                  <a:moveTo>
                    <a:pt x="1160" y="1"/>
                  </a:moveTo>
                  <a:lnTo>
                    <a:pt x="1160" y="1"/>
                  </a:lnTo>
                  <a:cubicBezTo>
                    <a:pt x="1152" y="26"/>
                    <a:pt x="1148" y="49"/>
                    <a:pt x="1147" y="72"/>
                  </a:cubicBezTo>
                  <a:lnTo>
                    <a:pt x="1147" y="72"/>
                  </a:lnTo>
                  <a:cubicBezTo>
                    <a:pt x="1151" y="49"/>
                    <a:pt x="1156" y="25"/>
                    <a:pt x="1160" y="1"/>
                  </a:cubicBezTo>
                  <a:close/>
                  <a:moveTo>
                    <a:pt x="1147" y="72"/>
                  </a:moveTo>
                  <a:cubicBezTo>
                    <a:pt x="923" y="1168"/>
                    <a:pt x="1" y="475"/>
                    <a:pt x="1120" y="1019"/>
                  </a:cubicBezTo>
                  <a:cubicBezTo>
                    <a:pt x="1936" y="506"/>
                    <a:pt x="1129" y="438"/>
                    <a:pt x="1147" y="72"/>
                  </a:cubicBez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4" name="Google Shape;26254;p66"/>
            <p:cNvSpPr/>
            <p:nvPr/>
          </p:nvSpPr>
          <p:spPr>
            <a:xfrm>
              <a:off x="2867100" y="2889250"/>
              <a:ext cx="26300" cy="18075"/>
            </a:xfrm>
            <a:custGeom>
              <a:rect b="b" l="l" r="r" t="t"/>
              <a:pathLst>
                <a:path extrusionOk="0" h="723" w="1052">
                  <a:moveTo>
                    <a:pt x="765" y="0"/>
                  </a:moveTo>
                  <a:cubicBezTo>
                    <a:pt x="202" y="0"/>
                    <a:pt x="293" y="425"/>
                    <a:pt x="0" y="723"/>
                  </a:cubicBezTo>
                  <a:cubicBezTo>
                    <a:pt x="560" y="551"/>
                    <a:pt x="807" y="284"/>
                    <a:pt x="1051" y="28"/>
                  </a:cubicBezTo>
                  <a:cubicBezTo>
                    <a:pt x="940" y="9"/>
                    <a:pt x="846" y="0"/>
                    <a:pt x="765" y="0"/>
                  </a:cubicBezTo>
                  <a:close/>
                </a:path>
              </a:pathLst>
            </a:custGeom>
            <a:solidFill>
              <a:srgbClr val="7862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5" name="Google Shape;26255;p66"/>
            <p:cNvSpPr/>
            <p:nvPr/>
          </p:nvSpPr>
          <p:spPr>
            <a:xfrm>
              <a:off x="2321825" y="2598450"/>
              <a:ext cx="949550" cy="414550"/>
            </a:xfrm>
            <a:custGeom>
              <a:rect b="b" l="l" r="r" t="t"/>
              <a:pathLst>
                <a:path extrusionOk="0" h="16582" w="37982">
                  <a:moveTo>
                    <a:pt x="32903" y="0"/>
                  </a:moveTo>
                  <a:cubicBezTo>
                    <a:pt x="32271" y="0"/>
                    <a:pt x="31581" y="33"/>
                    <a:pt x="30838" y="99"/>
                  </a:cubicBezTo>
                  <a:cubicBezTo>
                    <a:pt x="27033" y="437"/>
                    <a:pt x="22135" y="1625"/>
                    <a:pt x="17223" y="3400"/>
                  </a:cubicBezTo>
                  <a:cubicBezTo>
                    <a:pt x="12311" y="5175"/>
                    <a:pt x="7786" y="7393"/>
                    <a:pt x="4644" y="9566"/>
                  </a:cubicBezTo>
                  <a:cubicBezTo>
                    <a:pt x="1502" y="11738"/>
                    <a:pt x="0" y="13687"/>
                    <a:pt x="469" y="14984"/>
                  </a:cubicBezTo>
                  <a:cubicBezTo>
                    <a:pt x="847" y="16028"/>
                    <a:pt x="2475" y="16581"/>
                    <a:pt x="5078" y="16581"/>
                  </a:cubicBezTo>
                  <a:cubicBezTo>
                    <a:pt x="5711" y="16581"/>
                    <a:pt x="6400" y="16548"/>
                    <a:pt x="7144" y="16482"/>
                  </a:cubicBezTo>
                  <a:cubicBezTo>
                    <a:pt x="10949" y="16144"/>
                    <a:pt x="15846" y="14957"/>
                    <a:pt x="20758" y="13182"/>
                  </a:cubicBezTo>
                  <a:cubicBezTo>
                    <a:pt x="25671" y="11406"/>
                    <a:pt x="30195" y="9189"/>
                    <a:pt x="33337" y="7015"/>
                  </a:cubicBezTo>
                  <a:cubicBezTo>
                    <a:pt x="36479" y="4843"/>
                    <a:pt x="37981" y="2894"/>
                    <a:pt x="37512" y="1597"/>
                  </a:cubicBezTo>
                  <a:cubicBezTo>
                    <a:pt x="37135" y="553"/>
                    <a:pt x="35506" y="0"/>
                    <a:pt x="329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6" name="Google Shape;26256;p66"/>
            <p:cNvSpPr/>
            <p:nvPr/>
          </p:nvSpPr>
          <p:spPr>
            <a:xfrm flipH="1">
              <a:off x="1957598" y="2962147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7" name="Google Shape;26257;p66"/>
            <p:cNvSpPr/>
            <p:nvPr/>
          </p:nvSpPr>
          <p:spPr>
            <a:xfrm flipH="1">
              <a:off x="1812143" y="31469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8" name="Google Shape;26258;p66"/>
            <p:cNvSpPr/>
            <p:nvPr/>
          </p:nvSpPr>
          <p:spPr>
            <a:xfrm flipH="1">
              <a:off x="3896898" y="2438247"/>
              <a:ext cx="59938" cy="60205"/>
            </a:xfrm>
            <a:custGeom>
              <a:rect b="b" l="l" r="r" t="t"/>
              <a:pathLst>
                <a:path extrusionOk="0" h="4748" w="4727">
                  <a:moveTo>
                    <a:pt x="4175" y="0"/>
                  </a:moveTo>
                  <a:cubicBezTo>
                    <a:pt x="4124" y="0"/>
                    <a:pt x="4056" y="11"/>
                    <a:pt x="3968" y="35"/>
                  </a:cubicBezTo>
                  <a:cubicBezTo>
                    <a:pt x="3688" y="108"/>
                    <a:pt x="3439" y="253"/>
                    <a:pt x="3158" y="347"/>
                  </a:cubicBezTo>
                  <a:cubicBezTo>
                    <a:pt x="2794" y="475"/>
                    <a:pt x="2449" y="559"/>
                    <a:pt x="2094" y="559"/>
                  </a:cubicBezTo>
                  <a:cubicBezTo>
                    <a:pt x="1873" y="559"/>
                    <a:pt x="1649" y="527"/>
                    <a:pt x="1413" y="451"/>
                  </a:cubicBezTo>
                  <a:cubicBezTo>
                    <a:pt x="1039" y="336"/>
                    <a:pt x="686" y="170"/>
                    <a:pt x="302" y="77"/>
                  </a:cubicBezTo>
                  <a:cubicBezTo>
                    <a:pt x="280" y="69"/>
                    <a:pt x="252" y="62"/>
                    <a:pt x="227" y="62"/>
                  </a:cubicBezTo>
                  <a:cubicBezTo>
                    <a:pt x="217" y="62"/>
                    <a:pt x="207" y="63"/>
                    <a:pt x="198" y="66"/>
                  </a:cubicBezTo>
                  <a:cubicBezTo>
                    <a:pt x="104" y="87"/>
                    <a:pt x="63" y="202"/>
                    <a:pt x="63" y="295"/>
                  </a:cubicBezTo>
                  <a:cubicBezTo>
                    <a:pt x="104" y="918"/>
                    <a:pt x="427" y="1552"/>
                    <a:pt x="603" y="2154"/>
                  </a:cubicBezTo>
                  <a:cubicBezTo>
                    <a:pt x="624" y="2247"/>
                    <a:pt x="655" y="2341"/>
                    <a:pt x="655" y="2434"/>
                  </a:cubicBezTo>
                  <a:cubicBezTo>
                    <a:pt x="665" y="2632"/>
                    <a:pt x="561" y="2798"/>
                    <a:pt x="520" y="2985"/>
                  </a:cubicBezTo>
                  <a:cubicBezTo>
                    <a:pt x="406" y="3484"/>
                    <a:pt x="291" y="3930"/>
                    <a:pt x="73" y="4398"/>
                  </a:cubicBezTo>
                  <a:cubicBezTo>
                    <a:pt x="32" y="4481"/>
                    <a:pt x="0" y="4585"/>
                    <a:pt x="42" y="4657"/>
                  </a:cubicBezTo>
                  <a:cubicBezTo>
                    <a:pt x="86" y="4722"/>
                    <a:pt x="148" y="4747"/>
                    <a:pt x="219" y="4747"/>
                  </a:cubicBezTo>
                  <a:cubicBezTo>
                    <a:pt x="432" y="4747"/>
                    <a:pt x="725" y="4515"/>
                    <a:pt x="842" y="4429"/>
                  </a:cubicBezTo>
                  <a:cubicBezTo>
                    <a:pt x="1143" y="4211"/>
                    <a:pt x="1528" y="4096"/>
                    <a:pt x="1891" y="3972"/>
                  </a:cubicBezTo>
                  <a:cubicBezTo>
                    <a:pt x="2101" y="3906"/>
                    <a:pt x="2315" y="3878"/>
                    <a:pt x="2529" y="3878"/>
                  </a:cubicBezTo>
                  <a:cubicBezTo>
                    <a:pt x="3196" y="3878"/>
                    <a:pt x="3870" y="4144"/>
                    <a:pt x="4467" y="4356"/>
                  </a:cubicBezTo>
                  <a:cubicBezTo>
                    <a:pt x="4505" y="4372"/>
                    <a:pt x="4555" y="4386"/>
                    <a:pt x="4601" y="4386"/>
                  </a:cubicBezTo>
                  <a:cubicBezTo>
                    <a:pt x="4643" y="4386"/>
                    <a:pt x="4681" y="4375"/>
                    <a:pt x="4706" y="4345"/>
                  </a:cubicBezTo>
                  <a:cubicBezTo>
                    <a:pt x="4727" y="4315"/>
                    <a:pt x="4727" y="4262"/>
                    <a:pt x="4727" y="4221"/>
                  </a:cubicBezTo>
                  <a:cubicBezTo>
                    <a:pt x="4706" y="3701"/>
                    <a:pt x="4290" y="3297"/>
                    <a:pt x="4083" y="2829"/>
                  </a:cubicBezTo>
                  <a:cubicBezTo>
                    <a:pt x="3760" y="2102"/>
                    <a:pt x="4051" y="1250"/>
                    <a:pt x="4228" y="523"/>
                  </a:cubicBezTo>
                  <a:cubicBezTo>
                    <a:pt x="4290" y="295"/>
                    <a:pt x="4363" y="108"/>
                    <a:pt x="4290" y="35"/>
                  </a:cubicBezTo>
                  <a:cubicBezTo>
                    <a:pt x="4269" y="13"/>
                    <a:pt x="4232" y="0"/>
                    <a:pt x="4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9" name="Google Shape;26259;p66"/>
            <p:cNvSpPr/>
            <p:nvPr/>
          </p:nvSpPr>
          <p:spPr>
            <a:xfrm flipH="1">
              <a:off x="2906880" y="22050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0" name="Google Shape;26260;p66"/>
            <p:cNvSpPr/>
            <p:nvPr/>
          </p:nvSpPr>
          <p:spPr>
            <a:xfrm flipH="1">
              <a:off x="2211505" y="30326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1" name="Google Shape;26261;p66"/>
            <p:cNvSpPr/>
            <p:nvPr/>
          </p:nvSpPr>
          <p:spPr>
            <a:xfrm flipH="1">
              <a:off x="1260380" y="333235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2" name="Google Shape;26262;p66"/>
            <p:cNvSpPr/>
            <p:nvPr/>
          </p:nvSpPr>
          <p:spPr>
            <a:xfrm flipH="1">
              <a:off x="2074280" y="2515084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3" name="Google Shape;26263;p66"/>
            <p:cNvSpPr/>
            <p:nvPr/>
          </p:nvSpPr>
          <p:spPr>
            <a:xfrm flipH="1">
              <a:off x="4265280" y="23290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4" name="Google Shape;26264;p66"/>
            <p:cNvSpPr/>
            <p:nvPr/>
          </p:nvSpPr>
          <p:spPr>
            <a:xfrm flipH="1">
              <a:off x="3314171" y="2627776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5" name="Google Shape;26265;p66"/>
            <p:cNvSpPr/>
            <p:nvPr/>
          </p:nvSpPr>
          <p:spPr>
            <a:xfrm flipH="1">
              <a:off x="3595580" y="2273347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6" name="Google Shape;26266;p66"/>
            <p:cNvSpPr/>
            <p:nvPr/>
          </p:nvSpPr>
          <p:spPr>
            <a:xfrm flipH="1">
              <a:off x="3896830" y="20842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7" name="Google Shape;26267;p66"/>
            <p:cNvSpPr/>
            <p:nvPr/>
          </p:nvSpPr>
          <p:spPr>
            <a:xfrm flipH="1">
              <a:off x="1596718" y="2832009"/>
              <a:ext cx="60065" cy="60230"/>
            </a:xfrm>
            <a:custGeom>
              <a:rect b="b" l="l" r="r" t="t"/>
              <a:pathLst>
                <a:path extrusionOk="0" h="4750" w="4737">
                  <a:moveTo>
                    <a:pt x="4194" y="1"/>
                  </a:moveTo>
                  <a:cubicBezTo>
                    <a:pt x="4142" y="1"/>
                    <a:pt x="4072" y="11"/>
                    <a:pt x="3979" y="32"/>
                  </a:cubicBezTo>
                  <a:cubicBezTo>
                    <a:pt x="3698" y="104"/>
                    <a:pt x="3449" y="260"/>
                    <a:pt x="3169" y="354"/>
                  </a:cubicBezTo>
                  <a:cubicBezTo>
                    <a:pt x="2801" y="476"/>
                    <a:pt x="2453" y="559"/>
                    <a:pt x="2095" y="559"/>
                  </a:cubicBezTo>
                  <a:cubicBezTo>
                    <a:pt x="1877" y="559"/>
                    <a:pt x="1656" y="528"/>
                    <a:pt x="1424" y="457"/>
                  </a:cubicBezTo>
                  <a:cubicBezTo>
                    <a:pt x="1050" y="344"/>
                    <a:pt x="686" y="177"/>
                    <a:pt x="312" y="83"/>
                  </a:cubicBezTo>
                  <a:cubicBezTo>
                    <a:pt x="290" y="76"/>
                    <a:pt x="263" y="69"/>
                    <a:pt x="238" y="69"/>
                  </a:cubicBezTo>
                  <a:cubicBezTo>
                    <a:pt x="228" y="69"/>
                    <a:pt x="217" y="70"/>
                    <a:pt x="208" y="74"/>
                  </a:cubicBezTo>
                  <a:cubicBezTo>
                    <a:pt x="115" y="94"/>
                    <a:pt x="63" y="198"/>
                    <a:pt x="74" y="302"/>
                  </a:cubicBezTo>
                  <a:cubicBezTo>
                    <a:pt x="115" y="925"/>
                    <a:pt x="437" y="1558"/>
                    <a:pt x="603" y="2151"/>
                  </a:cubicBezTo>
                  <a:cubicBezTo>
                    <a:pt x="634" y="2244"/>
                    <a:pt x="665" y="2338"/>
                    <a:pt x="665" y="2431"/>
                  </a:cubicBezTo>
                  <a:cubicBezTo>
                    <a:pt x="676" y="2639"/>
                    <a:pt x="572" y="2805"/>
                    <a:pt x="531" y="2992"/>
                  </a:cubicBezTo>
                  <a:cubicBezTo>
                    <a:pt x="416" y="3490"/>
                    <a:pt x="302" y="3937"/>
                    <a:pt x="84" y="4394"/>
                  </a:cubicBezTo>
                  <a:cubicBezTo>
                    <a:pt x="42" y="4477"/>
                    <a:pt x="0" y="4581"/>
                    <a:pt x="53" y="4654"/>
                  </a:cubicBezTo>
                  <a:cubicBezTo>
                    <a:pt x="98" y="4723"/>
                    <a:pt x="162" y="4750"/>
                    <a:pt x="235" y="4750"/>
                  </a:cubicBezTo>
                  <a:cubicBezTo>
                    <a:pt x="448" y="4750"/>
                    <a:pt x="736" y="4521"/>
                    <a:pt x="852" y="4436"/>
                  </a:cubicBezTo>
                  <a:cubicBezTo>
                    <a:pt x="1154" y="4207"/>
                    <a:pt x="1538" y="4093"/>
                    <a:pt x="1902" y="3979"/>
                  </a:cubicBezTo>
                  <a:cubicBezTo>
                    <a:pt x="2115" y="3912"/>
                    <a:pt x="2332" y="3884"/>
                    <a:pt x="2550" y="3884"/>
                  </a:cubicBezTo>
                  <a:cubicBezTo>
                    <a:pt x="3212" y="3884"/>
                    <a:pt x="3883" y="4144"/>
                    <a:pt x="4477" y="4363"/>
                  </a:cubicBezTo>
                  <a:cubicBezTo>
                    <a:pt x="4516" y="4379"/>
                    <a:pt x="4563" y="4393"/>
                    <a:pt x="4606" y="4393"/>
                  </a:cubicBezTo>
                  <a:cubicBezTo>
                    <a:pt x="4645" y="4393"/>
                    <a:pt x="4681" y="4382"/>
                    <a:pt x="4706" y="4353"/>
                  </a:cubicBezTo>
                  <a:cubicBezTo>
                    <a:pt x="4737" y="4311"/>
                    <a:pt x="4737" y="4270"/>
                    <a:pt x="4737" y="4228"/>
                  </a:cubicBezTo>
                  <a:cubicBezTo>
                    <a:pt x="4716" y="3709"/>
                    <a:pt x="4301" y="3303"/>
                    <a:pt x="4093" y="2826"/>
                  </a:cubicBezTo>
                  <a:cubicBezTo>
                    <a:pt x="3771" y="2109"/>
                    <a:pt x="4062" y="1247"/>
                    <a:pt x="4238" y="520"/>
                  </a:cubicBezTo>
                  <a:cubicBezTo>
                    <a:pt x="4301" y="291"/>
                    <a:pt x="4374" y="104"/>
                    <a:pt x="4301" y="32"/>
                  </a:cubicBezTo>
                  <a:cubicBezTo>
                    <a:pt x="4280" y="11"/>
                    <a:pt x="4246" y="1"/>
                    <a:pt x="4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68" name="Google Shape;26268;p66"/>
          <p:cNvSpPr/>
          <p:nvPr/>
        </p:nvSpPr>
        <p:spPr>
          <a:xfrm>
            <a:off x="5324843" y="1646453"/>
            <a:ext cx="213900" cy="2139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69" name="Google Shape;26269;p66"/>
          <p:cNvSpPr txBox="1"/>
          <p:nvPr/>
        </p:nvSpPr>
        <p:spPr>
          <a:xfrm>
            <a:off x="5666479" y="1598762"/>
            <a:ext cx="16428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Primary Dataset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6270" name="Google Shape;26270;p66"/>
          <p:cNvSpPr txBox="1"/>
          <p:nvPr/>
        </p:nvSpPr>
        <p:spPr>
          <a:xfrm>
            <a:off x="5666479" y="1965346"/>
            <a:ext cx="2720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Space Launch Data</a:t>
            </a:r>
            <a:endParaRPr sz="2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271" name="Google Shape;26271;p66"/>
          <p:cNvCxnSpPr/>
          <p:nvPr/>
        </p:nvCxnSpPr>
        <p:spPr>
          <a:xfrm>
            <a:off x="5747549" y="1942403"/>
            <a:ext cx="1474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272" name="Google Shape;26272;p66"/>
          <p:cNvSpPr/>
          <p:nvPr/>
        </p:nvSpPr>
        <p:spPr>
          <a:xfrm>
            <a:off x="5324843" y="2393113"/>
            <a:ext cx="213900" cy="213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73" name="Google Shape;26273;p66"/>
          <p:cNvSpPr txBox="1"/>
          <p:nvPr/>
        </p:nvSpPr>
        <p:spPr>
          <a:xfrm>
            <a:off x="5666479" y="2349898"/>
            <a:ext cx="16428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Weather Data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6274" name="Google Shape;26274;p66"/>
          <p:cNvSpPr txBox="1"/>
          <p:nvPr/>
        </p:nvSpPr>
        <p:spPr>
          <a:xfrm>
            <a:off x="5666475" y="2716475"/>
            <a:ext cx="34296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Linked to Launches by date and location</a:t>
            </a:r>
            <a:endParaRPr sz="2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275" name="Google Shape;26275;p66"/>
          <p:cNvCxnSpPr/>
          <p:nvPr/>
        </p:nvCxnSpPr>
        <p:spPr>
          <a:xfrm>
            <a:off x="5747549" y="2693539"/>
            <a:ext cx="1474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276" name="Google Shape;26276;p66"/>
          <p:cNvSpPr/>
          <p:nvPr/>
        </p:nvSpPr>
        <p:spPr>
          <a:xfrm>
            <a:off x="5324843" y="3152848"/>
            <a:ext cx="213900" cy="213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77" name="Google Shape;26277;p66"/>
          <p:cNvSpPr txBox="1"/>
          <p:nvPr/>
        </p:nvSpPr>
        <p:spPr>
          <a:xfrm>
            <a:off x="5666479" y="3101042"/>
            <a:ext cx="16428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Countries Data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6278" name="Google Shape;26278;p66"/>
          <p:cNvSpPr txBox="1"/>
          <p:nvPr/>
        </p:nvSpPr>
        <p:spPr>
          <a:xfrm>
            <a:off x="5666479" y="3467615"/>
            <a:ext cx="2720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Linked to Launches on Location</a:t>
            </a:r>
            <a:endParaRPr sz="2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279" name="Google Shape;26279;p66"/>
          <p:cNvCxnSpPr/>
          <p:nvPr/>
        </p:nvCxnSpPr>
        <p:spPr>
          <a:xfrm>
            <a:off x="5747549" y="3444684"/>
            <a:ext cx="1474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280" name="Google Shape;26280;p66"/>
          <p:cNvSpPr/>
          <p:nvPr/>
        </p:nvSpPr>
        <p:spPr>
          <a:xfrm>
            <a:off x="5324843" y="3903978"/>
            <a:ext cx="213900" cy="213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81" name="Google Shape;26281;p66"/>
          <p:cNvSpPr txBox="1"/>
          <p:nvPr/>
        </p:nvSpPr>
        <p:spPr>
          <a:xfrm>
            <a:off x="5666479" y="3852172"/>
            <a:ext cx="16428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Big Shoulders Text"/>
                <a:ea typeface="Big Shoulders Text"/>
                <a:cs typeface="Big Shoulders Text"/>
                <a:sym typeface="Big Shoulders Text"/>
              </a:rPr>
              <a:t>Conflict Data</a:t>
            </a:r>
            <a:endParaRPr sz="2000">
              <a:solidFill>
                <a:schemeClr val="accent2"/>
              </a:solidFill>
              <a:latin typeface="Big Shoulders Text"/>
              <a:ea typeface="Big Shoulders Text"/>
              <a:cs typeface="Big Shoulders Text"/>
              <a:sym typeface="Big Shoulders Text"/>
            </a:endParaRPr>
          </a:p>
        </p:txBody>
      </p:sp>
      <p:sp>
        <p:nvSpPr>
          <p:cNvPr id="26282" name="Google Shape;26282;p66"/>
          <p:cNvSpPr txBox="1"/>
          <p:nvPr/>
        </p:nvSpPr>
        <p:spPr>
          <a:xfrm>
            <a:off x="5666479" y="4218749"/>
            <a:ext cx="2720700" cy="30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Linked on Countries</a:t>
            </a:r>
            <a:endParaRPr sz="20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283" name="Google Shape;26283;p66"/>
          <p:cNvCxnSpPr/>
          <p:nvPr/>
        </p:nvCxnSpPr>
        <p:spPr>
          <a:xfrm>
            <a:off x="5747549" y="4195813"/>
            <a:ext cx="14745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284" name="Google Shape;26284;p66"/>
          <p:cNvGrpSpPr/>
          <p:nvPr/>
        </p:nvGrpSpPr>
        <p:grpSpPr>
          <a:xfrm>
            <a:off x="3950489" y="4792679"/>
            <a:ext cx="363110" cy="151607"/>
            <a:chOff x="3708023" y="4792679"/>
            <a:chExt cx="363110" cy="151607"/>
          </a:xfrm>
        </p:grpSpPr>
        <p:cxnSp>
          <p:nvCxnSpPr>
            <p:cNvPr id="26285" name="Google Shape;26285;p66"/>
            <p:cNvCxnSpPr/>
            <p:nvPr/>
          </p:nvCxnSpPr>
          <p:spPr>
            <a:xfrm>
              <a:off x="380203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286" name="Google Shape;26286;p66"/>
            <p:cNvSpPr/>
            <p:nvPr/>
          </p:nvSpPr>
          <p:spPr>
            <a:xfrm flipH="1">
              <a:off x="3708023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87" name="Google Shape;26287;p66"/>
          <p:cNvGrpSpPr/>
          <p:nvPr/>
        </p:nvGrpSpPr>
        <p:grpSpPr>
          <a:xfrm>
            <a:off x="4831532" y="4792679"/>
            <a:ext cx="363110" cy="151607"/>
            <a:chOff x="5075473" y="4792679"/>
            <a:chExt cx="363110" cy="151607"/>
          </a:xfrm>
        </p:grpSpPr>
        <p:cxnSp>
          <p:nvCxnSpPr>
            <p:cNvPr id="26288" name="Google Shape;26288;p66"/>
            <p:cNvCxnSpPr/>
            <p:nvPr/>
          </p:nvCxnSpPr>
          <p:spPr>
            <a:xfrm rot="10800000">
              <a:off x="5075473" y="4868578"/>
              <a:ext cx="2691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26289" name="Google Shape;26289;p66"/>
            <p:cNvSpPr/>
            <p:nvPr/>
          </p:nvSpPr>
          <p:spPr>
            <a:xfrm>
              <a:off x="5290848" y="4792679"/>
              <a:ext cx="147735" cy="151607"/>
            </a:xfrm>
            <a:custGeom>
              <a:rect b="b" l="l" r="r" t="t"/>
              <a:pathLst>
                <a:path extrusionOk="0" h="189509" w="184669">
                  <a:moveTo>
                    <a:pt x="87478" y="1"/>
                  </a:moveTo>
                  <a:cubicBezTo>
                    <a:pt x="78837" y="23328"/>
                    <a:pt x="71468" y="44299"/>
                    <a:pt x="64707" y="65101"/>
                  </a:cubicBezTo>
                  <a:lnTo>
                    <a:pt x="64707" y="65101"/>
                  </a:lnTo>
                  <a:cubicBezTo>
                    <a:pt x="43655" y="66738"/>
                    <a:pt x="22433" y="69244"/>
                    <a:pt x="1" y="72894"/>
                  </a:cubicBezTo>
                  <a:cubicBezTo>
                    <a:pt x="16370" y="85988"/>
                    <a:pt x="33199" y="99081"/>
                    <a:pt x="50395" y="111990"/>
                  </a:cubicBezTo>
                  <a:lnTo>
                    <a:pt x="50395" y="111990"/>
                  </a:lnTo>
                  <a:cubicBezTo>
                    <a:pt x="43729" y="135273"/>
                    <a:pt x="37193" y="160220"/>
                    <a:pt x="29972" y="189509"/>
                  </a:cubicBezTo>
                  <a:lnTo>
                    <a:pt x="29972" y="189509"/>
                  </a:lnTo>
                  <a:cubicBezTo>
                    <a:pt x="50954" y="174251"/>
                    <a:pt x="72393" y="159068"/>
                    <a:pt x="93407" y="143284"/>
                  </a:cubicBezTo>
                  <a:lnTo>
                    <a:pt x="93407" y="143284"/>
                  </a:lnTo>
                  <a:cubicBezTo>
                    <a:pt x="113771" y="157614"/>
                    <a:pt x="134515" y="171499"/>
                    <a:pt x="155498" y="184658"/>
                  </a:cubicBezTo>
                  <a:cubicBezTo>
                    <a:pt x="151697" y="159934"/>
                    <a:pt x="144464" y="134766"/>
                    <a:pt x="135498" y="109966"/>
                  </a:cubicBezTo>
                  <a:lnTo>
                    <a:pt x="135498" y="109966"/>
                  </a:lnTo>
                  <a:cubicBezTo>
                    <a:pt x="152847" y="95311"/>
                    <a:pt x="169428" y="79859"/>
                    <a:pt x="184668" y="63171"/>
                  </a:cubicBezTo>
                  <a:cubicBezTo>
                    <a:pt x="168464" y="62746"/>
                    <a:pt x="153055" y="62490"/>
                    <a:pt x="138118" y="62490"/>
                  </a:cubicBezTo>
                  <a:cubicBezTo>
                    <a:pt x="130796" y="62490"/>
                    <a:pt x="123586" y="62552"/>
                    <a:pt x="116452" y="62685"/>
                  </a:cubicBezTo>
                  <a:lnTo>
                    <a:pt x="116452" y="62685"/>
                  </a:lnTo>
                  <a:cubicBezTo>
                    <a:pt x="106897" y="40846"/>
                    <a:pt x="96812" y="19748"/>
                    <a:pt x="874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90" name="Google Shape;26290;p66">
            <a:hlinkClick action="ppaction://hlinkshowjump?jump=previousslide"/>
          </p:cNvPr>
          <p:cNvSpPr/>
          <p:nvPr/>
        </p:nvSpPr>
        <p:spPr>
          <a:xfrm>
            <a:off x="3898116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91" name="Google Shape;26291;p66">
            <a:hlinkClick action="ppaction://hlinkshowjump?jump=nextslide"/>
          </p:cNvPr>
          <p:cNvSpPr/>
          <p:nvPr/>
        </p:nvSpPr>
        <p:spPr>
          <a:xfrm>
            <a:off x="4830384" y="4756025"/>
            <a:ext cx="415500" cy="2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292" name="Google Shape;26292;p66"/>
          <p:cNvGrpSpPr/>
          <p:nvPr/>
        </p:nvGrpSpPr>
        <p:grpSpPr>
          <a:xfrm>
            <a:off x="4406700" y="4764377"/>
            <a:ext cx="330600" cy="210673"/>
            <a:chOff x="4181350" y="4786752"/>
            <a:chExt cx="330600" cy="210673"/>
          </a:xfrm>
        </p:grpSpPr>
        <p:grpSp>
          <p:nvGrpSpPr>
            <p:cNvPr id="26293" name="Google Shape;26293;p66"/>
            <p:cNvGrpSpPr/>
            <p:nvPr/>
          </p:nvGrpSpPr>
          <p:grpSpPr>
            <a:xfrm>
              <a:off x="4257160" y="4786752"/>
              <a:ext cx="178983" cy="164217"/>
              <a:chOff x="3605095" y="3530536"/>
              <a:chExt cx="1280277" cy="1174657"/>
            </a:xfrm>
          </p:grpSpPr>
          <p:sp>
            <p:nvSpPr>
              <p:cNvPr id="26294" name="Google Shape;26294;p66"/>
              <p:cNvSpPr/>
              <p:nvPr/>
            </p:nvSpPr>
            <p:spPr>
              <a:xfrm>
                <a:off x="3804143" y="3696932"/>
                <a:ext cx="165409" cy="226565"/>
              </a:xfrm>
              <a:custGeom>
                <a:rect b="b" l="l" r="r" t="t"/>
                <a:pathLst>
                  <a:path extrusionOk="0" h="2519" w="1839">
                    <a:moveTo>
                      <a:pt x="0" y="1"/>
                    </a:moveTo>
                    <a:lnTo>
                      <a:pt x="0" y="2519"/>
                    </a:lnTo>
                    <a:lnTo>
                      <a:pt x="1838" y="923"/>
                    </a:lnTo>
                    <a:lnTo>
                      <a:pt x="18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5" name="Google Shape;26295;p66"/>
              <p:cNvSpPr/>
              <p:nvPr/>
            </p:nvSpPr>
            <p:spPr>
              <a:xfrm>
                <a:off x="3762948" y="3667790"/>
                <a:ext cx="963941" cy="1037397"/>
              </a:xfrm>
              <a:custGeom>
                <a:rect b="b" l="l" r="r" t="t"/>
                <a:pathLst>
                  <a:path extrusionOk="0" h="11534" w="10717">
                    <a:moveTo>
                      <a:pt x="5359" y="1"/>
                    </a:moveTo>
                    <a:cubicBezTo>
                      <a:pt x="5333" y="1"/>
                      <a:pt x="5307" y="9"/>
                      <a:pt x="5286" y="27"/>
                    </a:cubicBezTo>
                    <a:lnTo>
                      <a:pt x="0" y="4625"/>
                    </a:lnTo>
                    <a:lnTo>
                      <a:pt x="0" y="11222"/>
                    </a:lnTo>
                    <a:cubicBezTo>
                      <a:pt x="0" y="11395"/>
                      <a:pt x="146" y="11534"/>
                      <a:pt x="319" y="11534"/>
                    </a:cubicBezTo>
                    <a:lnTo>
                      <a:pt x="10405" y="11534"/>
                    </a:lnTo>
                    <a:cubicBezTo>
                      <a:pt x="10578" y="11534"/>
                      <a:pt x="10717" y="11395"/>
                      <a:pt x="10717" y="11222"/>
                    </a:cubicBezTo>
                    <a:lnTo>
                      <a:pt x="10717" y="4625"/>
                    </a:lnTo>
                    <a:lnTo>
                      <a:pt x="5431" y="27"/>
                    </a:lnTo>
                    <a:cubicBezTo>
                      <a:pt x="5411" y="9"/>
                      <a:pt x="5385" y="1"/>
                      <a:pt x="53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6" name="Google Shape;26296;p66"/>
              <p:cNvSpPr/>
              <p:nvPr/>
            </p:nvSpPr>
            <p:spPr>
              <a:xfrm>
                <a:off x="3763578" y="3633341"/>
                <a:ext cx="240243" cy="75552"/>
              </a:xfrm>
              <a:custGeom>
                <a:rect b="b" l="l" r="r" t="t"/>
                <a:pathLst>
                  <a:path extrusionOk="0" h="840" w="2671">
                    <a:moveTo>
                      <a:pt x="118" y="0"/>
                    </a:moveTo>
                    <a:cubicBezTo>
                      <a:pt x="49" y="0"/>
                      <a:pt x="0" y="49"/>
                      <a:pt x="0" y="118"/>
                    </a:cubicBezTo>
                    <a:lnTo>
                      <a:pt x="0" y="722"/>
                    </a:lnTo>
                    <a:cubicBezTo>
                      <a:pt x="0" y="791"/>
                      <a:pt x="49" y="840"/>
                      <a:pt x="118" y="840"/>
                    </a:cubicBezTo>
                    <a:lnTo>
                      <a:pt x="2553" y="840"/>
                    </a:lnTo>
                    <a:cubicBezTo>
                      <a:pt x="2615" y="840"/>
                      <a:pt x="2671" y="791"/>
                      <a:pt x="2671" y="722"/>
                    </a:cubicBezTo>
                    <a:lnTo>
                      <a:pt x="2671" y="118"/>
                    </a:lnTo>
                    <a:cubicBezTo>
                      <a:pt x="2671" y="49"/>
                      <a:pt x="2615" y="0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7" name="Google Shape;26297;p66"/>
              <p:cNvSpPr/>
              <p:nvPr/>
            </p:nvSpPr>
            <p:spPr>
              <a:xfrm>
                <a:off x="4111035" y="4189822"/>
                <a:ext cx="291422" cy="515371"/>
              </a:xfrm>
              <a:custGeom>
                <a:rect b="b" l="l" r="r" t="t"/>
                <a:pathLst>
                  <a:path extrusionOk="0" h="5730" w="3240">
                    <a:moveTo>
                      <a:pt x="292" y="0"/>
                    </a:moveTo>
                    <a:cubicBezTo>
                      <a:pt x="133" y="0"/>
                      <a:pt x="1" y="132"/>
                      <a:pt x="1" y="292"/>
                    </a:cubicBezTo>
                    <a:lnTo>
                      <a:pt x="1" y="5730"/>
                    </a:lnTo>
                    <a:lnTo>
                      <a:pt x="3240" y="5730"/>
                    </a:lnTo>
                    <a:lnTo>
                      <a:pt x="3240" y="292"/>
                    </a:lnTo>
                    <a:cubicBezTo>
                      <a:pt x="3240" y="132"/>
                      <a:pt x="3108" y="0"/>
                      <a:pt x="29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8" name="Google Shape;26298;p66"/>
              <p:cNvSpPr/>
              <p:nvPr/>
            </p:nvSpPr>
            <p:spPr>
              <a:xfrm>
                <a:off x="3605095" y="3530536"/>
                <a:ext cx="1280277" cy="565199"/>
              </a:xfrm>
              <a:custGeom>
                <a:rect b="b" l="l" r="r" t="t"/>
                <a:pathLst>
                  <a:path extrusionOk="0" h="6284" w="14234">
                    <a:moveTo>
                      <a:pt x="7114" y="1"/>
                    </a:moveTo>
                    <a:cubicBezTo>
                      <a:pt x="7088" y="1"/>
                      <a:pt x="7062" y="9"/>
                      <a:pt x="7041" y="27"/>
                    </a:cubicBezTo>
                    <a:lnTo>
                      <a:pt x="77" y="6089"/>
                    </a:lnTo>
                    <a:cubicBezTo>
                      <a:pt x="1" y="6158"/>
                      <a:pt x="49" y="6283"/>
                      <a:pt x="153" y="6283"/>
                    </a:cubicBezTo>
                    <a:lnTo>
                      <a:pt x="1762" y="6283"/>
                    </a:lnTo>
                    <a:lnTo>
                      <a:pt x="7041" y="1691"/>
                    </a:lnTo>
                    <a:cubicBezTo>
                      <a:pt x="7062" y="1674"/>
                      <a:pt x="7088" y="1665"/>
                      <a:pt x="7114" y="1665"/>
                    </a:cubicBezTo>
                    <a:cubicBezTo>
                      <a:pt x="7140" y="1665"/>
                      <a:pt x="7166" y="1674"/>
                      <a:pt x="7186" y="1691"/>
                    </a:cubicBezTo>
                    <a:lnTo>
                      <a:pt x="12472" y="6283"/>
                    </a:lnTo>
                    <a:lnTo>
                      <a:pt x="14081" y="6283"/>
                    </a:lnTo>
                    <a:cubicBezTo>
                      <a:pt x="14185" y="6283"/>
                      <a:pt x="14234" y="6158"/>
                      <a:pt x="14150" y="6089"/>
                    </a:cubicBezTo>
                    <a:lnTo>
                      <a:pt x="7186" y="27"/>
                    </a:lnTo>
                    <a:cubicBezTo>
                      <a:pt x="7166" y="9"/>
                      <a:pt x="7140" y="1"/>
                      <a:pt x="7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299" name="Google Shape;26299;p66"/>
            <p:cNvCxnSpPr/>
            <p:nvPr/>
          </p:nvCxnSpPr>
          <p:spPr>
            <a:xfrm>
              <a:off x="4181350" y="4997425"/>
              <a:ext cx="3306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300" name="Google Shape;26300;p66">
            <a:hlinkClick/>
          </p:cNvPr>
          <p:cNvSpPr/>
          <p:nvPr/>
        </p:nvSpPr>
        <p:spPr>
          <a:xfrm>
            <a:off x="4390500" y="4759600"/>
            <a:ext cx="363000" cy="21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uter Space and Galaxi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141A2A"/>
      </a:accent1>
      <a:accent2>
        <a:srgbClr val="708EC0"/>
      </a:accent2>
      <a:accent3>
        <a:srgbClr val="D4DCFF"/>
      </a:accent3>
      <a:accent4>
        <a:srgbClr val="E7A662"/>
      </a:accent4>
      <a:accent5>
        <a:srgbClr val="FFD69C"/>
      </a:accent5>
      <a:accent6>
        <a:srgbClr val="F1C98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